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1"/>
  </p:notesMasterIdLst>
  <p:sldIdLst>
    <p:sldId id="256" r:id="rId2"/>
    <p:sldId id="313" r:id="rId3"/>
    <p:sldId id="258" r:id="rId4"/>
    <p:sldId id="317" r:id="rId5"/>
    <p:sldId id="318" r:id="rId6"/>
    <p:sldId id="320" r:id="rId7"/>
    <p:sldId id="319" r:id="rId8"/>
    <p:sldId id="281" r:id="rId9"/>
    <p:sldId id="282" r:id="rId10"/>
    <p:sldId id="279" r:id="rId11"/>
    <p:sldId id="327" r:id="rId12"/>
    <p:sldId id="329" r:id="rId13"/>
    <p:sldId id="330" r:id="rId14"/>
    <p:sldId id="333" r:id="rId15"/>
    <p:sldId id="332" r:id="rId16"/>
    <p:sldId id="335" r:id="rId17"/>
    <p:sldId id="334" r:id="rId18"/>
    <p:sldId id="325" r:id="rId19"/>
    <p:sldId id="321" r:id="rId20"/>
    <p:sldId id="322" r:id="rId21"/>
    <p:sldId id="324" r:id="rId22"/>
    <p:sldId id="328" r:id="rId23"/>
    <p:sldId id="323" r:id="rId24"/>
    <p:sldId id="262" r:id="rId25"/>
    <p:sldId id="287" r:id="rId26"/>
    <p:sldId id="326" r:id="rId27"/>
    <p:sldId id="283" r:id="rId28"/>
    <p:sldId id="270" r:id="rId29"/>
    <p:sldId id="291" r:id="rId30"/>
  </p:sldIdLst>
  <p:sldSz cx="9144000" cy="5143500" type="screen16x9"/>
  <p:notesSz cx="6858000" cy="9144000"/>
  <p:embeddedFontLst>
    <p:embeddedFont>
      <p:font typeface="Courier Prime" panose="020B0604020202020204" charset="0"/>
      <p:regular r:id="rId32"/>
      <p:bold r:id="rId33"/>
      <p:italic r:id="rId34"/>
      <p:boldItalic r:id="rId35"/>
    </p:embeddedFont>
    <p:embeddedFont>
      <p:font typeface="Knewave" panose="020B0604020202020204" charset="0"/>
      <p:regular r:id="rId36"/>
    </p:embeddedFon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19F02-A339-497D-BAEE-BCAA0E9D65D8}" v="23" dt="2022-11-08T15:05:40.963"/>
    <p1510:client id="{58290DEF-3DD3-4190-6BF8-56FBCC972720}" v="6" dt="2022-11-08T15:08:25.731"/>
  </p1510:revLst>
</p1510:revInfo>
</file>

<file path=ppt/tableStyles.xml><?xml version="1.0" encoding="utf-8"?>
<a:tblStyleLst xmlns:a="http://schemas.openxmlformats.org/drawingml/2006/main" def="{B9C0D72C-1D33-4AC7-A188-D9430BFAFDA7}">
  <a:tblStyle styleId="{B9C0D72C-1D33-4AC7-A188-D9430BFAFD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3d332b6826eb12206cc81947fb4249fecc65f496846ed251e26f8d48ad93b376::" providerId="AD" clId="Web-{58290DEF-3DD3-4190-6BF8-56FBCC972720}"/>
    <pc:docChg chg="modSld">
      <pc:chgData name="Guest User" userId="S::urn:spo:anon#3d332b6826eb12206cc81947fb4249fecc65f496846ed251e26f8d48ad93b376::" providerId="AD" clId="Web-{58290DEF-3DD3-4190-6BF8-56FBCC972720}" dt="2022-11-08T15:08:25.434" v="4" actId="20577"/>
      <pc:docMkLst>
        <pc:docMk/>
      </pc:docMkLst>
      <pc:sldChg chg="modSp">
        <pc:chgData name="Guest User" userId="S::urn:spo:anon#3d332b6826eb12206cc81947fb4249fecc65f496846ed251e26f8d48ad93b376::" providerId="AD" clId="Web-{58290DEF-3DD3-4190-6BF8-56FBCC972720}" dt="2022-11-08T15:08:25.434" v="4" actId="20577"/>
        <pc:sldMkLst>
          <pc:docMk/>
          <pc:sldMk cId="0" sldId="282"/>
        </pc:sldMkLst>
        <pc:spChg chg="mod">
          <ac:chgData name="Guest User" userId="S::urn:spo:anon#3d332b6826eb12206cc81947fb4249fecc65f496846ed251e26f8d48ad93b376::" providerId="AD" clId="Web-{58290DEF-3DD3-4190-6BF8-56FBCC972720}" dt="2022-11-08T15:08:25.434" v="4" actId="20577"/>
          <ac:spMkLst>
            <pc:docMk/>
            <pc:sldMk cId="0" sldId="282"/>
            <ac:spMk id="1362" creationId="{00000000-0000-0000-0000-000000000000}"/>
          </ac:spMkLst>
        </pc:spChg>
      </pc:sldChg>
    </pc:docChg>
  </pc:docChgLst>
  <pc:docChgLst>
    <pc:chgData name="Daisha Holmes" userId="8a1d3042-ba4d-485f-8d8b-158aa129ec08" providerId="ADAL" clId="{1AC19F02-A339-497D-BAEE-BCAA0E9D65D8}"/>
    <pc:docChg chg="delSld modSld sldOrd">
      <pc:chgData name="Daisha Holmes" userId="8a1d3042-ba4d-485f-8d8b-158aa129ec08" providerId="ADAL" clId="{1AC19F02-A339-497D-BAEE-BCAA0E9D65D8}" dt="2022-11-08T15:05:40.963" v="32" actId="20577"/>
      <pc:docMkLst>
        <pc:docMk/>
      </pc:docMkLst>
      <pc:sldChg chg="modNotesTx">
        <pc:chgData name="Daisha Holmes" userId="8a1d3042-ba4d-485f-8d8b-158aa129ec08" providerId="ADAL" clId="{1AC19F02-A339-497D-BAEE-BCAA0E9D65D8}" dt="2022-11-03T20:15:44.695" v="26" actId="20577"/>
        <pc:sldMkLst>
          <pc:docMk/>
          <pc:sldMk cId="0" sldId="279"/>
        </pc:sldMkLst>
      </pc:sldChg>
      <pc:sldChg chg="modSp mod">
        <pc:chgData name="Daisha Holmes" userId="8a1d3042-ba4d-485f-8d8b-158aa129ec08" providerId="ADAL" clId="{1AC19F02-A339-497D-BAEE-BCAA0E9D65D8}" dt="2022-11-08T15:05:40.963" v="32" actId="20577"/>
        <pc:sldMkLst>
          <pc:docMk/>
          <pc:sldMk cId="0" sldId="282"/>
        </pc:sldMkLst>
        <pc:spChg chg="mod">
          <ac:chgData name="Daisha Holmes" userId="8a1d3042-ba4d-485f-8d8b-158aa129ec08" providerId="ADAL" clId="{1AC19F02-A339-497D-BAEE-BCAA0E9D65D8}" dt="2022-11-08T15:05:40.963" v="32" actId="20577"/>
          <ac:spMkLst>
            <pc:docMk/>
            <pc:sldMk cId="0" sldId="282"/>
            <ac:spMk id="1362" creationId="{00000000-0000-0000-0000-000000000000}"/>
          </ac:spMkLst>
        </pc:spChg>
      </pc:sldChg>
      <pc:sldChg chg="del">
        <pc:chgData name="Daisha Holmes" userId="8a1d3042-ba4d-485f-8d8b-158aa129ec08" providerId="ADAL" clId="{1AC19F02-A339-497D-BAEE-BCAA0E9D65D8}" dt="2022-11-03T20:14:22.867" v="10" actId="2696"/>
        <pc:sldMkLst>
          <pc:docMk/>
          <pc:sldMk cId="0" sldId="290"/>
        </pc:sldMkLst>
      </pc:sldChg>
      <pc:sldChg chg="ord">
        <pc:chgData name="Daisha Holmes" userId="8a1d3042-ba4d-485f-8d8b-158aa129ec08" providerId="ADAL" clId="{1AC19F02-A339-497D-BAEE-BCAA0E9D65D8}" dt="2022-11-03T18:53:24.088" v="9"/>
        <pc:sldMkLst>
          <pc:docMk/>
          <pc:sldMk cId="0" sldId="291"/>
        </pc:sldMkLst>
      </pc:sldChg>
      <pc:sldChg chg="modNotesTx">
        <pc:chgData name="Daisha Holmes" userId="8a1d3042-ba4d-485f-8d8b-158aa129ec08" providerId="ADAL" clId="{1AC19F02-A339-497D-BAEE-BCAA0E9D65D8}" dt="2022-11-03T18:52:01.844" v="7" actId="20577"/>
        <pc:sldMkLst>
          <pc:docMk/>
          <pc:sldMk cId="1335978180" sldId="325"/>
        </pc:sldMkLst>
      </pc:sldChg>
      <pc:sldChg chg="modNotesTx">
        <pc:chgData name="Daisha Holmes" userId="8a1d3042-ba4d-485f-8d8b-158aa129ec08" providerId="ADAL" clId="{1AC19F02-A339-497D-BAEE-BCAA0E9D65D8}" dt="2022-11-03T18:51:39.618" v="0" actId="20577"/>
        <pc:sldMkLst>
          <pc:docMk/>
          <pc:sldMk cId="1869579646" sldId="327"/>
        </pc:sldMkLst>
      </pc:sldChg>
      <pc:sldChg chg="modNotesTx">
        <pc:chgData name="Daisha Holmes" userId="8a1d3042-ba4d-485f-8d8b-158aa129ec08" providerId="ADAL" clId="{1AC19F02-A339-497D-BAEE-BCAA0E9D65D8}" dt="2022-11-03T18:51:41.781" v="1" actId="20577"/>
        <pc:sldMkLst>
          <pc:docMk/>
          <pc:sldMk cId="4268974538" sldId="329"/>
        </pc:sldMkLst>
      </pc:sldChg>
      <pc:sldChg chg="modNotesTx">
        <pc:chgData name="Daisha Holmes" userId="8a1d3042-ba4d-485f-8d8b-158aa129ec08" providerId="ADAL" clId="{1AC19F02-A339-497D-BAEE-BCAA0E9D65D8}" dt="2022-11-03T18:51:43.684" v="2" actId="20577"/>
        <pc:sldMkLst>
          <pc:docMk/>
          <pc:sldMk cId="1616158163" sldId="330"/>
        </pc:sldMkLst>
      </pc:sldChg>
      <pc:sldChg chg="modNotesTx">
        <pc:chgData name="Daisha Holmes" userId="8a1d3042-ba4d-485f-8d8b-158aa129ec08" providerId="ADAL" clId="{1AC19F02-A339-497D-BAEE-BCAA0E9D65D8}" dt="2022-11-03T18:51:48.932" v="4" actId="20577"/>
        <pc:sldMkLst>
          <pc:docMk/>
          <pc:sldMk cId="3210903674" sldId="332"/>
        </pc:sldMkLst>
      </pc:sldChg>
      <pc:sldChg chg="modNotesTx">
        <pc:chgData name="Daisha Holmes" userId="8a1d3042-ba4d-485f-8d8b-158aa129ec08" providerId="ADAL" clId="{1AC19F02-A339-497D-BAEE-BCAA0E9D65D8}" dt="2022-11-03T18:51:46.777" v="3" actId="20577"/>
        <pc:sldMkLst>
          <pc:docMk/>
          <pc:sldMk cId="2671530201" sldId="333"/>
        </pc:sldMkLst>
      </pc:sldChg>
      <pc:sldChg chg="modNotesTx">
        <pc:chgData name="Daisha Holmes" userId="8a1d3042-ba4d-485f-8d8b-158aa129ec08" providerId="ADAL" clId="{1AC19F02-A339-497D-BAEE-BCAA0E9D65D8}" dt="2022-11-03T18:51:59.302" v="6" actId="20577"/>
        <pc:sldMkLst>
          <pc:docMk/>
          <pc:sldMk cId="3359908651" sldId="334"/>
        </pc:sldMkLst>
      </pc:sldChg>
      <pc:sldChg chg="modNotesTx">
        <pc:chgData name="Daisha Holmes" userId="8a1d3042-ba4d-485f-8d8b-158aa129ec08" providerId="ADAL" clId="{1AC19F02-A339-497D-BAEE-BCAA0E9D65D8}" dt="2022-11-03T18:51:51.157" v="5" actId="20577"/>
        <pc:sldMkLst>
          <pc:docMk/>
          <pc:sldMk cId="3687843876"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 and Jess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e3ff64375a_0_9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9" name="Google Shape;1309;ge3ff64375a_0_9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 introduces Leah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2c03be64a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2c03be64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39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82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30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e2c03be64a_0_1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e2c03be64a_0_1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92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77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e2c03be64a_0_1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e2c03be64a_0_1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19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e3ff64375a_0_14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e3ff64375a_0_14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23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e2ceb2554f_0_5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e2ceb2554f_0_5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247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e2c03be64a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e2c03be64a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317124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2c03be64a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2c03be64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3106922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e3ff6437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e3ff6437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304721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2c03be64a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2c03be64a_0_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1232666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e2ceb2554f_0_5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e2ceb2554f_0_5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257387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e3ff64375a_0_4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e3ff64375a_0_4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222336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e3ff64375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e3ff6437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e3ff64375a_0_14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e3ff64375a_0_14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e2c03be64a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e2c03be64a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 introduces Jess</a:t>
            </a:r>
            <a:endParaRPr/>
          </a:p>
        </p:txBody>
      </p:sp>
    </p:spTree>
    <p:extLst>
      <p:ext uri="{BB962C8B-B14F-4D97-AF65-F5344CB8AC3E}">
        <p14:creationId xmlns:p14="http://schemas.microsoft.com/office/powerpoint/2010/main" val="218486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e3ff64375a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e3ff64375a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e3ff64375a_0_7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e3ff64375a_0_7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e2c03be64a_0_1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e2c03be64a_0_1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e3ff64375a_0_14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e3ff64375a_0_14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165424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e3ff64375a_0_14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e3ff64375a_0_14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32164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e2c03be64a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e2c03be64a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138447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e3ff64375a_0_4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e3ff64375a_0_4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Daisha</a:t>
            </a:r>
            <a:endParaRPr/>
          </a:p>
        </p:txBody>
      </p:sp>
    </p:spTree>
    <p:extLst>
      <p:ext uri="{BB962C8B-B14F-4D97-AF65-F5344CB8AC3E}">
        <p14:creationId xmlns:p14="http://schemas.microsoft.com/office/powerpoint/2010/main" val="293368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e3f9179fe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e3f9179fe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e2ceb2554f_0_1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e2ceb2554f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26">
            <a:off x="2151575" y="3531695"/>
            <a:ext cx="4840800" cy="426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0" name="Google Shape;10;p2"/>
          <p:cNvSpPr/>
          <p:nvPr/>
        </p:nvSpPr>
        <p:spPr>
          <a:xfrm>
            <a:off x="8466915" y="429392"/>
            <a:ext cx="336546" cy="278344"/>
          </a:xfrm>
          <a:custGeom>
            <a:avLst/>
            <a:gdLst/>
            <a:ahLst/>
            <a:cxnLst/>
            <a:rect l="l" t="t" r="r" b="b"/>
            <a:pathLst>
              <a:path w="9110" h="7534" extrusionOk="0">
                <a:moveTo>
                  <a:pt x="676" y="1"/>
                </a:moveTo>
                <a:cubicBezTo>
                  <a:pt x="277" y="1"/>
                  <a:pt x="0" y="471"/>
                  <a:pt x="204" y="948"/>
                </a:cubicBezTo>
                <a:cubicBezTo>
                  <a:pt x="727" y="2170"/>
                  <a:pt x="1658" y="2987"/>
                  <a:pt x="2957" y="3291"/>
                </a:cubicBezTo>
                <a:cubicBezTo>
                  <a:pt x="4923" y="3751"/>
                  <a:pt x="6262" y="4999"/>
                  <a:pt x="7378" y="6560"/>
                </a:cubicBezTo>
                <a:cubicBezTo>
                  <a:pt x="7510" y="6743"/>
                  <a:pt x="7592" y="6964"/>
                  <a:pt x="7734" y="7138"/>
                </a:cubicBezTo>
                <a:cubicBezTo>
                  <a:pt x="7918" y="7364"/>
                  <a:pt x="8135" y="7534"/>
                  <a:pt x="8386" y="7534"/>
                </a:cubicBezTo>
                <a:cubicBezTo>
                  <a:pt x="8505" y="7534"/>
                  <a:pt x="8632" y="7495"/>
                  <a:pt x="8767" y="7406"/>
                </a:cubicBezTo>
                <a:cubicBezTo>
                  <a:pt x="9109" y="7181"/>
                  <a:pt x="9062" y="6827"/>
                  <a:pt x="8945" y="6496"/>
                </a:cubicBezTo>
                <a:cubicBezTo>
                  <a:pt x="8869" y="6286"/>
                  <a:pt x="8773" y="6072"/>
                  <a:pt x="8641" y="5892"/>
                </a:cubicBezTo>
                <a:cubicBezTo>
                  <a:pt x="7423" y="4208"/>
                  <a:pt x="6022" y="2738"/>
                  <a:pt x="3914" y="2168"/>
                </a:cubicBezTo>
                <a:cubicBezTo>
                  <a:pt x="2893" y="1892"/>
                  <a:pt x="1977" y="1494"/>
                  <a:pt x="1421" y="529"/>
                </a:cubicBezTo>
                <a:cubicBezTo>
                  <a:pt x="1280" y="283"/>
                  <a:pt x="1067" y="88"/>
                  <a:pt x="773" y="10"/>
                </a:cubicBezTo>
                <a:cubicBezTo>
                  <a:pt x="740" y="4"/>
                  <a:pt x="708" y="1"/>
                  <a:pt x="67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30921" y="863115"/>
            <a:ext cx="217850" cy="259686"/>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349142" y="-42802"/>
            <a:ext cx="192692" cy="286545"/>
          </a:xfrm>
          <a:custGeom>
            <a:avLst/>
            <a:gdLst/>
            <a:ahLst/>
            <a:cxnLst/>
            <a:rect l="l" t="t" r="r" b="b"/>
            <a:pathLst>
              <a:path w="5216" h="7756" extrusionOk="0">
                <a:moveTo>
                  <a:pt x="873" y="1"/>
                </a:moveTo>
                <a:cubicBezTo>
                  <a:pt x="669" y="1"/>
                  <a:pt x="469" y="92"/>
                  <a:pt x="299" y="315"/>
                </a:cubicBezTo>
                <a:cubicBezTo>
                  <a:pt x="0" y="702"/>
                  <a:pt x="160" y="1038"/>
                  <a:pt x="532" y="1316"/>
                </a:cubicBezTo>
                <a:cubicBezTo>
                  <a:pt x="1548" y="2072"/>
                  <a:pt x="1998" y="3149"/>
                  <a:pt x="2266" y="4325"/>
                </a:cubicBezTo>
                <a:cubicBezTo>
                  <a:pt x="2483" y="5275"/>
                  <a:pt x="3008" y="6086"/>
                  <a:pt x="3483" y="6917"/>
                </a:cubicBezTo>
                <a:cubicBezTo>
                  <a:pt x="3679" y="7257"/>
                  <a:pt x="3927" y="7597"/>
                  <a:pt x="4327" y="7716"/>
                </a:cubicBezTo>
                <a:cubicBezTo>
                  <a:pt x="4414" y="7742"/>
                  <a:pt x="4499" y="7755"/>
                  <a:pt x="4580" y="7755"/>
                </a:cubicBezTo>
                <a:cubicBezTo>
                  <a:pt x="4827" y="7755"/>
                  <a:pt x="5031" y="7634"/>
                  <a:pt x="5136" y="7395"/>
                </a:cubicBezTo>
                <a:cubicBezTo>
                  <a:pt x="5215" y="7100"/>
                  <a:pt x="5136" y="6886"/>
                  <a:pt x="4989" y="6712"/>
                </a:cubicBezTo>
                <a:cubicBezTo>
                  <a:pt x="4052" y="5596"/>
                  <a:pt x="3658" y="4256"/>
                  <a:pt x="3269" y="2895"/>
                </a:cubicBezTo>
                <a:cubicBezTo>
                  <a:pt x="2973" y="1854"/>
                  <a:pt x="2348" y="958"/>
                  <a:pt x="1499" y="261"/>
                </a:cubicBezTo>
                <a:cubicBezTo>
                  <a:pt x="1308" y="103"/>
                  <a:pt x="1088" y="1"/>
                  <a:pt x="87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60175" y="828623"/>
            <a:ext cx="330351" cy="177308"/>
          </a:xfrm>
          <a:custGeom>
            <a:avLst/>
            <a:gdLst/>
            <a:ahLst/>
            <a:cxnLst/>
            <a:rect l="l" t="t" r="r" b="b"/>
            <a:pathLst>
              <a:path w="8250" h="4428" extrusionOk="0">
                <a:moveTo>
                  <a:pt x="6964" y="0"/>
                </a:moveTo>
                <a:cubicBezTo>
                  <a:pt x="5977" y="0"/>
                  <a:pt x="5076" y="453"/>
                  <a:pt x="4337" y="1238"/>
                </a:cubicBezTo>
                <a:cubicBezTo>
                  <a:pt x="3394" y="2239"/>
                  <a:pt x="2455" y="3148"/>
                  <a:pt x="977" y="3148"/>
                </a:cubicBezTo>
                <a:cubicBezTo>
                  <a:pt x="894" y="3148"/>
                  <a:pt x="809" y="3145"/>
                  <a:pt x="723" y="3139"/>
                </a:cubicBezTo>
                <a:cubicBezTo>
                  <a:pt x="707" y="3138"/>
                  <a:pt x="691" y="3137"/>
                  <a:pt x="676" y="3137"/>
                </a:cubicBezTo>
                <a:cubicBezTo>
                  <a:pt x="354" y="3137"/>
                  <a:pt x="37" y="3364"/>
                  <a:pt x="22" y="3745"/>
                </a:cubicBezTo>
                <a:cubicBezTo>
                  <a:pt x="1" y="4274"/>
                  <a:pt x="424" y="4369"/>
                  <a:pt x="837" y="4406"/>
                </a:cubicBezTo>
                <a:cubicBezTo>
                  <a:pt x="998" y="4420"/>
                  <a:pt x="1156" y="4427"/>
                  <a:pt x="1312" y="4427"/>
                </a:cubicBezTo>
                <a:cubicBezTo>
                  <a:pt x="2510" y="4427"/>
                  <a:pt x="3567" y="4003"/>
                  <a:pt x="4404" y="3125"/>
                </a:cubicBezTo>
                <a:cubicBezTo>
                  <a:pt x="5277" y="2211"/>
                  <a:pt x="6070" y="1249"/>
                  <a:pt x="7478" y="1249"/>
                </a:cubicBezTo>
                <a:cubicBezTo>
                  <a:pt x="7537" y="1249"/>
                  <a:pt x="7598" y="1251"/>
                  <a:pt x="7659" y="1254"/>
                </a:cubicBezTo>
                <a:cubicBezTo>
                  <a:pt x="7667" y="1254"/>
                  <a:pt x="7675" y="1255"/>
                  <a:pt x="7683" y="1255"/>
                </a:cubicBezTo>
                <a:cubicBezTo>
                  <a:pt x="7952" y="1255"/>
                  <a:pt x="8189" y="1015"/>
                  <a:pt x="8218" y="711"/>
                </a:cubicBezTo>
                <a:cubicBezTo>
                  <a:pt x="8249" y="385"/>
                  <a:pt x="8032" y="201"/>
                  <a:pt x="7608" y="64"/>
                </a:cubicBezTo>
                <a:cubicBezTo>
                  <a:pt x="7390" y="21"/>
                  <a:pt x="7175" y="0"/>
                  <a:pt x="696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61139" y="524495"/>
            <a:ext cx="327948" cy="101187"/>
          </a:xfrm>
          <a:custGeom>
            <a:avLst/>
            <a:gdLst/>
            <a:ahLst/>
            <a:cxnLst/>
            <a:rect l="l" t="t" r="r" b="b"/>
            <a:pathLst>
              <a:path w="8190" h="2527" extrusionOk="0">
                <a:moveTo>
                  <a:pt x="804" y="0"/>
                </a:moveTo>
                <a:cubicBezTo>
                  <a:pt x="505" y="0"/>
                  <a:pt x="252" y="129"/>
                  <a:pt x="148" y="473"/>
                </a:cubicBezTo>
                <a:cubicBezTo>
                  <a:pt x="1" y="958"/>
                  <a:pt x="344" y="1186"/>
                  <a:pt x="757" y="1317"/>
                </a:cubicBezTo>
                <a:cubicBezTo>
                  <a:pt x="1354" y="1506"/>
                  <a:pt x="1956" y="1685"/>
                  <a:pt x="2556" y="1867"/>
                </a:cubicBezTo>
                <a:lnTo>
                  <a:pt x="2571" y="1820"/>
                </a:lnTo>
                <a:cubicBezTo>
                  <a:pt x="2898" y="1920"/>
                  <a:pt x="3228" y="2009"/>
                  <a:pt x="3552" y="2121"/>
                </a:cubicBezTo>
                <a:cubicBezTo>
                  <a:pt x="4316" y="2386"/>
                  <a:pt x="5091" y="2526"/>
                  <a:pt x="5875" y="2526"/>
                </a:cubicBezTo>
                <a:cubicBezTo>
                  <a:pt x="6276" y="2526"/>
                  <a:pt x="6678" y="2489"/>
                  <a:pt x="7083" y="2414"/>
                </a:cubicBezTo>
                <a:cubicBezTo>
                  <a:pt x="7573" y="2323"/>
                  <a:pt x="8189" y="2203"/>
                  <a:pt x="8063" y="1516"/>
                </a:cubicBezTo>
                <a:cubicBezTo>
                  <a:pt x="7992" y="1129"/>
                  <a:pt x="7742" y="1030"/>
                  <a:pt x="7458" y="1030"/>
                </a:cubicBezTo>
                <a:cubicBezTo>
                  <a:pt x="7288" y="1030"/>
                  <a:pt x="7106" y="1066"/>
                  <a:pt x="6942" y="1096"/>
                </a:cubicBezTo>
                <a:cubicBezTo>
                  <a:pt x="6637" y="1153"/>
                  <a:pt x="6336" y="1179"/>
                  <a:pt x="6039" y="1179"/>
                </a:cubicBezTo>
                <a:cubicBezTo>
                  <a:pt x="5207" y="1179"/>
                  <a:pt x="4403" y="978"/>
                  <a:pt x="3595" y="697"/>
                </a:cubicBezTo>
                <a:cubicBezTo>
                  <a:pt x="2790" y="417"/>
                  <a:pt x="1948" y="242"/>
                  <a:pt x="1117" y="41"/>
                </a:cubicBezTo>
                <a:cubicBezTo>
                  <a:pt x="1010" y="15"/>
                  <a:pt x="904" y="0"/>
                  <a:pt x="80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16194" y="167225"/>
            <a:ext cx="304483" cy="108996"/>
          </a:xfrm>
          <a:custGeom>
            <a:avLst/>
            <a:gdLst/>
            <a:ahLst/>
            <a:cxnLst/>
            <a:rect l="l" t="t" r="r" b="b"/>
            <a:pathLst>
              <a:path w="7604" h="2722" extrusionOk="0">
                <a:moveTo>
                  <a:pt x="5268" y="1"/>
                </a:moveTo>
                <a:cubicBezTo>
                  <a:pt x="4424" y="1"/>
                  <a:pt x="3677" y="232"/>
                  <a:pt x="2956" y="655"/>
                </a:cubicBezTo>
                <a:cubicBezTo>
                  <a:pt x="2382" y="991"/>
                  <a:pt x="1827" y="1405"/>
                  <a:pt x="1129" y="1405"/>
                </a:cubicBezTo>
                <a:cubicBezTo>
                  <a:pt x="1009" y="1405"/>
                  <a:pt x="885" y="1393"/>
                  <a:pt x="756" y="1366"/>
                </a:cubicBezTo>
                <a:cubicBezTo>
                  <a:pt x="701" y="1354"/>
                  <a:pt x="647" y="1348"/>
                  <a:pt x="596" y="1348"/>
                </a:cubicBezTo>
                <a:cubicBezTo>
                  <a:pt x="363" y="1348"/>
                  <a:pt x="178" y="1472"/>
                  <a:pt x="107" y="1740"/>
                </a:cubicBezTo>
                <a:cubicBezTo>
                  <a:pt x="0" y="2142"/>
                  <a:pt x="237" y="2361"/>
                  <a:pt x="574" y="2517"/>
                </a:cubicBezTo>
                <a:cubicBezTo>
                  <a:pt x="879" y="2659"/>
                  <a:pt x="1176" y="2722"/>
                  <a:pt x="1465" y="2722"/>
                </a:cubicBezTo>
                <a:cubicBezTo>
                  <a:pt x="1940" y="2722"/>
                  <a:pt x="2395" y="2553"/>
                  <a:pt x="2837" y="2283"/>
                </a:cubicBezTo>
                <a:cubicBezTo>
                  <a:pt x="3686" y="1763"/>
                  <a:pt x="4551" y="1347"/>
                  <a:pt x="5503" y="1347"/>
                </a:cubicBezTo>
                <a:cubicBezTo>
                  <a:pt x="5882" y="1347"/>
                  <a:pt x="6275" y="1413"/>
                  <a:pt x="6686" y="1565"/>
                </a:cubicBezTo>
                <a:cubicBezTo>
                  <a:pt x="6775" y="1597"/>
                  <a:pt x="6871" y="1618"/>
                  <a:pt x="6964" y="1618"/>
                </a:cubicBezTo>
                <a:cubicBezTo>
                  <a:pt x="7144" y="1618"/>
                  <a:pt x="7316" y="1542"/>
                  <a:pt x="7421" y="1337"/>
                </a:cubicBezTo>
                <a:cubicBezTo>
                  <a:pt x="7603" y="977"/>
                  <a:pt x="7466" y="684"/>
                  <a:pt x="7148" y="476"/>
                </a:cubicBezTo>
                <a:cubicBezTo>
                  <a:pt x="6914" y="323"/>
                  <a:pt x="6656" y="206"/>
                  <a:pt x="6591" y="172"/>
                </a:cubicBezTo>
                <a:cubicBezTo>
                  <a:pt x="6121" y="56"/>
                  <a:pt x="5683" y="1"/>
                  <a:pt x="526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115837" y="3929608"/>
            <a:ext cx="1263338" cy="1353642"/>
            <a:chOff x="-115837" y="3929608"/>
            <a:chExt cx="1263338" cy="1353642"/>
          </a:xfrm>
        </p:grpSpPr>
        <p:sp>
          <p:nvSpPr>
            <p:cNvPr id="17" name="Google Shape;17;p2"/>
            <p:cNvSpPr/>
            <p:nvPr/>
          </p:nvSpPr>
          <p:spPr>
            <a:xfrm>
              <a:off x="371882" y="49925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5866" y="468761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2543988" y="1536400"/>
            <a:ext cx="6172200" cy="1995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000"/>
              <a:buNone/>
              <a:defRPr sz="7000">
                <a:solidFill>
                  <a:schemeClr val="accent6"/>
                </a:solidFill>
              </a:defRPr>
            </a:lvl1pPr>
            <a:lvl2pPr lvl="1"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2pPr>
            <a:lvl3pPr lvl="2"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3pPr>
            <a:lvl4pPr lvl="3"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4pPr>
            <a:lvl5pPr lvl="4"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5pPr>
            <a:lvl6pPr lvl="5"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6pPr>
            <a:lvl7pPr lvl="6"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7pPr>
            <a:lvl8pPr lvl="7"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8pPr>
            <a:lvl9pPr lvl="8" algn="ctr" rtl="0">
              <a:spcBef>
                <a:spcPts val="0"/>
              </a:spcBef>
              <a:spcAft>
                <a:spcPts val="0"/>
              </a:spcAft>
              <a:buClr>
                <a:schemeClr val="accent6"/>
              </a:buClr>
              <a:buSzPts val="7000"/>
              <a:buFont typeface="Knewave"/>
              <a:buNone/>
              <a:defRPr sz="7000">
                <a:solidFill>
                  <a:schemeClr val="accent6"/>
                </a:solidFill>
                <a:latin typeface="Knewave"/>
                <a:ea typeface="Knewave"/>
                <a:cs typeface="Knewave"/>
                <a:sym typeface="Knewave"/>
              </a:defRPr>
            </a:lvl9pPr>
          </a:lstStyle>
          <a:p>
            <a:endParaRPr/>
          </a:p>
        </p:txBody>
      </p:sp>
      <p:grpSp>
        <p:nvGrpSpPr>
          <p:cNvPr id="25" name="Google Shape;25;p2"/>
          <p:cNvGrpSpPr/>
          <p:nvPr/>
        </p:nvGrpSpPr>
        <p:grpSpPr>
          <a:xfrm>
            <a:off x="8695316" y="1720669"/>
            <a:ext cx="858437" cy="949274"/>
            <a:chOff x="8637873" y="1943393"/>
            <a:chExt cx="760083" cy="840512"/>
          </a:xfrm>
        </p:grpSpPr>
        <p:sp>
          <p:nvSpPr>
            <p:cNvPr id="26" name="Google Shape;26;p2"/>
            <p:cNvSpPr/>
            <p:nvPr/>
          </p:nvSpPr>
          <p:spPr>
            <a:xfrm>
              <a:off x="8747996" y="1943393"/>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37873" y="2053003"/>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7352434" y="4035514"/>
            <a:ext cx="1288308" cy="802116"/>
            <a:chOff x="7628172" y="4030315"/>
            <a:chExt cx="1140701" cy="710214"/>
          </a:xfrm>
        </p:grpSpPr>
        <p:sp>
          <p:nvSpPr>
            <p:cNvPr id="29" name="Google Shape;29;p2"/>
            <p:cNvSpPr/>
            <p:nvPr/>
          </p:nvSpPr>
          <p:spPr>
            <a:xfrm>
              <a:off x="7679460" y="41292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628172" y="40303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8334478" y="2669943"/>
            <a:ext cx="808178" cy="1622256"/>
            <a:chOff x="8318378" y="2783905"/>
            <a:chExt cx="715582" cy="1436387"/>
          </a:xfrm>
        </p:grpSpPr>
        <p:sp>
          <p:nvSpPr>
            <p:cNvPr id="32" name="Google Shape;32;p2"/>
            <p:cNvSpPr/>
            <p:nvPr/>
          </p:nvSpPr>
          <p:spPr>
            <a:xfrm>
              <a:off x="8318378" y="287195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90547" y="278390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8456987" y="4528477"/>
            <a:ext cx="896514" cy="1039320"/>
            <a:chOff x="8577860" y="4466798"/>
            <a:chExt cx="793797" cy="920241"/>
          </a:xfrm>
        </p:grpSpPr>
        <p:sp>
          <p:nvSpPr>
            <p:cNvPr id="35" name="Google Shape;35;p2"/>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6836888" y="4485085"/>
            <a:ext cx="1029219" cy="802118"/>
            <a:chOff x="7156557" y="4340955"/>
            <a:chExt cx="911297" cy="710216"/>
          </a:xfrm>
        </p:grpSpPr>
        <p:sp>
          <p:nvSpPr>
            <p:cNvPr id="38" name="Google Shape;38;p2"/>
            <p:cNvSpPr/>
            <p:nvPr/>
          </p:nvSpPr>
          <p:spPr>
            <a:xfrm>
              <a:off x="7250836" y="4356023"/>
              <a:ext cx="817018" cy="635447"/>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56557" y="4340955"/>
              <a:ext cx="871124" cy="710216"/>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4286" y="-539214"/>
            <a:ext cx="1002017" cy="1108047"/>
            <a:chOff x="65623" y="-283757"/>
            <a:chExt cx="760083" cy="840512"/>
          </a:xfrm>
        </p:grpSpPr>
        <p:sp>
          <p:nvSpPr>
            <p:cNvPr id="41" name="Google Shape;41;p2"/>
            <p:cNvSpPr/>
            <p:nvPr/>
          </p:nvSpPr>
          <p:spPr>
            <a:xfrm>
              <a:off x="175746" y="-283757"/>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623" y="-174147"/>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368294" y="612336"/>
            <a:ext cx="943351" cy="1893589"/>
            <a:chOff x="-253872" y="556755"/>
            <a:chExt cx="715582" cy="1436387"/>
          </a:xfrm>
        </p:grpSpPr>
        <p:sp>
          <p:nvSpPr>
            <p:cNvPr id="44" name="Google Shape;44;p2"/>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dk1"/>
        </a:solidFill>
        <a:effectLst/>
      </p:bgPr>
    </p:bg>
    <p:spTree>
      <p:nvGrpSpPr>
        <p:cNvPr id="1" name="Shape 434"/>
        <p:cNvGrpSpPr/>
        <p:nvPr/>
      </p:nvGrpSpPr>
      <p:grpSpPr>
        <a:xfrm>
          <a:off x="0" y="0"/>
          <a:ext cx="0" cy="0"/>
          <a:chOff x="0" y="0"/>
          <a:chExt cx="0" cy="0"/>
        </a:xfrm>
      </p:grpSpPr>
      <p:sp>
        <p:nvSpPr>
          <p:cNvPr id="435" name="Google Shape;435;p20"/>
          <p:cNvSpPr txBox="1">
            <a:spLocks noGrp="1"/>
          </p:cNvSpPr>
          <p:nvPr>
            <p:ph type="subTitle" idx="1"/>
          </p:nvPr>
        </p:nvSpPr>
        <p:spPr>
          <a:xfrm>
            <a:off x="2848575" y="1637050"/>
            <a:ext cx="2190000" cy="74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36" name="Google Shape;436;p20"/>
          <p:cNvSpPr txBox="1">
            <a:spLocks noGrp="1"/>
          </p:cNvSpPr>
          <p:nvPr>
            <p:ph type="subTitle" idx="2"/>
          </p:nvPr>
        </p:nvSpPr>
        <p:spPr>
          <a:xfrm>
            <a:off x="5428350" y="1637050"/>
            <a:ext cx="2995800" cy="7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20"/>
          <p:cNvSpPr txBox="1">
            <a:spLocks noGrp="1"/>
          </p:cNvSpPr>
          <p:nvPr>
            <p:ph type="subTitle" idx="3"/>
          </p:nvPr>
        </p:nvSpPr>
        <p:spPr>
          <a:xfrm>
            <a:off x="5428350" y="2699358"/>
            <a:ext cx="2995800" cy="7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20"/>
          <p:cNvSpPr txBox="1">
            <a:spLocks noGrp="1"/>
          </p:cNvSpPr>
          <p:nvPr>
            <p:ph type="subTitle" idx="4"/>
          </p:nvPr>
        </p:nvSpPr>
        <p:spPr>
          <a:xfrm>
            <a:off x="5428350" y="3751353"/>
            <a:ext cx="2995800" cy="76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 name="Google Shape;439;p20"/>
          <p:cNvSpPr txBox="1">
            <a:spLocks noGrp="1"/>
          </p:cNvSpPr>
          <p:nvPr>
            <p:ph type="subTitle" idx="5"/>
          </p:nvPr>
        </p:nvSpPr>
        <p:spPr>
          <a:xfrm>
            <a:off x="2654924" y="2699350"/>
            <a:ext cx="2190000" cy="74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40" name="Google Shape;440;p20"/>
          <p:cNvSpPr txBox="1">
            <a:spLocks noGrp="1"/>
          </p:cNvSpPr>
          <p:nvPr>
            <p:ph type="subTitle" idx="6"/>
          </p:nvPr>
        </p:nvSpPr>
        <p:spPr>
          <a:xfrm>
            <a:off x="2409100" y="3761575"/>
            <a:ext cx="2190000" cy="74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41" name="Google Shape;441;p20"/>
          <p:cNvSpPr/>
          <p:nvPr/>
        </p:nvSpPr>
        <p:spPr>
          <a:xfrm rot="356282">
            <a:off x="7947327" y="403705"/>
            <a:ext cx="545145" cy="27259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rot="-4147048">
            <a:off x="8457020" y="706971"/>
            <a:ext cx="545175" cy="27260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rot="3514482">
            <a:off x="75682" y="4916029"/>
            <a:ext cx="545171" cy="27261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rot="3514482">
            <a:off x="188989" y="4879528"/>
            <a:ext cx="545171" cy="27261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rot="-597033">
            <a:off x="8375923" y="4990725"/>
            <a:ext cx="545159" cy="27260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1"/>
        </a:solidFill>
        <a:effectLst/>
      </p:bgPr>
    </p:bg>
    <p:spTree>
      <p:nvGrpSpPr>
        <p:cNvPr id="1" name="Shape 447"/>
        <p:cNvGrpSpPr/>
        <p:nvPr/>
      </p:nvGrpSpPr>
      <p:grpSpPr>
        <a:xfrm>
          <a:off x="0" y="0"/>
          <a:ext cx="0" cy="0"/>
          <a:chOff x="0" y="0"/>
          <a:chExt cx="0" cy="0"/>
        </a:xfrm>
      </p:grpSpPr>
      <p:sp>
        <p:nvSpPr>
          <p:cNvPr id="448" name="Google Shape;448;p21"/>
          <p:cNvSpPr txBox="1">
            <a:spLocks noGrp="1"/>
          </p:cNvSpPr>
          <p:nvPr>
            <p:ph type="subTitle" idx="1"/>
          </p:nvPr>
        </p:nvSpPr>
        <p:spPr>
          <a:xfrm>
            <a:off x="1390350" y="20003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49" name="Google Shape;449;p21"/>
          <p:cNvSpPr txBox="1">
            <a:spLocks noGrp="1"/>
          </p:cNvSpPr>
          <p:nvPr>
            <p:ph type="subTitle" idx="2"/>
          </p:nvPr>
        </p:nvSpPr>
        <p:spPr>
          <a:xfrm>
            <a:off x="718600" y="23756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 name="Google Shape;450;p21"/>
          <p:cNvSpPr txBox="1">
            <a:spLocks noGrp="1"/>
          </p:cNvSpPr>
          <p:nvPr>
            <p:ph type="subTitle" idx="3"/>
          </p:nvPr>
        </p:nvSpPr>
        <p:spPr>
          <a:xfrm>
            <a:off x="4800000" y="23756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 name="Google Shape;451;p21"/>
          <p:cNvSpPr txBox="1">
            <a:spLocks noGrp="1"/>
          </p:cNvSpPr>
          <p:nvPr>
            <p:ph type="subTitle" idx="4"/>
          </p:nvPr>
        </p:nvSpPr>
        <p:spPr>
          <a:xfrm>
            <a:off x="5471700" y="20003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52" name="Google Shape;452;p21"/>
          <p:cNvSpPr txBox="1">
            <a:spLocks noGrp="1"/>
          </p:cNvSpPr>
          <p:nvPr>
            <p:ph type="subTitle" idx="5"/>
          </p:nvPr>
        </p:nvSpPr>
        <p:spPr>
          <a:xfrm>
            <a:off x="1390350" y="37710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453" name="Google Shape;453;p21"/>
          <p:cNvSpPr txBox="1">
            <a:spLocks noGrp="1"/>
          </p:cNvSpPr>
          <p:nvPr>
            <p:ph type="subTitle" idx="6"/>
          </p:nvPr>
        </p:nvSpPr>
        <p:spPr>
          <a:xfrm>
            <a:off x="718600" y="41463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4" name="Google Shape;454;p21"/>
          <p:cNvSpPr txBox="1">
            <a:spLocks noGrp="1"/>
          </p:cNvSpPr>
          <p:nvPr>
            <p:ph type="subTitle" idx="7"/>
          </p:nvPr>
        </p:nvSpPr>
        <p:spPr>
          <a:xfrm>
            <a:off x="4800000" y="4146300"/>
            <a:ext cx="3624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5" name="Google Shape;455;p21"/>
          <p:cNvSpPr txBox="1">
            <a:spLocks noGrp="1"/>
          </p:cNvSpPr>
          <p:nvPr>
            <p:ph type="subTitle" idx="8"/>
          </p:nvPr>
        </p:nvSpPr>
        <p:spPr>
          <a:xfrm>
            <a:off x="5471700" y="3771000"/>
            <a:ext cx="2280600" cy="3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grpSp>
        <p:nvGrpSpPr>
          <p:cNvPr id="456" name="Google Shape;456;p21"/>
          <p:cNvGrpSpPr/>
          <p:nvPr/>
        </p:nvGrpSpPr>
        <p:grpSpPr>
          <a:xfrm>
            <a:off x="-160404" y="3962532"/>
            <a:ext cx="1279161" cy="1376721"/>
            <a:chOff x="-115837" y="3929608"/>
            <a:chExt cx="1042086" cy="1121565"/>
          </a:xfrm>
        </p:grpSpPr>
        <p:sp>
          <p:nvSpPr>
            <p:cNvPr id="457" name="Google Shape;457;p21"/>
            <p:cNvSpPr/>
            <p:nvPr/>
          </p:nvSpPr>
          <p:spPr>
            <a:xfrm>
              <a:off x="736586" y="4760453"/>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1"/>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21"/>
          <p:cNvGrpSpPr/>
          <p:nvPr/>
        </p:nvGrpSpPr>
        <p:grpSpPr>
          <a:xfrm>
            <a:off x="7342807" y="-173807"/>
            <a:ext cx="2162390" cy="949623"/>
            <a:chOff x="5513844" y="-97607"/>
            <a:chExt cx="2162390" cy="949623"/>
          </a:xfrm>
        </p:grpSpPr>
        <p:sp>
          <p:nvSpPr>
            <p:cNvPr id="465" name="Google Shape;465;p21"/>
            <p:cNvSpPr/>
            <p:nvPr/>
          </p:nvSpPr>
          <p:spPr>
            <a:xfrm>
              <a:off x="7070895" y="285882"/>
              <a:ext cx="368086" cy="210197"/>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1"/>
            <p:cNvSpPr/>
            <p:nvPr/>
          </p:nvSpPr>
          <p:spPr>
            <a:xfrm>
              <a:off x="7220050" y="609343"/>
              <a:ext cx="456184" cy="213863"/>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21"/>
            <p:cNvGrpSpPr/>
            <p:nvPr/>
          </p:nvGrpSpPr>
          <p:grpSpPr>
            <a:xfrm>
              <a:off x="5513844" y="-97607"/>
              <a:ext cx="1530563" cy="949623"/>
              <a:chOff x="-320646" y="4277549"/>
              <a:chExt cx="1246895" cy="773624"/>
            </a:xfrm>
          </p:grpSpPr>
          <p:sp>
            <p:nvSpPr>
              <p:cNvPr id="468" name="Google Shape;468;p21"/>
              <p:cNvSpPr/>
              <p:nvPr/>
            </p:nvSpPr>
            <p:spPr>
              <a:xfrm>
                <a:off x="736586" y="4760453"/>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1"/>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a:off x="-320646" y="4537775"/>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4" name="Google Shape;474;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dk1"/>
        </a:solidFill>
        <a:effectLst/>
      </p:bgPr>
    </p:bg>
    <p:spTree>
      <p:nvGrpSpPr>
        <p:cNvPr id="1" name="Shape 475"/>
        <p:cNvGrpSpPr/>
        <p:nvPr/>
      </p:nvGrpSpPr>
      <p:grpSpPr>
        <a:xfrm>
          <a:off x="0" y="0"/>
          <a:ext cx="0" cy="0"/>
          <a:chOff x="0" y="0"/>
          <a:chExt cx="0" cy="0"/>
        </a:xfrm>
      </p:grpSpPr>
      <p:sp>
        <p:nvSpPr>
          <p:cNvPr id="476" name="Google Shape;476;p22"/>
          <p:cNvSpPr txBox="1">
            <a:spLocks noGrp="1"/>
          </p:cNvSpPr>
          <p:nvPr>
            <p:ph type="title"/>
          </p:nvPr>
        </p:nvSpPr>
        <p:spPr>
          <a:xfrm>
            <a:off x="1040400" y="1877550"/>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77" name="Google Shape;477;p22"/>
          <p:cNvSpPr txBox="1">
            <a:spLocks noGrp="1"/>
          </p:cNvSpPr>
          <p:nvPr>
            <p:ph type="subTitle" idx="1"/>
          </p:nvPr>
        </p:nvSpPr>
        <p:spPr>
          <a:xfrm>
            <a:off x="720000" y="230722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8" name="Google Shape;478;p22"/>
          <p:cNvSpPr txBox="1">
            <a:spLocks noGrp="1"/>
          </p:cNvSpPr>
          <p:nvPr>
            <p:ph type="title" idx="2"/>
          </p:nvPr>
        </p:nvSpPr>
        <p:spPr>
          <a:xfrm>
            <a:off x="3739675" y="1877600"/>
            <a:ext cx="1664700" cy="47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79" name="Google Shape;479;p22"/>
          <p:cNvSpPr txBox="1">
            <a:spLocks noGrp="1"/>
          </p:cNvSpPr>
          <p:nvPr>
            <p:ph type="subTitle" idx="3"/>
          </p:nvPr>
        </p:nvSpPr>
        <p:spPr>
          <a:xfrm>
            <a:off x="3419272" y="230722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0" name="Google Shape;480;p22"/>
          <p:cNvSpPr txBox="1">
            <a:spLocks noGrp="1"/>
          </p:cNvSpPr>
          <p:nvPr>
            <p:ph type="title" idx="4"/>
          </p:nvPr>
        </p:nvSpPr>
        <p:spPr>
          <a:xfrm>
            <a:off x="6438950" y="1877625"/>
            <a:ext cx="1664700" cy="47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81" name="Google Shape;481;p22"/>
          <p:cNvSpPr txBox="1">
            <a:spLocks noGrp="1"/>
          </p:cNvSpPr>
          <p:nvPr>
            <p:ph type="subTitle" idx="5"/>
          </p:nvPr>
        </p:nvSpPr>
        <p:spPr>
          <a:xfrm>
            <a:off x="6118550" y="230722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2" name="Google Shape;482;p22"/>
          <p:cNvSpPr txBox="1">
            <a:spLocks noGrp="1"/>
          </p:cNvSpPr>
          <p:nvPr>
            <p:ph type="subTitle" idx="6"/>
          </p:nvPr>
        </p:nvSpPr>
        <p:spPr>
          <a:xfrm>
            <a:off x="720000" y="395267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3" name="Google Shape;483;p22"/>
          <p:cNvSpPr txBox="1">
            <a:spLocks noGrp="1"/>
          </p:cNvSpPr>
          <p:nvPr>
            <p:ph type="subTitle" idx="7"/>
          </p:nvPr>
        </p:nvSpPr>
        <p:spPr>
          <a:xfrm>
            <a:off x="3419272" y="395267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4" name="Google Shape;484;p22"/>
          <p:cNvSpPr txBox="1">
            <a:spLocks noGrp="1"/>
          </p:cNvSpPr>
          <p:nvPr>
            <p:ph type="subTitle" idx="8"/>
          </p:nvPr>
        </p:nvSpPr>
        <p:spPr>
          <a:xfrm>
            <a:off x="6118550" y="3952675"/>
            <a:ext cx="230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5" name="Google Shape;485;p22"/>
          <p:cNvSpPr txBox="1">
            <a:spLocks noGrp="1"/>
          </p:cNvSpPr>
          <p:nvPr>
            <p:ph type="title" idx="9"/>
          </p:nvPr>
        </p:nvSpPr>
        <p:spPr>
          <a:xfrm>
            <a:off x="1040400" y="3517975"/>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86" name="Google Shape;486;p22"/>
          <p:cNvSpPr txBox="1">
            <a:spLocks noGrp="1"/>
          </p:cNvSpPr>
          <p:nvPr>
            <p:ph type="title" idx="13"/>
          </p:nvPr>
        </p:nvSpPr>
        <p:spPr>
          <a:xfrm>
            <a:off x="3739675" y="3517975"/>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sp>
        <p:nvSpPr>
          <p:cNvPr id="487" name="Google Shape;487;p22"/>
          <p:cNvSpPr txBox="1">
            <a:spLocks noGrp="1"/>
          </p:cNvSpPr>
          <p:nvPr>
            <p:ph type="title" idx="14"/>
          </p:nvPr>
        </p:nvSpPr>
        <p:spPr>
          <a:xfrm>
            <a:off x="6438950" y="3517975"/>
            <a:ext cx="1664700" cy="47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None/>
              <a:defRPr sz="2000">
                <a:solidFill>
                  <a:schemeClr val="accent4"/>
                </a:solidFill>
              </a:defRPr>
            </a:lvl1pPr>
            <a:lvl2pPr lvl="1"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2pPr>
            <a:lvl3pPr lvl="2"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3pPr>
            <a:lvl4pPr lvl="3"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4pPr>
            <a:lvl5pPr lvl="4"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5pPr>
            <a:lvl6pPr lvl="5"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6pPr>
            <a:lvl7pPr lvl="6"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7pPr>
            <a:lvl8pPr lvl="7"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8pPr>
            <a:lvl9pPr lvl="8" algn="ctr" rtl="0">
              <a:spcBef>
                <a:spcPts val="0"/>
              </a:spcBef>
              <a:spcAft>
                <a:spcPts val="0"/>
              </a:spcAft>
              <a:buClr>
                <a:schemeClr val="accent4"/>
              </a:buClr>
              <a:buSzPts val="2000"/>
              <a:buFont typeface="Knewave"/>
              <a:buNone/>
              <a:defRPr sz="2000" b="0">
                <a:solidFill>
                  <a:schemeClr val="accent4"/>
                </a:solidFill>
                <a:latin typeface="Knewave"/>
                <a:ea typeface="Knewave"/>
                <a:cs typeface="Knewave"/>
                <a:sym typeface="Knewave"/>
              </a:defRPr>
            </a:lvl9pPr>
          </a:lstStyle>
          <a:p>
            <a:endParaRPr/>
          </a:p>
        </p:txBody>
      </p:sp>
      <p:grpSp>
        <p:nvGrpSpPr>
          <p:cNvPr id="488" name="Google Shape;488;p22"/>
          <p:cNvGrpSpPr/>
          <p:nvPr/>
        </p:nvGrpSpPr>
        <p:grpSpPr>
          <a:xfrm>
            <a:off x="5" y="273564"/>
            <a:ext cx="552979" cy="532882"/>
            <a:chOff x="5008175" y="258525"/>
            <a:chExt cx="1666100" cy="1605550"/>
          </a:xfrm>
        </p:grpSpPr>
        <p:sp>
          <p:nvSpPr>
            <p:cNvPr id="489" name="Google Shape;489;p22"/>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2"/>
          <p:cNvGrpSpPr/>
          <p:nvPr/>
        </p:nvGrpSpPr>
        <p:grpSpPr>
          <a:xfrm flipH="1">
            <a:off x="8732105" y="3322926"/>
            <a:ext cx="552979" cy="532882"/>
            <a:chOff x="5008175" y="258525"/>
            <a:chExt cx="1666100" cy="1605550"/>
          </a:xfrm>
        </p:grpSpPr>
        <p:sp>
          <p:nvSpPr>
            <p:cNvPr id="493" name="Google Shape;493;p22"/>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2"/>
          <p:cNvSpPr/>
          <p:nvPr/>
        </p:nvSpPr>
        <p:spPr>
          <a:xfrm>
            <a:off x="8954616" y="207440"/>
            <a:ext cx="342887" cy="525531"/>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8424050" y="667374"/>
            <a:ext cx="542114" cy="309548"/>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8393672" y="-104775"/>
            <a:ext cx="393846" cy="469432"/>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139550" y="4885451"/>
            <a:ext cx="417802" cy="497970"/>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377407" y="4738999"/>
            <a:ext cx="575089" cy="328367"/>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1">
    <p:bg>
      <p:bgPr>
        <a:blipFill>
          <a:blip r:embed="rId2">
            <a:alphaModFix/>
          </a:blip>
          <a:stretch>
            <a:fillRect/>
          </a:stretch>
        </a:blipFill>
        <a:effectLst/>
      </p:bgPr>
    </p:bg>
    <p:spTree>
      <p:nvGrpSpPr>
        <p:cNvPr id="1" name="Shape 508"/>
        <p:cNvGrpSpPr/>
        <p:nvPr/>
      </p:nvGrpSpPr>
      <p:grpSpPr>
        <a:xfrm>
          <a:off x="0" y="0"/>
          <a:ext cx="0" cy="0"/>
          <a:chOff x="0" y="0"/>
          <a:chExt cx="0" cy="0"/>
        </a:xfrm>
      </p:grpSpPr>
      <p:grpSp>
        <p:nvGrpSpPr>
          <p:cNvPr id="509" name="Google Shape;509;p24"/>
          <p:cNvGrpSpPr/>
          <p:nvPr/>
        </p:nvGrpSpPr>
        <p:grpSpPr>
          <a:xfrm>
            <a:off x="-68572" y="-28575"/>
            <a:ext cx="7528290" cy="5235000"/>
            <a:chOff x="-68575" y="-28575"/>
            <a:chExt cx="5943700" cy="5235000"/>
          </a:xfrm>
        </p:grpSpPr>
        <p:sp>
          <p:nvSpPr>
            <p:cNvPr id="510" name="Google Shape;510;p24"/>
            <p:cNvSpPr/>
            <p:nvPr/>
          </p:nvSpPr>
          <p:spPr>
            <a:xfrm>
              <a:off x="1571625" y="-28575"/>
              <a:ext cx="4303500" cy="52293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a:off x="-68575" y="-28575"/>
              <a:ext cx="2783100" cy="523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24"/>
          <p:cNvSpPr txBox="1">
            <a:spLocks noGrp="1"/>
          </p:cNvSpPr>
          <p:nvPr>
            <p:ph type="subTitle" idx="1"/>
          </p:nvPr>
        </p:nvSpPr>
        <p:spPr>
          <a:xfrm>
            <a:off x="814700" y="1628625"/>
            <a:ext cx="2806500" cy="643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513" name="Google Shape;513;p24"/>
          <p:cNvSpPr txBox="1">
            <a:spLocks noGrp="1"/>
          </p:cNvSpPr>
          <p:nvPr>
            <p:ph type="subTitle" idx="2"/>
          </p:nvPr>
        </p:nvSpPr>
        <p:spPr>
          <a:xfrm>
            <a:off x="720000" y="2272425"/>
            <a:ext cx="29955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4" name="Google Shape;514;p24"/>
          <p:cNvSpPr txBox="1">
            <a:spLocks noGrp="1"/>
          </p:cNvSpPr>
          <p:nvPr>
            <p:ph type="subTitle" idx="3"/>
          </p:nvPr>
        </p:nvSpPr>
        <p:spPr>
          <a:xfrm>
            <a:off x="814650" y="3209950"/>
            <a:ext cx="2806500" cy="643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515" name="Google Shape;515;p24"/>
          <p:cNvSpPr txBox="1">
            <a:spLocks noGrp="1"/>
          </p:cNvSpPr>
          <p:nvPr>
            <p:ph type="subTitle" idx="4"/>
          </p:nvPr>
        </p:nvSpPr>
        <p:spPr>
          <a:xfrm>
            <a:off x="747200" y="3853750"/>
            <a:ext cx="29958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6" name="Google Shape;516;p24"/>
          <p:cNvSpPr txBox="1">
            <a:spLocks noGrp="1"/>
          </p:cNvSpPr>
          <p:nvPr>
            <p:ph type="title"/>
          </p:nvPr>
        </p:nvSpPr>
        <p:spPr>
          <a:xfrm>
            <a:off x="720000" y="540000"/>
            <a:ext cx="3852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_1">
    <p:bg>
      <p:bgPr>
        <a:blipFill>
          <a:blip r:embed="rId2">
            <a:alphaModFix/>
          </a:blip>
          <a:stretch>
            <a:fillRect/>
          </a:stretch>
        </a:blipFill>
        <a:effectLst/>
      </p:bgPr>
    </p:bg>
    <p:spTree>
      <p:nvGrpSpPr>
        <p:cNvPr id="1" name="Shape 544"/>
        <p:cNvGrpSpPr/>
        <p:nvPr/>
      </p:nvGrpSpPr>
      <p:grpSpPr>
        <a:xfrm>
          <a:off x="0" y="0"/>
          <a:ext cx="0" cy="0"/>
          <a:chOff x="0" y="0"/>
          <a:chExt cx="0" cy="0"/>
        </a:xfrm>
      </p:grpSpPr>
      <p:grpSp>
        <p:nvGrpSpPr>
          <p:cNvPr id="545" name="Google Shape;545;p26"/>
          <p:cNvGrpSpPr/>
          <p:nvPr/>
        </p:nvGrpSpPr>
        <p:grpSpPr>
          <a:xfrm>
            <a:off x="-68572" y="-28575"/>
            <a:ext cx="7528290" cy="5235000"/>
            <a:chOff x="-68575" y="-28575"/>
            <a:chExt cx="5943700" cy="5235000"/>
          </a:xfrm>
        </p:grpSpPr>
        <p:sp>
          <p:nvSpPr>
            <p:cNvPr id="546" name="Google Shape;546;p26"/>
            <p:cNvSpPr/>
            <p:nvPr/>
          </p:nvSpPr>
          <p:spPr>
            <a:xfrm>
              <a:off x="1571625" y="-28575"/>
              <a:ext cx="4303500" cy="52293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68575" y="-28575"/>
              <a:ext cx="2783100" cy="523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26"/>
          <p:cNvSpPr/>
          <p:nvPr/>
        </p:nvSpPr>
        <p:spPr>
          <a:xfrm rot="2234747">
            <a:off x="8524731" y="4378808"/>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rot="2234747" flipH="1">
            <a:off x="8020215" y="4774374"/>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
        <p:nvSpPr>
          <p:cNvPr id="550" name="Google Shape;550;p26"/>
          <p:cNvSpPr/>
          <p:nvPr/>
        </p:nvSpPr>
        <p:spPr>
          <a:xfrm rot="4076658">
            <a:off x="8229768" y="4264511"/>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rot="3890970">
            <a:off x="8199534" y="291494"/>
            <a:ext cx="448903" cy="497028"/>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rot="2700000">
            <a:off x="424123" y="4378785"/>
            <a:ext cx="448896" cy="497020"/>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ONE_COLUMN_TEXT_1">
    <p:bg>
      <p:bgPr>
        <a:solidFill>
          <a:schemeClr val="dk1"/>
        </a:solidFill>
        <a:effectLst/>
      </p:bgPr>
    </p:bg>
    <p:spTree>
      <p:nvGrpSpPr>
        <p:cNvPr id="1" name="Shape 571"/>
        <p:cNvGrpSpPr/>
        <p:nvPr/>
      </p:nvGrpSpPr>
      <p:grpSpPr>
        <a:xfrm>
          <a:off x="0" y="0"/>
          <a:ext cx="0" cy="0"/>
          <a:chOff x="0" y="0"/>
          <a:chExt cx="0" cy="0"/>
        </a:xfrm>
      </p:grpSpPr>
      <p:sp>
        <p:nvSpPr>
          <p:cNvPr id="572" name="Google Shape;572;p28"/>
          <p:cNvSpPr txBox="1">
            <a:spLocks noGrp="1"/>
          </p:cNvSpPr>
          <p:nvPr>
            <p:ph type="subTitle" idx="1"/>
          </p:nvPr>
        </p:nvSpPr>
        <p:spPr>
          <a:xfrm>
            <a:off x="4615650" y="2571750"/>
            <a:ext cx="3852000" cy="124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73" name="Google Shape;573;p28"/>
          <p:cNvSpPr txBox="1">
            <a:spLocks noGrp="1"/>
          </p:cNvSpPr>
          <p:nvPr>
            <p:ph type="title"/>
          </p:nvPr>
        </p:nvSpPr>
        <p:spPr>
          <a:xfrm>
            <a:off x="4615800" y="1518825"/>
            <a:ext cx="3852000" cy="89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a:lvl1pPr>
            <a:lvl2pPr lvl="1" algn="r" rtl="0">
              <a:spcBef>
                <a:spcPts val="0"/>
              </a:spcBef>
              <a:spcAft>
                <a:spcPts val="0"/>
              </a:spcAft>
              <a:buSzPts val="3100"/>
              <a:buFont typeface="Knewave"/>
              <a:buNone/>
              <a:defRPr>
                <a:latin typeface="Knewave"/>
                <a:ea typeface="Knewave"/>
                <a:cs typeface="Knewave"/>
                <a:sym typeface="Knewave"/>
              </a:defRPr>
            </a:lvl2pPr>
            <a:lvl3pPr lvl="2" algn="r" rtl="0">
              <a:spcBef>
                <a:spcPts val="0"/>
              </a:spcBef>
              <a:spcAft>
                <a:spcPts val="0"/>
              </a:spcAft>
              <a:buSzPts val="3100"/>
              <a:buFont typeface="Knewave"/>
              <a:buNone/>
              <a:defRPr>
                <a:latin typeface="Knewave"/>
                <a:ea typeface="Knewave"/>
                <a:cs typeface="Knewave"/>
                <a:sym typeface="Knewave"/>
              </a:defRPr>
            </a:lvl3pPr>
            <a:lvl4pPr lvl="3" algn="r" rtl="0">
              <a:spcBef>
                <a:spcPts val="0"/>
              </a:spcBef>
              <a:spcAft>
                <a:spcPts val="0"/>
              </a:spcAft>
              <a:buSzPts val="3100"/>
              <a:buFont typeface="Knewave"/>
              <a:buNone/>
              <a:defRPr>
                <a:latin typeface="Knewave"/>
                <a:ea typeface="Knewave"/>
                <a:cs typeface="Knewave"/>
                <a:sym typeface="Knewave"/>
              </a:defRPr>
            </a:lvl4pPr>
            <a:lvl5pPr lvl="4" algn="r" rtl="0">
              <a:spcBef>
                <a:spcPts val="0"/>
              </a:spcBef>
              <a:spcAft>
                <a:spcPts val="0"/>
              </a:spcAft>
              <a:buSzPts val="3100"/>
              <a:buFont typeface="Knewave"/>
              <a:buNone/>
              <a:defRPr>
                <a:latin typeface="Knewave"/>
                <a:ea typeface="Knewave"/>
                <a:cs typeface="Knewave"/>
                <a:sym typeface="Knewave"/>
              </a:defRPr>
            </a:lvl5pPr>
            <a:lvl6pPr lvl="5" algn="r" rtl="0">
              <a:spcBef>
                <a:spcPts val="0"/>
              </a:spcBef>
              <a:spcAft>
                <a:spcPts val="0"/>
              </a:spcAft>
              <a:buSzPts val="3100"/>
              <a:buFont typeface="Knewave"/>
              <a:buNone/>
              <a:defRPr>
                <a:latin typeface="Knewave"/>
                <a:ea typeface="Knewave"/>
                <a:cs typeface="Knewave"/>
                <a:sym typeface="Knewave"/>
              </a:defRPr>
            </a:lvl6pPr>
            <a:lvl7pPr lvl="6" algn="r" rtl="0">
              <a:spcBef>
                <a:spcPts val="0"/>
              </a:spcBef>
              <a:spcAft>
                <a:spcPts val="0"/>
              </a:spcAft>
              <a:buSzPts val="3100"/>
              <a:buFont typeface="Knewave"/>
              <a:buNone/>
              <a:defRPr>
                <a:latin typeface="Knewave"/>
                <a:ea typeface="Knewave"/>
                <a:cs typeface="Knewave"/>
                <a:sym typeface="Knewave"/>
              </a:defRPr>
            </a:lvl7pPr>
            <a:lvl8pPr lvl="7" algn="r" rtl="0">
              <a:spcBef>
                <a:spcPts val="0"/>
              </a:spcBef>
              <a:spcAft>
                <a:spcPts val="0"/>
              </a:spcAft>
              <a:buSzPts val="3100"/>
              <a:buFont typeface="Knewave"/>
              <a:buNone/>
              <a:defRPr>
                <a:latin typeface="Knewave"/>
                <a:ea typeface="Knewave"/>
                <a:cs typeface="Knewave"/>
                <a:sym typeface="Knewave"/>
              </a:defRPr>
            </a:lvl8pPr>
            <a:lvl9pPr lvl="8" algn="r"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_AND_BODY_1">
    <p:bg>
      <p:bgPr>
        <a:solidFill>
          <a:schemeClr val="dk1"/>
        </a:solidFill>
        <a:effectLst/>
      </p:bgPr>
    </p:bg>
    <p:spTree>
      <p:nvGrpSpPr>
        <p:cNvPr id="1" name="Shape 577"/>
        <p:cNvGrpSpPr/>
        <p:nvPr/>
      </p:nvGrpSpPr>
      <p:grpSpPr>
        <a:xfrm>
          <a:off x="0" y="0"/>
          <a:ext cx="0" cy="0"/>
          <a:chOff x="0" y="0"/>
          <a:chExt cx="0" cy="0"/>
        </a:xfrm>
      </p:grpSpPr>
      <p:sp>
        <p:nvSpPr>
          <p:cNvPr id="578" name="Google Shape;578;p30"/>
          <p:cNvSpPr txBox="1">
            <a:spLocks noGrp="1"/>
          </p:cNvSpPr>
          <p:nvPr>
            <p:ph type="body" idx="1"/>
          </p:nvPr>
        </p:nvSpPr>
        <p:spPr>
          <a:xfrm>
            <a:off x="720000" y="2233725"/>
            <a:ext cx="5321700" cy="2369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Courier New"/>
              <a:buChar char="●"/>
              <a:defRPr/>
            </a:lvl1pPr>
            <a:lvl2pPr marL="914400" lvl="1" indent="-304800" rtl="0">
              <a:lnSpc>
                <a:spcPct val="115000"/>
              </a:lnSpc>
              <a:spcBef>
                <a:spcPts val="0"/>
              </a:spcBef>
              <a:spcAft>
                <a:spcPts val="0"/>
              </a:spcAft>
              <a:buSzPts val="1200"/>
              <a:buFont typeface="Courier New"/>
              <a:buChar char="○"/>
              <a:defRPr sz="1200" b="1">
                <a:latin typeface="Courier New"/>
                <a:ea typeface="Courier New"/>
                <a:cs typeface="Courier New"/>
                <a:sym typeface="Courier New"/>
              </a:defRPr>
            </a:lvl2pPr>
            <a:lvl3pPr marL="1371600" lvl="2"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3pPr>
            <a:lvl4pPr marL="1828800" lvl="3"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4pPr>
            <a:lvl5pPr marL="2286000" lvl="4"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5pPr>
            <a:lvl6pPr marL="2743200" lvl="5"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6pPr>
            <a:lvl7pPr marL="3200400" lvl="6"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7pPr>
            <a:lvl8pPr marL="3657600" lvl="7" indent="-304800" rtl="0">
              <a:lnSpc>
                <a:spcPct val="115000"/>
              </a:lnSpc>
              <a:spcBef>
                <a:spcPts val="1600"/>
              </a:spcBef>
              <a:spcAft>
                <a:spcPts val="0"/>
              </a:spcAft>
              <a:buSzPts val="1200"/>
              <a:buFont typeface="Courier New"/>
              <a:buChar char="○"/>
              <a:defRPr sz="1200" b="1">
                <a:latin typeface="Courier New"/>
                <a:ea typeface="Courier New"/>
                <a:cs typeface="Courier New"/>
                <a:sym typeface="Courier New"/>
              </a:defRPr>
            </a:lvl8pPr>
            <a:lvl9pPr marL="4114800" lvl="8" indent="-304800" rtl="0">
              <a:lnSpc>
                <a:spcPct val="115000"/>
              </a:lnSpc>
              <a:spcBef>
                <a:spcPts val="1600"/>
              </a:spcBef>
              <a:spcAft>
                <a:spcPts val="1600"/>
              </a:spcAft>
              <a:buSzPts val="1200"/>
              <a:buFont typeface="Courier New"/>
              <a:buChar char="■"/>
              <a:defRPr sz="1200" b="1">
                <a:latin typeface="Courier New"/>
                <a:ea typeface="Courier New"/>
                <a:cs typeface="Courier New"/>
                <a:sym typeface="Courier New"/>
              </a:defRPr>
            </a:lvl9pPr>
          </a:lstStyle>
          <a:p>
            <a:endParaRPr/>
          </a:p>
        </p:txBody>
      </p:sp>
      <p:sp>
        <p:nvSpPr>
          <p:cNvPr id="579" name="Google Shape;579;p30"/>
          <p:cNvSpPr/>
          <p:nvPr/>
        </p:nvSpPr>
        <p:spPr>
          <a:xfrm rot="2947939">
            <a:off x="8218991" y="758088"/>
            <a:ext cx="515545" cy="257798"/>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0"/>
          <p:cNvSpPr/>
          <p:nvPr/>
        </p:nvSpPr>
        <p:spPr>
          <a:xfrm rot="8463282">
            <a:off x="8766674" y="367332"/>
            <a:ext cx="515510" cy="257810"/>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0"/>
          <p:cNvSpPr/>
          <p:nvPr/>
        </p:nvSpPr>
        <p:spPr>
          <a:xfrm rot="-4579005">
            <a:off x="805965" y="4818401"/>
            <a:ext cx="589187" cy="294641"/>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0"/>
          <p:cNvSpPr/>
          <p:nvPr/>
        </p:nvSpPr>
        <p:spPr>
          <a:xfrm rot="-1697837">
            <a:off x="7557812" y="4905388"/>
            <a:ext cx="653877" cy="326957"/>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0"/>
          <p:cNvGrpSpPr/>
          <p:nvPr/>
        </p:nvGrpSpPr>
        <p:grpSpPr>
          <a:xfrm flipH="1">
            <a:off x="8210790" y="-86267"/>
            <a:ext cx="653278" cy="661808"/>
            <a:chOff x="5008175" y="258525"/>
            <a:chExt cx="1666100" cy="1605550"/>
          </a:xfrm>
        </p:grpSpPr>
        <p:sp>
          <p:nvSpPr>
            <p:cNvPr id="584" name="Google Shape;584;p30"/>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0"/>
          <p:cNvGrpSpPr/>
          <p:nvPr/>
        </p:nvGrpSpPr>
        <p:grpSpPr>
          <a:xfrm flipH="1">
            <a:off x="-57168" y="4639214"/>
            <a:ext cx="746746" cy="756375"/>
            <a:chOff x="5008175" y="258525"/>
            <a:chExt cx="1666100" cy="1605550"/>
          </a:xfrm>
        </p:grpSpPr>
        <p:sp>
          <p:nvSpPr>
            <p:cNvPr id="588" name="Google Shape;588;p30"/>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0"/>
          <p:cNvSpPr/>
          <p:nvPr/>
        </p:nvSpPr>
        <p:spPr>
          <a:xfrm rot="578468">
            <a:off x="-36449" y="4137490"/>
            <a:ext cx="589245" cy="29462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1">
    <p:bg>
      <p:bgPr>
        <a:solidFill>
          <a:schemeClr val="dk1"/>
        </a:solidFill>
        <a:effectLst/>
      </p:bgPr>
    </p:bg>
    <p:spTree>
      <p:nvGrpSpPr>
        <p:cNvPr id="1" name="Shape 627"/>
        <p:cNvGrpSpPr/>
        <p:nvPr/>
      </p:nvGrpSpPr>
      <p:grpSpPr>
        <a:xfrm>
          <a:off x="0" y="0"/>
          <a:ext cx="0" cy="0"/>
          <a:chOff x="0" y="0"/>
          <a:chExt cx="0" cy="0"/>
        </a:xfrm>
      </p:grpSpPr>
      <p:sp>
        <p:nvSpPr>
          <p:cNvPr id="628" name="Google Shape;628;p33"/>
          <p:cNvSpPr txBox="1">
            <a:spLocks noGrp="1"/>
          </p:cNvSpPr>
          <p:nvPr>
            <p:ph type="title"/>
          </p:nvPr>
        </p:nvSpPr>
        <p:spPr>
          <a:xfrm>
            <a:off x="720000" y="540000"/>
            <a:ext cx="65397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29" name="Google Shape;629;p33"/>
          <p:cNvSpPr/>
          <p:nvPr/>
        </p:nvSpPr>
        <p:spPr>
          <a:xfrm rot="2234747">
            <a:off x="1047606" y="4221258"/>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rot="2234747" flipH="1">
            <a:off x="485940" y="4601899"/>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
        <p:nvSpPr>
          <p:cNvPr id="631" name="Google Shape;631;p33"/>
          <p:cNvSpPr/>
          <p:nvPr/>
        </p:nvSpPr>
        <p:spPr>
          <a:xfrm rot="4076658">
            <a:off x="695493" y="4092036"/>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rot="-1619733">
            <a:off x="332328" y="3249290"/>
            <a:ext cx="448879" cy="497002"/>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rot="4076658">
            <a:off x="-157732" y="4307373"/>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rot="4076658">
            <a:off x="1876593" y="4910061"/>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rot="4076658">
            <a:off x="8802268" y="573648"/>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rot="-1619733">
            <a:off x="8147403" y="-205310"/>
            <a:ext cx="448879" cy="497002"/>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rot="4052779" flipH="1">
            <a:off x="7988234" y="153314"/>
            <a:ext cx="448857" cy="496977"/>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BLANK_1_1_1_1_1_1_2">
    <p:bg>
      <p:bgPr>
        <a:blipFill>
          <a:blip r:embed="rId2">
            <a:alphaModFix/>
          </a:blip>
          <a:stretch>
            <a:fillRect/>
          </a:stretch>
        </a:blipFill>
        <a:effectLst/>
      </p:bgPr>
    </p:bg>
    <p:spTree>
      <p:nvGrpSpPr>
        <p:cNvPr id="1" name="Shape 652"/>
        <p:cNvGrpSpPr/>
        <p:nvPr/>
      </p:nvGrpSpPr>
      <p:grpSpPr>
        <a:xfrm>
          <a:off x="0" y="0"/>
          <a:ext cx="0" cy="0"/>
          <a:chOff x="0" y="0"/>
          <a:chExt cx="0" cy="0"/>
        </a:xfrm>
      </p:grpSpPr>
      <p:sp>
        <p:nvSpPr>
          <p:cNvPr id="653" name="Google Shape;653;p36"/>
          <p:cNvSpPr txBox="1">
            <a:spLocks noGrp="1"/>
          </p:cNvSpPr>
          <p:nvPr>
            <p:ph type="subTitle" idx="1"/>
          </p:nvPr>
        </p:nvSpPr>
        <p:spPr>
          <a:xfrm>
            <a:off x="2679300" y="2765500"/>
            <a:ext cx="37854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54" name="Google Shape;654;p36"/>
          <p:cNvSpPr txBox="1">
            <a:spLocks noGrp="1"/>
          </p:cNvSpPr>
          <p:nvPr>
            <p:ph type="subTitle" idx="2"/>
          </p:nvPr>
        </p:nvSpPr>
        <p:spPr>
          <a:xfrm rot="-950">
            <a:off x="2400352" y="4375365"/>
            <a:ext cx="4343400" cy="373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900">
                <a:solidFill>
                  <a:schemeClr val="accent6"/>
                </a:solidFill>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655" name="Google Shape;655;p36"/>
          <p:cNvSpPr txBox="1">
            <a:spLocks noGrp="1"/>
          </p:cNvSpPr>
          <p:nvPr>
            <p:ph type="subTitle" idx="3"/>
          </p:nvPr>
        </p:nvSpPr>
        <p:spPr>
          <a:xfrm>
            <a:off x="2679300" y="2201475"/>
            <a:ext cx="37854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656" name="Google Shape;656;p36"/>
          <p:cNvSpPr txBox="1"/>
          <p:nvPr/>
        </p:nvSpPr>
        <p:spPr>
          <a:xfrm>
            <a:off x="2065925" y="3701075"/>
            <a:ext cx="5012100" cy="73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highlight>
                  <a:srgbClr val="B0AAFC"/>
                </a:highlight>
                <a:latin typeface="Courier Prime"/>
                <a:ea typeface="Courier Prime"/>
                <a:cs typeface="Courier Prime"/>
                <a:sym typeface="Courier Prime"/>
              </a:rPr>
              <a:t>CREDITS:</a:t>
            </a:r>
            <a:r>
              <a:rPr lang="en" sz="1100">
                <a:solidFill>
                  <a:schemeClr val="lt1"/>
                </a:solidFill>
                <a:latin typeface="Courier Prime"/>
                <a:ea typeface="Courier Prime"/>
                <a:cs typeface="Courier Prime"/>
                <a:sym typeface="Courier Prime"/>
              </a:rPr>
              <a:t> This presentation template was created by </a:t>
            </a:r>
            <a:r>
              <a:rPr lang="en" sz="1100">
                <a:solidFill>
                  <a:schemeClr val="lt1"/>
                </a:solidFill>
                <a:highlight>
                  <a:srgbClr val="B0AAFC"/>
                </a:highlight>
                <a:uFill>
                  <a:noFill/>
                </a:uFill>
                <a:latin typeface="Courier Prime"/>
                <a:ea typeface="Courier Prime"/>
                <a:cs typeface="Courier Prime"/>
                <a:sym typeface="Courier Prime"/>
                <a:hlinkClick r:id="rId3">
                  <a:extLst>
                    <a:ext uri="{A12FA001-AC4F-418D-AE19-62706E023703}">
                      <ahyp:hlinkClr xmlns:ahyp="http://schemas.microsoft.com/office/drawing/2018/hyperlinkcolor" val="tx"/>
                    </a:ext>
                  </a:extLst>
                </a:hlinkClick>
              </a:rPr>
              <a:t>Slidesgo</a:t>
            </a:r>
            <a:r>
              <a:rPr lang="en" sz="1100">
                <a:solidFill>
                  <a:schemeClr val="lt1"/>
                </a:solidFill>
                <a:highlight>
                  <a:srgbClr val="B0AAFC"/>
                </a:highlight>
                <a:latin typeface="Courier Prime"/>
                <a:ea typeface="Courier Prime"/>
                <a:cs typeface="Courier Prime"/>
                <a:sym typeface="Courier Prime"/>
              </a:rPr>
              <a:t>,</a:t>
            </a:r>
            <a:r>
              <a:rPr lang="en" sz="1100">
                <a:solidFill>
                  <a:schemeClr val="lt1"/>
                </a:solidFill>
                <a:latin typeface="Courier Prime"/>
                <a:ea typeface="Courier Prime"/>
                <a:cs typeface="Courier Prime"/>
                <a:sym typeface="Courier Prime"/>
              </a:rPr>
              <a:t> including icons by </a:t>
            </a:r>
            <a:r>
              <a:rPr lang="en" sz="1100">
                <a:solidFill>
                  <a:schemeClr val="lt1"/>
                </a:solidFill>
                <a:highlight>
                  <a:srgbClr val="B0AAFC"/>
                </a:highlight>
                <a:uFill>
                  <a:noFill/>
                </a:uFill>
                <a:latin typeface="Courier Prime"/>
                <a:ea typeface="Courier Prime"/>
                <a:cs typeface="Courier Prime"/>
                <a:sym typeface="Courier Prime"/>
                <a:hlinkClick r:id="rId4">
                  <a:extLst>
                    <a:ext uri="{A12FA001-AC4F-418D-AE19-62706E023703}">
                      <ahyp:hlinkClr xmlns:ahyp="http://schemas.microsoft.com/office/drawing/2018/hyperlinkcolor" val="tx"/>
                    </a:ext>
                  </a:extLst>
                </a:hlinkClick>
              </a:rPr>
              <a:t>Flaticon</a:t>
            </a:r>
            <a:r>
              <a:rPr lang="en" sz="1100">
                <a:solidFill>
                  <a:schemeClr val="lt1"/>
                </a:solidFill>
                <a:highlight>
                  <a:srgbClr val="B0AAFC"/>
                </a:highlight>
                <a:latin typeface="Courier Prime"/>
                <a:ea typeface="Courier Prime"/>
                <a:cs typeface="Courier Prime"/>
                <a:sym typeface="Courier Prime"/>
              </a:rPr>
              <a:t>,</a:t>
            </a:r>
            <a:r>
              <a:rPr lang="en" sz="1100">
                <a:solidFill>
                  <a:schemeClr val="lt1"/>
                </a:solidFill>
                <a:latin typeface="Courier Prime"/>
                <a:ea typeface="Courier Prime"/>
                <a:cs typeface="Courier Prime"/>
                <a:sym typeface="Courier Prime"/>
              </a:rPr>
              <a:t> and infographics &amp; images by </a:t>
            </a:r>
            <a:r>
              <a:rPr lang="en" sz="1100">
                <a:solidFill>
                  <a:schemeClr val="lt1"/>
                </a:solidFill>
                <a:highlight>
                  <a:srgbClr val="B0AAFC"/>
                </a:highlight>
                <a:uFill>
                  <a:noFill/>
                </a:uFill>
                <a:latin typeface="Courier Prime"/>
                <a:ea typeface="Courier Prime"/>
                <a:cs typeface="Courier Prime"/>
                <a:sym typeface="Courier Prime"/>
                <a:hlinkClick r:id="rId5">
                  <a:extLst>
                    <a:ext uri="{A12FA001-AC4F-418D-AE19-62706E023703}">
                      <ahyp:hlinkClr xmlns:ahyp="http://schemas.microsoft.com/office/drawing/2018/hyperlinkcolor" val="tx"/>
                    </a:ext>
                  </a:extLst>
                </a:hlinkClick>
              </a:rPr>
              <a:t>Freepik</a:t>
            </a:r>
            <a:endParaRPr sz="1100">
              <a:solidFill>
                <a:schemeClr val="lt1"/>
              </a:solidFill>
              <a:latin typeface="Courier Prime"/>
              <a:ea typeface="Courier Prime"/>
              <a:cs typeface="Courier Prime"/>
              <a:sym typeface="Courier Prime"/>
            </a:endParaRPr>
          </a:p>
        </p:txBody>
      </p:sp>
      <p:sp>
        <p:nvSpPr>
          <p:cNvPr id="657" name="Google Shape;657;p36"/>
          <p:cNvSpPr txBox="1">
            <a:spLocks noGrp="1"/>
          </p:cNvSpPr>
          <p:nvPr>
            <p:ph type="ctrTitle"/>
          </p:nvPr>
        </p:nvSpPr>
        <p:spPr>
          <a:xfrm>
            <a:off x="2846144" y="1005101"/>
            <a:ext cx="3451800" cy="112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6"/>
              </a:buClr>
              <a:buSzPts val="5200"/>
              <a:buNone/>
              <a:defRPr sz="6500">
                <a:solidFill>
                  <a:schemeClr val="accent6"/>
                </a:solidFill>
              </a:defRPr>
            </a:lvl1pPr>
            <a:lvl2pPr lvl="1" algn="ctr" rtl="0">
              <a:spcBef>
                <a:spcPts val="0"/>
              </a:spcBef>
              <a:spcAft>
                <a:spcPts val="0"/>
              </a:spcAft>
              <a:buClr>
                <a:schemeClr val="accent6"/>
              </a:buClr>
              <a:buSzPts val="5200"/>
              <a:buNone/>
              <a:defRPr sz="5200">
                <a:solidFill>
                  <a:schemeClr val="accent6"/>
                </a:solidFill>
              </a:defRPr>
            </a:lvl2pPr>
            <a:lvl3pPr lvl="2" algn="ctr" rtl="0">
              <a:spcBef>
                <a:spcPts val="0"/>
              </a:spcBef>
              <a:spcAft>
                <a:spcPts val="0"/>
              </a:spcAft>
              <a:buClr>
                <a:schemeClr val="accent6"/>
              </a:buClr>
              <a:buSzPts val="5200"/>
              <a:buNone/>
              <a:defRPr sz="5200">
                <a:solidFill>
                  <a:schemeClr val="accent6"/>
                </a:solidFill>
              </a:defRPr>
            </a:lvl3pPr>
            <a:lvl4pPr lvl="3" algn="ctr" rtl="0">
              <a:spcBef>
                <a:spcPts val="0"/>
              </a:spcBef>
              <a:spcAft>
                <a:spcPts val="0"/>
              </a:spcAft>
              <a:buClr>
                <a:schemeClr val="accent6"/>
              </a:buClr>
              <a:buSzPts val="5200"/>
              <a:buNone/>
              <a:defRPr sz="5200">
                <a:solidFill>
                  <a:schemeClr val="accent6"/>
                </a:solidFill>
              </a:defRPr>
            </a:lvl4pPr>
            <a:lvl5pPr lvl="4" algn="ctr" rtl="0">
              <a:spcBef>
                <a:spcPts val="0"/>
              </a:spcBef>
              <a:spcAft>
                <a:spcPts val="0"/>
              </a:spcAft>
              <a:buClr>
                <a:schemeClr val="accent6"/>
              </a:buClr>
              <a:buSzPts val="5200"/>
              <a:buNone/>
              <a:defRPr sz="5200">
                <a:solidFill>
                  <a:schemeClr val="accent6"/>
                </a:solidFill>
              </a:defRPr>
            </a:lvl5pPr>
            <a:lvl6pPr lvl="5" algn="ctr" rtl="0">
              <a:spcBef>
                <a:spcPts val="0"/>
              </a:spcBef>
              <a:spcAft>
                <a:spcPts val="0"/>
              </a:spcAft>
              <a:buClr>
                <a:schemeClr val="accent6"/>
              </a:buClr>
              <a:buSzPts val="5200"/>
              <a:buNone/>
              <a:defRPr sz="5200">
                <a:solidFill>
                  <a:schemeClr val="accent6"/>
                </a:solidFill>
              </a:defRPr>
            </a:lvl6pPr>
            <a:lvl7pPr lvl="6" algn="ctr" rtl="0">
              <a:spcBef>
                <a:spcPts val="0"/>
              </a:spcBef>
              <a:spcAft>
                <a:spcPts val="0"/>
              </a:spcAft>
              <a:buClr>
                <a:schemeClr val="accent6"/>
              </a:buClr>
              <a:buSzPts val="5200"/>
              <a:buNone/>
              <a:defRPr sz="5200">
                <a:solidFill>
                  <a:schemeClr val="accent6"/>
                </a:solidFill>
              </a:defRPr>
            </a:lvl7pPr>
            <a:lvl8pPr lvl="7" algn="ctr" rtl="0">
              <a:spcBef>
                <a:spcPts val="0"/>
              </a:spcBef>
              <a:spcAft>
                <a:spcPts val="0"/>
              </a:spcAft>
              <a:buClr>
                <a:schemeClr val="accent6"/>
              </a:buClr>
              <a:buSzPts val="5200"/>
              <a:buNone/>
              <a:defRPr sz="5200">
                <a:solidFill>
                  <a:schemeClr val="accent6"/>
                </a:solidFill>
              </a:defRPr>
            </a:lvl8pPr>
            <a:lvl9pPr lvl="8" algn="ctr" rtl="0">
              <a:spcBef>
                <a:spcPts val="0"/>
              </a:spcBef>
              <a:spcAft>
                <a:spcPts val="0"/>
              </a:spcAft>
              <a:buClr>
                <a:schemeClr val="accent6"/>
              </a:buClr>
              <a:buSzPts val="5200"/>
              <a:buNone/>
              <a:defRPr sz="5200">
                <a:solidFill>
                  <a:schemeClr val="accent6"/>
                </a:solidFill>
              </a:defRPr>
            </a:lvl9pPr>
          </a:lstStyle>
          <a:p>
            <a:endParaRPr/>
          </a:p>
        </p:txBody>
      </p:sp>
      <p:grpSp>
        <p:nvGrpSpPr>
          <p:cNvPr id="658" name="Google Shape;658;p36"/>
          <p:cNvGrpSpPr/>
          <p:nvPr/>
        </p:nvGrpSpPr>
        <p:grpSpPr>
          <a:xfrm rot="234730" flipH="1">
            <a:off x="8543880" y="468277"/>
            <a:ext cx="1447149" cy="1600281"/>
            <a:chOff x="904373" y="1976968"/>
            <a:chExt cx="760083" cy="840512"/>
          </a:xfrm>
        </p:grpSpPr>
        <p:sp>
          <p:nvSpPr>
            <p:cNvPr id="659" name="Google Shape;659;p36"/>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36"/>
          <p:cNvGrpSpPr/>
          <p:nvPr/>
        </p:nvGrpSpPr>
        <p:grpSpPr>
          <a:xfrm rot="-1688703" flipH="1">
            <a:off x="7005907" y="731177"/>
            <a:ext cx="2300912" cy="1432573"/>
            <a:chOff x="7769133" y="4460791"/>
            <a:chExt cx="1645720" cy="1024643"/>
          </a:xfrm>
        </p:grpSpPr>
        <p:sp>
          <p:nvSpPr>
            <p:cNvPr id="662" name="Google Shape;662;p36"/>
            <p:cNvSpPr/>
            <p:nvPr/>
          </p:nvSpPr>
          <p:spPr>
            <a:xfrm>
              <a:off x="7843128" y="4603494"/>
              <a:ext cx="1452043" cy="881940"/>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7769133" y="4460791"/>
              <a:ext cx="1645720" cy="966326"/>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36"/>
          <p:cNvGrpSpPr/>
          <p:nvPr/>
        </p:nvGrpSpPr>
        <p:grpSpPr>
          <a:xfrm>
            <a:off x="504687" y="4306233"/>
            <a:ext cx="1494481" cy="1732538"/>
            <a:chOff x="8577860" y="4466798"/>
            <a:chExt cx="793797" cy="920241"/>
          </a:xfrm>
        </p:grpSpPr>
        <p:sp>
          <p:nvSpPr>
            <p:cNvPr id="665" name="Google Shape;665;p36"/>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36"/>
          <p:cNvGrpSpPr/>
          <p:nvPr/>
        </p:nvGrpSpPr>
        <p:grpSpPr>
          <a:xfrm>
            <a:off x="43942" y="1765972"/>
            <a:ext cx="990007" cy="1987242"/>
            <a:chOff x="-253872" y="556755"/>
            <a:chExt cx="715582" cy="1436387"/>
          </a:xfrm>
        </p:grpSpPr>
        <p:sp>
          <p:nvSpPr>
            <p:cNvPr id="668" name="Google Shape;668;p36"/>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36"/>
          <p:cNvGrpSpPr/>
          <p:nvPr/>
        </p:nvGrpSpPr>
        <p:grpSpPr>
          <a:xfrm rot="234838" flipH="1">
            <a:off x="-752463" y="3816392"/>
            <a:ext cx="1348491" cy="1491184"/>
            <a:chOff x="904373" y="1976968"/>
            <a:chExt cx="760083" cy="840512"/>
          </a:xfrm>
        </p:grpSpPr>
        <p:sp>
          <p:nvSpPr>
            <p:cNvPr id="671" name="Google Shape;671;p36"/>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673"/>
        <p:cNvGrpSpPr/>
        <p:nvPr/>
      </p:nvGrpSpPr>
      <p:grpSpPr>
        <a:xfrm>
          <a:off x="0" y="0"/>
          <a:ext cx="0" cy="0"/>
          <a:chOff x="0" y="0"/>
          <a:chExt cx="0" cy="0"/>
        </a:xfrm>
      </p:grpSpPr>
      <p:sp>
        <p:nvSpPr>
          <p:cNvPr id="674" name="Google Shape;674;p37"/>
          <p:cNvSpPr/>
          <p:nvPr/>
        </p:nvSpPr>
        <p:spPr>
          <a:xfrm>
            <a:off x="8466915" y="429392"/>
            <a:ext cx="336546" cy="278344"/>
          </a:xfrm>
          <a:custGeom>
            <a:avLst/>
            <a:gdLst/>
            <a:ahLst/>
            <a:cxnLst/>
            <a:rect l="l" t="t" r="r" b="b"/>
            <a:pathLst>
              <a:path w="9110" h="7534" extrusionOk="0">
                <a:moveTo>
                  <a:pt x="676" y="1"/>
                </a:moveTo>
                <a:cubicBezTo>
                  <a:pt x="277" y="1"/>
                  <a:pt x="0" y="471"/>
                  <a:pt x="204" y="948"/>
                </a:cubicBezTo>
                <a:cubicBezTo>
                  <a:pt x="727" y="2170"/>
                  <a:pt x="1658" y="2987"/>
                  <a:pt x="2957" y="3291"/>
                </a:cubicBezTo>
                <a:cubicBezTo>
                  <a:pt x="4923" y="3751"/>
                  <a:pt x="6262" y="4999"/>
                  <a:pt x="7378" y="6560"/>
                </a:cubicBezTo>
                <a:cubicBezTo>
                  <a:pt x="7510" y="6743"/>
                  <a:pt x="7592" y="6964"/>
                  <a:pt x="7734" y="7138"/>
                </a:cubicBezTo>
                <a:cubicBezTo>
                  <a:pt x="7918" y="7364"/>
                  <a:pt x="8135" y="7534"/>
                  <a:pt x="8386" y="7534"/>
                </a:cubicBezTo>
                <a:cubicBezTo>
                  <a:pt x="8505" y="7534"/>
                  <a:pt x="8632" y="7495"/>
                  <a:pt x="8767" y="7406"/>
                </a:cubicBezTo>
                <a:cubicBezTo>
                  <a:pt x="9109" y="7181"/>
                  <a:pt x="9062" y="6827"/>
                  <a:pt x="8945" y="6496"/>
                </a:cubicBezTo>
                <a:cubicBezTo>
                  <a:pt x="8869" y="6286"/>
                  <a:pt x="8773" y="6072"/>
                  <a:pt x="8641" y="5892"/>
                </a:cubicBezTo>
                <a:cubicBezTo>
                  <a:pt x="7423" y="4208"/>
                  <a:pt x="6022" y="2738"/>
                  <a:pt x="3914" y="2168"/>
                </a:cubicBezTo>
                <a:cubicBezTo>
                  <a:pt x="2893" y="1892"/>
                  <a:pt x="1977" y="1494"/>
                  <a:pt x="1421" y="529"/>
                </a:cubicBezTo>
                <a:cubicBezTo>
                  <a:pt x="1280" y="283"/>
                  <a:pt x="1067" y="88"/>
                  <a:pt x="773" y="10"/>
                </a:cubicBezTo>
                <a:cubicBezTo>
                  <a:pt x="740" y="4"/>
                  <a:pt x="708" y="1"/>
                  <a:pt x="67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8230921" y="863115"/>
            <a:ext cx="217850" cy="259686"/>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8349142" y="-42802"/>
            <a:ext cx="192692" cy="286545"/>
          </a:xfrm>
          <a:custGeom>
            <a:avLst/>
            <a:gdLst/>
            <a:ahLst/>
            <a:cxnLst/>
            <a:rect l="l" t="t" r="r" b="b"/>
            <a:pathLst>
              <a:path w="5216" h="7756" extrusionOk="0">
                <a:moveTo>
                  <a:pt x="873" y="1"/>
                </a:moveTo>
                <a:cubicBezTo>
                  <a:pt x="669" y="1"/>
                  <a:pt x="469" y="92"/>
                  <a:pt x="299" y="315"/>
                </a:cubicBezTo>
                <a:cubicBezTo>
                  <a:pt x="0" y="702"/>
                  <a:pt x="160" y="1038"/>
                  <a:pt x="532" y="1316"/>
                </a:cubicBezTo>
                <a:cubicBezTo>
                  <a:pt x="1548" y="2072"/>
                  <a:pt x="1998" y="3149"/>
                  <a:pt x="2266" y="4325"/>
                </a:cubicBezTo>
                <a:cubicBezTo>
                  <a:pt x="2483" y="5275"/>
                  <a:pt x="3008" y="6086"/>
                  <a:pt x="3483" y="6917"/>
                </a:cubicBezTo>
                <a:cubicBezTo>
                  <a:pt x="3679" y="7257"/>
                  <a:pt x="3927" y="7597"/>
                  <a:pt x="4327" y="7716"/>
                </a:cubicBezTo>
                <a:cubicBezTo>
                  <a:pt x="4414" y="7742"/>
                  <a:pt x="4499" y="7755"/>
                  <a:pt x="4580" y="7755"/>
                </a:cubicBezTo>
                <a:cubicBezTo>
                  <a:pt x="4827" y="7755"/>
                  <a:pt x="5031" y="7634"/>
                  <a:pt x="5136" y="7395"/>
                </a:cubicBezTo>
                <a:cubicBezTo>
                  <a:pt x="5215" y="7100"/>
                  <a:pt x="5136" y="6886"/>
                  <a:pt x="4989" y="6712"/>
                </a:cubicBezTo>
                <a:cubicBezTo>
                  <a:pt x="4052" y="5596"/>
                  <a:pt x="3658" y="4256"/>
                  <a:pt x="3269" y="2895"/>
                </a:cubicBezTo>
                <a:cubicBezTo>
                  <a:pt x="2973" y="1854"/>
                  <a:pt x="2348" y="958"/>
                  <a:pt x="1499" y="261"/>
                </a:cubicBezTo>
                <a:cubicBezTo>
                  <a:pt x="1308" y="103"/>
                  <a:pt x="1088" y="1"/>
                  <a:pt x="87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8660175" y="828623"/>
            <a:ext cx="330351" cy="177308"/>
          </a:xfrm>
          <a:custGeom>
            <a:avLst/>
            <a:gdLst/>
            <a:ahLst/>
            <a:cxnLst/>
            <a:rect l="l" t="t" r="r" b="b"/>
            <a:pathLst>
              <a:path w="8250" h="4428" extrusionOk="0">
                <a:moveTo>
                  <a:pt x="6964" y="0"/>
                </a:moveTo>
                <a:cubicBezTo>
                  <a:pt x="5977" y="0"/>
                  <a:pt x="5076" y="453"/>
                  <a:pt x="4337" y="1238"/>
                </a:cubicBezTo>
                <a:cubicBezTo>
                  <a:pt x="3394" y="2239"/>
                  <a:pt x="2455" y="3148"/>
                  <a:pt x="977" y="3148"/>
                </a:cubicBezTo>
                <a:cubicBezTo>
                  <a:pt x="894" y="3148"/>
                  <a:pt x="809" y="3145"/>
                  <a:pt x="723" y="3139"/>
                </a:cubicBezTo>
                <a:cubicBezTo>
                  <a:pt x="707" y="3138"/>
                  <a:pt x="691" y="3137"/>
                  <a:pt x="676" y="3137"/>
                </a:cubicBezTo>
                <a:cubicBezTo>
                  <a:pt x="354" y="3137"/>
                  <a:pt x="37" y="3364"/>
                  <a:pt x="22" y="3745"/>
                </a:cubicBezTo>
                <a:cubicBezTo>
                  <a:pt x="1" y="4274"/>
                  <a:pt x="424" y="4369"/>
                  <a:pt x="837" y="4406"/>
                </a:cubicBezTo>
                <a:cubicBezTo>
                  <a:pt x="998" y="4420"/>
                  <a:pt x="1156" y="4427"/>
                  <a:pt x="1312" y="4427"/>
                </a:cubicBezTo>
                <a:cubicBezTo>
                  <a:pt x="2510" y="4427"/>
                  <a:pt x="3567" y="4003"/>
                  <a:pt x="4404" y="3125"/>
                </a:cubicBezTo>
                <a:cubicBezTo>
                  <a:pt x="5277" y="2211"/>
                  <a:pt x="6070" y="1249"/>
                  <a:pt x="7478" y="1249"/>
                </a:cubicBezTo>
                <a:cubicBezTo>
                  <a:pt x="7537" y="1249"/>
                  <a:pt x="7598" y="1251"/>
                  <a:pt x="7659" y="1254"/>
                </a:cubicBezTo>
                <a:cubicBezTo>
                  <a:pt x="7667" y="1254"/>
                  <a:pt x="7675" y="1255"/>
                  <a:pt x="7683" y="1255"/>
                </a:cubicBezTo>
                <a:cubicBezTo>
                  <a:pt x="7952" y="1255"/>
                  <a:pt x="8189" y="1015"/>
                  <a:pt x="8218" y="711"/>
                </a:cubicBezTo>
                <a:cubicBezTo>
                  <a:pt x="8249" y="385"/>
                  <a:pt x="8032" y="201"/>
                  <a:pt x="7608" y="64"/>
                </a:cubicBezTo>
                <a:cubicBezTo>
                  <a:pt x="7390" y="21"/>
                  <a:pt x="7175" y="0"/>
                  <a:pt x="696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8961139" y="524495"/>
            <a:ext cx="327948" cy="101187"/>
          </a:xfrm>
          <a:custGeom>
            <a:avLst/>
            <a:gdLst/>
            <a:ahLst/>
            <a:cxnLst/>
            <a:rect l="l" t="t" r="r" b="b"/>
            <a:pathLst>
              <a:path w="8190" h="2527" extrusionOk="0">
                <a:moveTo>
                  <a:pt x="804" y="0"/>
                </a:moveTo>
                <a:cubicBezTo>
                  <a:pt x="505" y="0"/>
                  <a:pt x="252" y="129"/>
                  <a:pt x="148" y="473"/>
                </a:cubicBezTo>
                <a:cubicBezTo>
                  <a:pt x="1" y="958"/>
                  <a:pt x="344" y="1186"/>
                  <a:pt x="757" y="1317"/>
                </a:cubicBezTo>
                <a:cubicBezTo>
                  <a:pt x="1354" y="1506"/>
                  <a:pt x="1956" y="1685"/>
                  <a:pt x="2556" y="1867"/>
                </a:cubicBezTo>
                <a:lnTo>
                  <a:pt x="2571" y="1820"/>
                </a:lnTo>
                <a:cubicBezTo>
                  <a:pt x="2898" y="1920"/>
                  <a:pt x="3228" y="2009"/>
                  <a:pt x="3552" y="2121"/>
                </a:cubicBezTo>
                <a:cubicBezTo>
                  <a:pt x="4316" y="2386"/>
                  <a:pt x="5091" y="2526"/>
                  <a:pt x="5875" y="2526"/>
                </a:cubicBezTo>
                <a:cubicBezTo>
                  <a:pt x="6276" y="2526"/>
                  <a:pt x="6678" y="2489"/>
                  <a:pt x="7083" y="2414"/>
                </a:cubicBezTo>
                <a:cubicBezTo>
                  <a:pt x="7573" y="2323"/>
                  <a:pt x="8189" y="2203"/>
                  <a:pt x="8063" y="1516"/>
                </a:cubicBezTo>
                <a:cubicBezTo>
                  <a:pt x="7992" y="1129"/>
                  <a:pt x="7742" y="1030"/>
                  <a:pt x="7458" y="1030"/>
                </a:cubicBezTo>
                <a:cubicBezTo>
                  <a:pt x="7288" y="1030"/>
                  <a:pt x="7106" y="1066"/>
                  <a:pt x="6942" y="1096"/>
                </a:cubicBezTo>
                <a:cubicBezTo>
                  <a:pt x="6637" y="1153"/>
                  <a:pt x="6336" y="1179"/>
                  <a:pt x="6039" y="1179"/>
                </a:cubicBezTo>
                <a:cubicBezTo>
                  <a:pt x="5207" y="1179"/>
                  <a:pt x="4403" y="978"/>
                  <a:pt x="3595" y="697"/>
                </a:cubicBezTo>
                <a:cubicBezTo>
                  <a:pt x="2790" y="417"/>
                  <a:pt x="1948" y="242"/>
                  <a:pt x="1117" y="41"/>
                </a:cubicBezTo>
                <a:cubicBezTo>
                  <a:pt x="1010" y="15"/>
                  <a:pt x="904" y="0"/>
                  <a:pt x="80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8716194" y="167225"/>
            <a:ext cx="304483" cy="108996"/>
          </a:xfrm>
          <a:custGeom>
            <a:avLst/>
            <a:gdLst/>
            <a:ahLst/>
            <a:cxnLst/>
            <a:rect l="l" t="t" r="r" b="b"/>
            <a:pathLst>
              <a:path w="7604" h="2722" extrusionOk="0">
                <a:moveTo>
                  <a:pt x="5268" y="1"/>
                </a:moveTo>
                <a:cubicBezTo>
                  <a:pt x="4424" y="1"/>
                  <a:pt x="3677" y="232"/>
                  <a:pt x="2956" y="655"/>
                </a:cubicBezTo>
                <a:cubicBezTo>
                  <a:pt x="2382" y="991"/>
                  <a:pt x="1827" y="1405"/>
                  <a:pt x="1129" y="1405"/>
                </a:cubicBezTo>
                <a:cubicBezTo>
                  <a:pt x="1009" y="1405"/>
                  <a:pt x="885" y="1393"/>
                  <a:pt x="756" y="1366"/>
                </a:cubicBezTo>
                <a:cubicBezTo>
                  <a:pt x="701" y="1354"/>
                  <a:pt x="647" y="1348"/>
                  <a:pt x="596" y="1348"/>
                </a:cubicBezTo>
                <a:cubicBezTo>
                  <a:pt x="363" y="1348"/>
                  <a:pt x="178" y="1472"/>
                  <a:pt x="107" y="1740"/>
                </a:cubicBezTo>
                <a:cubicBezTo>
                  <a:pt x="0" y="2142"/>
                  <a:pt x="237" y="2361"/>
                  <a:pt x="574" y="2517"/>
                </a:cubicBezTo>
                <a:cubicBezTo>
                  <a:pt x="879" y="2659"/>
                  <a:pt x="1176" y="2722"/>
                  <a:pt x="1465" y="2722"/>
                </a:cubicBezTo>
                <a:cubicBezTo>
                  <a:pt x="1940" y="2722"/>
                  <a:pt x="2395" y="2553"/>
                  <a:pt x="2837" y="2283"/>
                </a:cubicBezTo>
                <a:cubicBezTo>
                  <a:pt x="3686" y="1763"/>
                  <a:pt x="4551" y="1347"/>
                  <a:pt x="5503" y="1347"/>
                </a:cubicBezTo>
                <a:cubicBezTo>
                  <a:pt x="5882" y="1347"/>
                  <a:pt x="6275" y="1413"/>
                  <a:pt x="6686" y="1565"/>
                </a:cubicBezTo>
                <a:cubicBezTo>
                  <a:pt x="6775" y="1597"/>
                  <a:pt x="6871" y="1618"/>
                  <a:pt x="6964" y="1618"/>
                </a:cubicBezTo>
                <a:cubicBezTo>
                  <a:pt x="7144" y="1618"/>
                  <a:pt x="7316" y="1542"/>
                  <a:pt x="7421" y="1337"/>
                </a:cubicBezTo>
                <a:cubicBezTo>
                  <a:pt x="7603" y="977"/>
                  <a:pt x="7466" y="684"/>
                  <a:pt x="7148" y="476"/>
                </a:cubicBezTo>
                <a:cubicBezTo>
                  <a:pt x="6914" y="323"/>
                  <a:pt x="6656" y="206"/>
                  <a:pt x="6591" y="172"/>
                </a:cubicBezTo>
                <a:cubicBezTo>
                  <a:pt x="6121" y="56"/>
                  <a:pt x="5683" y="1"/>
                  <a:pt x="526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37"/>
          <p:cNvGrpSpPr/>
          <p:nvPr/>
        </p:nvGrpSpPr>
        <p:grpSpPr>
          <a:xfrm>
            <a:off x="-115837" y="3929608"/>
            <a:ext cx="1263338" cy="1353642"/>
            <a:chOff x="-115837" y="3929608"/>
            <a:chExt cx="1263338" cy="1353642"/>
          </a:xfrm>
        </p:grpSpPr>
        <p:sp>
          <p:nvSpPr>
            <p:cNvPr id="681" name="Google Shape;681;p37"/>
            <p:cNvSpPr/>
            <p:nvPr/>
          </p:nvSpPr>
          <p:spPr>
            <a:xfrm>
              <a:off x="371882" y="49925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775866" y="468761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7"/>
          <p:cNvGrpSpPr/>
          <p:nvPr/>
        </p:nvGrpSpPr>
        <p:grpSpPr>
          <a:xfrm>
            <a:off x="8695316" y="1720669"/>
            <a:ext cx="858437" cy="949274"/>
            <a:chOff x="8637873" y="1943393"/>
            <a:chExt cx="760083" cy="840512"/>
          </a:xfrm>
        </p:grpSpPr>
        <p:sp>
          <p:nvSpPr>
            <p:cNvPr id="689" name="Google Shape;689;p37"/>
            <p:cNvSpPr/>
            <p:nvPr/>
          </p:nvSpPr>
          <p:spPr>
            <a:xfrm>
              <a:off x="8747996" y="1943393"/>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8637873" y="2053003"/>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37"/>
          <p:cNvGrpSpPr/>
          <p:nvPr/>
        </p:nvGrpSpPr>
        <p:grpSpPr>
          <a:xfrm>
            <a:off x="7352434" y="4035514"/>
            <a:ext cx="1288308" cy="802116"/>
            <a:chOff x="7628172" y="4030315"/>
            <a:chExt cx="1140701" cy="710214"/>
          </a:xfrm>
        </p:grpSpPr>
        <p:sp>
          <p:nvSpPr>
            <p:cNvPr id="692" name="Google Shape;692;p37"/>
            <p:cNvSpPr/>
            <p:nvPr/>
          </p:nvSpPr>
          <p:spPr>
            <a:xfrm>
              <a:off x="7679460" y="41292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7628172" y="40303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7"/>
          <p:cNvGrpSpPr/>
          <p:nvPr/>
        </p:nvGrpSpPr>
        <p:grpSpPr>
          <a:xfrm>
            <a:off x="8334478" y="2669943"/>
            <a:ext cx="808178" cy="1622256"/>
            <a:chOff x="8318378" y="2783905"/>
            <a:chExt cx="715582" cy="1436387"/>
          </a:xfrm>
        </p:grpSpPr>
        <p:sp>
          <p:nvSpPr>
            <p:cNvPr id="695" name="Google Shape;695;p37"/>
            <p:cNvSpPr/>
            <p:nvPr/>
          </p:nvSpPr>
          <p:spPr>
            <a:xfrm>
              <a:off x="8318378" y="287195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8390547" y="278390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7"/>
          <p:cNvGrpSpPr/>
          <p:nvPr/>
        </p:nvGrpSpPr>
        <p:grpSpPr>
          <a:xfrm>
            <a:off x="8456987" y="4528477"/>
            <a:ext cx="896514" cy="1039320"/>
            <a:chOff x="8577860" y="4466798"/>
            <a:chExt cx="793797" cy="920241"/>
          </a:xfrm>
        </p:grpSpPr>
        <p:sp>
          <p:nvSpPr>
            <p:cNvPr id="698" name="Google Shape;698;p37"/>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37"/>
          <p:cNvGrpSpPr/>
          <p:nvPr/>
        </p:nvGrpSpPr>
        <p:grpSpPr>
          <a:xfrm>
            <a:off x="6836888" y="4485085"/>
            <a:ext cx="1029219" cy="802118"/>
            <a:chOff x="7156557" y="4340955"/>
            <a:chExt cx="911297" cy="710216"/>
          </a:xfrm>
        </p:grpSpPr>
        <p:sp>
          <p:nvSpPr>
            <p:cNvPr id="701" name="Google Shape;701;p37"/>
            <p:cNvSpPr/>
            <p:nvPr/>
          </p:nvSpPr>
          <p:spPr>
            <a:xfrm>
              <a:off x="7250836" y="4356023"/>
              <a:ext cx="817018" cy="635447"/>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7156557" y="4340955"/>
              <a:ext cx="871124" cy="710216"/>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37"/>
          <p:cNvGrpSpPr/>
          <p:nvPr/>
        </p:nvGrpSpPr>
        <p:grpSpPr>
          <a:xfrm>
            <a:off x="74286" y="-539214"/>
            <a:ext cx="1002017" cy="1108047"/>
            <a:chOff x="65623" y="-283757"/>
            <a:chExt cx="760083" cy="840512"/>
          </a:xfrm>
        </p:grpSpPr>
        <p:sp>
          <p:nvSpPr>
            <p:cNvPr id="704" name="Google Shape;704;p37"/>
            <p:cNvSpPr/>
            <p:nvPr/>
          </p:nvSpPr>
          <p:spPr>
            <a:xfrm>
              <a:off x="175746" y="-283757"/>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65623" y="-174147"/>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37"/>
          <p:cNvGrpSpPr/>
          <p:nvPr/>
        </p:nvGrpSpPr>
        <p:grpSpPr>
          <a:xfrm>
            <a:off x="-368294" y="612336"/>
            <a:ext cx="943351" cy="1893589"/>
            <a:chOff x="-253872" y="556755"/>
            <a:chExt cx="715582" cy="1436387"/>
          </a:xfrm>
        </p:grpSpPr>
        <p:sp>
          <p:nvSpPr>
            <p:cNvPr id="707" name="Google Shape;707;p37"/>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100"/>
        <p:cNvGrpSpPr/>
        <p:nvPr/>
      </p:nvGrpSpPr>
      <p:grpSpPr>
        <a:xfrm>
          <a:off x="0" y="0"/>
          <a:ext cx="0" cy="0"/>
          <a:chOff x="0" y="0"/>
          <a:chExt cx="0" cy="0"/>
        </a:xfrm>
      </p:grpSpPr>
      <p:sp>
        <p:nvSpPr>
          <p:cNvPr id="101" name="Google Shape;101;p5"/>
          <p:cNvSpPr txBox="1">
            <a:spLocks noGrp="1"/>
          </p:cNvSpPr>
          <p:nvPr>
            <p:ph type="subTitle" idx="1"/>
          </p:nvPr>
        </p:nvSpPr>
        <p:spPr>
          <a:xfrm>
            <a:off x="1177100" y="2750054"/>
            <a:ext cx="2907600" cy="56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102" name="Google Shape;102;p5"/>
          <p:cNvSpPr txBox="1">
            <a:spLocks noGrp="1"/>
          </p:cNvSpPr>
          <p:nvPr>
            <p:ph type="subTitle" idx="2"/>
          </p:nvPr>
        </p:nvSpPr>
        <p:spPr>
          <a:xfrm>
            <a:off x="906175" y="3375250"/>
            <a:ext cx="3479400" cy="127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5"/>
          <p:cNvSpPr txBox="1">
            <a:spLocks noGrp="1"/>
          </p:cNvSpPr>
          <p:nvPr>
            <p:ph type="subTitle" idx="3"/>
          </p:nvPr>
        </p:nvSpPr>
        <p:spPr>
          <a:xfrm>
            <a:off x="5008225" y="2750054"/>
            <a:ext cx="2907600" cy="56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1pPr>
            <a:lvl2pPr lvl="1"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2pPr>
            <a:lvl3pPr lvl="2"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3pPr>
            <a:lvl4pPr lvl="3"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4pPr>
            <a:lvl5pPr lvl="4"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5pPr>
            <a:lvl6pPr lvl="5"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6pPr>
            <a:lvl7pPr lvl="6"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7pPr>
            <a:lvl8pPr lvl="7"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8pPr>
            <a:lvl9pPr lvl="8" algn="ctr" rtl="0">
              <a:lnSpc>
                <a:spcPct val="100000"/>
              </a:lnSpc>
              <a:spcBef>
                <a:spcPts val="0"/>
              </a:spcBef>
              <a:spcAft>
                <a:spcPts val="0"/>
              </a:spcAft>
              <a:buClr>
                <a:schemeClr val="accent4"/>
              </a:buClr>
              <a:buSzPts val="2000"/>
              <a:buFont typeface="Knewave"/>
              <a:buNone/>
              <a:defRPr sz="2000">
                <a:solidFill>
                  <a:schemeClr val="accent4"/>
                </a:solidFill>
                <a:latin typeface="Knewave"/>
                <a:ea typeface="Knewave"/>
                <a:cs typeface="Knewave"/>
                <a:sym typeface="Knewave"/>
              </a:defRPr>
            </a:lvl9pPr>
          </a:lstStyle>
          <a:p>
            <a:endParaRPr/>
          </a:p>
        </p:txBody>
      </p:sp>
      <p:sp>
        <p:nvSpPr>
          <p:cNvPr id="104" name="Google Shape;104;p5"/>
          <p:cNvSpPr txBox="1">
            <a:spLocks noGrp="1"/>
          </p:cNvSpPr>
          <p:nvPr>
            <p:ph type="subTitle" idx="4"/>
          </p:nvPr>
        </p:nvSpPr>
        <p:spPr>
          <a:xfrm>
            <a:off x="4794150" y="3375250"/>
            <a:ext cx="3357000" cy="127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5"/>
          <p:cNvSpPr/>
          <p:nvPr/>
        </p:nvSpPr>
        <p:spPr>
          <a:xfrm>
            <a:off x="8271526" y="4781816"/>
            <a:ext cx="247805" cy="379817"/>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820471" y="4782684"/>
            <a:ext cx="391787" cy="22372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337111" y="4325350"/>
            <a:ext cx="284633" cy="339272"/>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5"/>
          <p:cNvGrpSpPr/>
          <p:nvPr/>
        </p:nvGrpSpPr>
        <p:grpSpPr>
          <a:xfrm flipH="1">
            <a:off x="-55370" y="4628089"/>
            <a:ext cx="552979" cy="532882"/>
            <a:chOff x="5008175" y="258525"/>
            <a:chExt cx="1666100" cy="1605550"/>
          </a:xfrm>
        </p:grpSpPr>
        <p:sp>
          <p:nvSpPr>
            <p:cNvPr id="109" name="Google Shape;109;p5"/>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5"/>
          <p:cNvGrpSpPr/>
          <p:nvPr/>
        </p:nvGrpSpPr>
        <p:grpSpPr>
          <a:xfrm>
            <a:off x="8659280" y="3975364"/>
            <a:ext cx="552979" cy="532882"/>
            <a:chOff x="5008175" y="258525"/>
            <a:chExt cx="1666100" cy="1605550"/>
          </a:xfrm>
        </p:grpSpPr>
        <p:sp>
          <p:nvSpPr>
            <p:cNvPr id="113" name="Google Shape;113;p5"/>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100"/>
              <a:buFont typeface="Knewave"/>
              <a:buNone/>
              <a:defRPr>
                <a:latin typeface="Knewave"/>
                <a:ea typeface="Knewave"/>
                <a:cs typeface="Knewave"/>
                <a:sym typeface="Knewave"/>
              </a:defRPr>
            </a:lvl2pPr>
            <a:lvl3pPr lvl="2" rtl="0">
              <a:spcBef>
                <a:spcPts val="0"/>
              </a:spcBef>
              <a:spcAft>
                <a:spcPts val="0"/>
              </a:spcAft>
              <a:buSzPts val="3100"/>
              <a:buFont typeface="Knewave"/>
              <a:buNone/>
              <a:defRPr>
                <a:latin typeface="Knewave"/>
                <a:ea typeface="Knewave"/>
                <a:cs typeface="Knewave"/>
                <a:sym typeface="Knewave"/>
              </a:defRPr>
            </a:lvl3pPr>
            <a:lvl4pPr lvl="3" rtl="0">
              <a:spcBef>
                <a:spcPts val="0"/>
              </a:spcBef>
              <a:spcAft>
                <a:spcPts val="0"/>
              </a:spcAft>
              <a:buSzPts val="3100"/>
              <a:buFont typeface="Knewave"/>
              <a:buNone/>
              <a:defRPr>
                <a:latin typeface="Knewave"/>
                <a:ea typeface="Knewave"/>
                <a:cs typeface="Knewave"/>
                <a:sym typeface="Knewave"/>
              </a:defRPr>
            </a:lvl4pPr>
            <a:lvl5pPr lvl="4" rtl="0">
              <a:spcBef>
                <a:spcPts val="0"/>
              </a:spcBef>
              <a:spcAft>
                <a:spcPts val="0"/>
              </a:spcAft>
              <a:buSzPts val="3100"/>
              <a:buFont typeface="Knewave"/>
              <a:buNone/>
              <a:defRPr>
                <a:latin typeface="Knewave"/>
                <a:ea typeface="Knewave"/>
                <a:cs typeface="Knewave"/>
                <a:sym typeface="Knewave"/>
              </a:defRPr>
            </a:lvl5pPr>
            <a:lvl6pPr lvl="5" rtl="0">
              <a:spcBef>
                <a:spcPts val="0"/>
              </a:spcBef>
              <a:spcAft>
                <a:spcPts val="0"/>
              </a:spcAft>
              <a:buSzPts val="3100"/>
              <a:buFont typeface="Knewave"/>
              <a:buNone/>
              <a:defRPr>
                <a:latin typeface="Knewave"/>
                <a:ea typeface="Knewave"/>
                <a:cs typeface="Knewave"/>
                <a:sym typeface="Knewave"/>
              </a:defRPr>
            </a:lvl6pPr>
            <a:lvl7pPr lvl="6" rtl="0">
              <a:spcBef>
                <a:spcPts val="0"/>
              </a:spcBef>
              <a:spcAft>
                <a:spcPts val="0"/>
              </a:spcAft>
              <a:buSzPts val="3100"/>
              <a:buFont typeface="Knewave"/>
              <a:buNone/>
              <a:defRPr>
                <a:latin typeface="Knewave"/>
                <a:ea typeface="Knewave"/>
                <a:cs typeface="Knewave"/>
                <a:sym typeface="Knewave"/>
              </a:defRPr>
            </a:lvl7pPr>
            <a:lvl8pPr lvl="7" rtl="0">
              <a:spcBef>
                <a:spcPts val="0"/>
              </a:spcBef>
              <a:spcAft>
                <a:spcPts val="0"/>
              </a:spcAft>
              <a:buSzPts val="3100"/>
              <a:buFont typeface="Knewave"/>
              <a:buNone/>
              <a:defRPr>
                <a:latin typeface="Knewave"/>
                <a:ea typeface="Knewave"/>
                <a:cs typeface="Knewave"/>
                <a:sym typeface="Knewave"/>
              </a:defRPr>
            </a:lvl8pPr>
            <a:lvl9pPr lvl="8" rtl="0">
              <a:spcBef>
                <a:spcPts val="0"/>
              </a:spcBef>
              <a:spcAft>
                <a:spcPts val="0"/>
              </a:spcAft>
              <a:buSzPts val="3100"/>
              <a:buFont typeface="Knewave"/>
              <a:buNone/>
              <a:defRPr>
                <a:latin typeface="Knewave"/>
                <a:ea typeface="Knewave"/>
                <a:cs typeface="Knewave"/>
                <a:sym typeface="Knewav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2_1">
    <p:bg>
      <p:bgPr>
        <a:solidFill>
          <a:schemeClr val="dk1"/>
        </a:solidFill>
        <a:effectLst/>
      </p:bgPr>
    </p:bg>
    <p:spTree>
      <p:nvGrpSpPr>
        <p:cNvPr id="1" name="Shape 709"/>
        <p:cNvGrpSpPr/>
        <p:nvPr/>
      </p:nvGrpSpPr>
      <p:grpSpPr>
        <a:xfrm>
          <a:off x="0" y="0"/>
          <a:ext cx="0" cy="0"/>
          <a:chOff x="0" y="0"/>
          <a:chExt cx="0" cy="0"/>
        </a:xfrm>
      </p:grpSpPr>
      <p:grpSp>
        <p:nvGrpSpPr>
          <p:cNvPr id="710" name="Google Shape;710;p38"/>
          <p:cNvGrpSpPr/>
          <p:nvPr/>
        </p:nvGrpSpPr>
        <p:grpSpPr>
          <a:xfrm rot="894266">
            <a:off x="8129829" y="3122400"/>
            <a:ext cx="1495949" cy="2294882"/>
            <a:chOff x="-67986" y="3929608"/>
            <a:chExt cx="670915" cy="1029226"/>
          </a:xfrm>
        </p:grpSpPr>
        <p:sp>
          <p:nvSpPr>
            <p:cNvPr id="711" name="Google Shape;711;p38"/>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66017" y="4769491"/>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67986" y="4370972"/>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107338"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8"/>
          <p:cNvGrpSpPr/>
          <p:nvPr/>
        </p:nvGrpSpPr>
        <p:grpSpPr>
          <a:xfrm rot="894266">
            <a:off x="-205034" y="-148733"/>
            <a:ext cx="1495949" cy="672994"/>
            <a:chOff x="-67986" y="4277549"/>
            <a:chExt cx="670915" cy="301829"/>
          </a:xfrm>
        </p:grpSpPr>
        <p:sp>
          <p:nvSpPr>
            <p:cNvPr id="717" name="Google Shape;717;p38"/>
            <p:cNvSpPr/>
            <p:nvPr/>
          </p:nvSpPr>
          <p:spPr>
            <a:xfrm>
              <a:off x="-67986" y="4370972"/>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5"/>
        <p:cNvGrpSpPr/>
        <p:nvPr/>
      </p:nvGrpSpPr>
      <p:grpSpPr>
        <a:xfrm>
          <a:off x="0" y="0"/>
          <a:ext cx="0" cy="0"/>
          <a:chOff x="0" y="0"/>
          <a:chExt cx="0" cy="0"/>
        </a:xfrm>
      </p:grpSpPr>
      <p:grpSp>
        <p:nvGrpSpPr>
          <p:cNvPr id="126" name="Google Shape;126;p7"/>
          <p:cNvGrpSpPr/>
          <p:nvPr/>
        </p:nvGrpSpPr>
        <p:grpSpPr>
          <a:xfrm>
            <a:off x="-68572" y="-28575"/>
            <a:ext cx="7528290" cy="5235000"/>
            <a:chOff x="-68575" y="-28575"/>
            <a:chExt cx="5943700" cy="5235000"/>
          </a:xfrm>
        </p:grpSpPr>
        <p:sp>
          <p:nvSpPr>
            <p:cNvPr id="127" name="Google Shape;127;p7"/>
            <p:cNvSpPr/>
            <p:nvPr/>
          </p:nvSpPr>
          <p:spPr>
            <a:xfrm>
              <a:off x="1571625" y="-28575"/>
              <a:ext cx="4303500" cy="52293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8575" y="-28575"/>
              <a:ext cx="2783100" cy="523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txBox="1">
            <a:spLocks noGrp="1"/>
          </p:cNvSpPr>
          <p:nvPr>
            <p:ph type="subTitle" idx="1"/>
          </p:nvPr>
        </p:nvSpPr>
        <p:spPr>
          <a:xfrm rot="-215">
            <a:off x="720000" y="1924091"/>
            <a:ext cx="4795800" cy="2679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30" name="Google Shape;130;p7"/>
          <p:cNvSpPr/>
          <p:nvPr/>
        </p:nvSpPr>
        <p:spPr>
          <a:xfrm rot="356282">
            <a:off x="6184077" y="3612542"/>
            <a:ext cx="545145" cy="27259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4147048">
            <a:off x="5970995" y="4703921"/>
            <a:ext cx="545175" cy="27260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3303338">
            <a:off x="7310366" y="4258994"/>
            <a:ext cx="545178" cy="272616"/>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4118887">
            <a:off x="8418100" y="4864015"/>
            <a:ext cx="545187" cy="272612"/>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rot="-3092732">
            <a:off x="7531218" y="3051201"/>
            <a:ext cx="545180" cy="272605"/>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txBox="1">
            <a:spLocks noGrp="1"/>
          </p:cNvSpPr>
          <p:nvPr>
            <p:ph type="title"/>
          </p:nvPr>
        </p:nvSpPr>
        <p:spPr>
          <a:xfrm>
            <a:off x="720000" y="540000"/>
            <a:ext cx="3852000" cy="1410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l="13491" t="25627" r="13227" b="23875"/>
          <a:stretch/>
        </p:blipFill>
        <p:spPr>
          <a:xfrm>
            <a:off x="1276350" y="1140450"/>
            <a:ext cx="6990000" cy="2862600"/>
          </a:xfrm>
          <a:prstGeom prst="parallelogram">
            <a:avLst>
              <a:gd name="adj" fmla="val 25000"/>
            </a:avLst>
          </a:prstGeom>
          <a:noFill/>
          <a:ln>
            <a:noFill/>
          </a:ln>
        </p:spPr>
      </p:pic>
      <p:sp>
        <p:nvSpPr>
          <p:cNvPr id="138" name="Google Shape;138;p8"/>
          <p:cNvSpPr/>
          <p:nvPr/>
        </p:nvSpPr>
        <p:spPr>
          <a:xfrm>
            <a:off x="1276350" y="1140450"/>
            <a:ext cx="6846000" cy="27633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txBox="1">
            <a:spLocks noGrp="1"/>
          </p:cNvSpPr>
          <p:nvPr>
            <p:ph type="title"/>
          </p:nvPr>
        </p:nvSpPr>
        <p:spPr>
          <a:xfrm>
            <a:off x="1796375" y="1027225"/>
            <a:ext cx="5551200" cy="136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6500">
                <a:solidFill>
                  <a:schemeClr val="accent6"/>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140" name="Google Shape;140;p8"/>
          <p:cNvSpPr txBox="1">
            <a:spLocks noGrp="1"/>
          </p:cNvSpPr>
          <p:nvPr>
            <p:ph type="title" idx="2"/>
          </p:nvPr>
        </p:nvSpPr>
        <p:spPr>
          <a:xfrm>
            <a:off x="1228725" y="2009775"/>
            <a:ext cx="6686700" cy="177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20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endParaRPr/>
          </a:p>
        </p:txBody>
      </p:sp>
      <p:grpSp>
        <p:nvGrpSpPr>
          <p:cNvPr id="141" name="Google Shape;141;p8"/>
          <p:cNvGrpSpPr/>
          <p:nvPr/>
        </p:nvGrpSpPr>
        <p:grpSpPr>
          <a:xfrm rot="234784" flipH="1">
            <a:off x="7815310" y="106053"/>
            <a:ext cx="1217374" cy="1346192"/>
            <a:chOff x="904373" y="1976968"/>
            <a:chExt cx="760083" cy="840512"/>
          </a:xfrm>
        </p:grpSpPr>
        <p:sp>
          <p:nvSpPr>
            <p:cNvPr id="142" name="Google Shape;142;p8"/>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8"/>
          <p:cNvGrpSpPr/>
          <p:nvPr/>
        </p:nvGrpSpPr>
        <p:grpSpPr>
          <a:xfrm>
            <a:off x="572707" y="4217441"/>
            <a:ext cx="1349216" cy="1564134"/>
            <a:chOff x="8577860" y="4466798"/>
            <a:chExt cx="793797" cy="920241"/>
          </a:xfrm>
        </p:grpSpPr>
        <p:sp>
          <p:nvSpPr>
            <p:cNvPr id="145" name="Google Shape;145;p8"/>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a:off x="207642" y="2750315"/>
            <a:ext cx="893761" cy="1794048"/>
            <a:chOff x="-253872" y="556755"/>
            <a:chExt cx="715582" cy="1436387"/>
          </a:xfrm>
        </p:grpSpPr>
        <p:sp>
          <p:nvSpPr>
            <p:cNvPr id="148" name="Google Shape;148;p8"/>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8"/>
          <p:cNvGrpSpPr/>
          <p:nvPr/>
        </p:nvGrpSpPr>
        <p:grpSpPr>
          <a:xfrm rot="234784" flipH="1">
            <a:off x="-795290" y="4257428"/>
            <a:ext cx="1217374" cy="1346192"/>
            <a:chOff x="904373" y="1976968"/>
            <a:chExt cx="760083" cy="840512"/>
          </a:xfrm>
        </p:grpSpPr>
        <p:sp>
          <p:nvSpPr>
            <p:cNvPr id="151" name="Google Shape;151;p8"/>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8"/>
          <p:cNvGrpSpPr/>
          <p:nvPr/>
        </p:nvGrpSpPr>
        <p:grpSpPr>
          <a:xfrm rot="-1688682" flipH="1">
            <a:off x="6521271" y="327523"/>
            <a:ext cx="1935649" cy="1205156"/>
            <a:chOff x="7769133" y="4460791"/>
            <a:chExt cx="1645720" cy="1024643"/>
          </a:xfrm>
        </p:grpSpPr>
        <p:sp>
          <p:nvSpPr>
            <p:cNvPr id="154" name="Google Shape;154;p8"/>
            <p:cNvSpPr/>
            <p:nvPr/>
          </p:nvSpPr>
          <p:spPr>
            <a:xfrm>
              <a:off x="7843128" y="4603494"/>
              <a:ext cx="1452043" cy="881940"/>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7769133" y="4460791"/>
              <a:ext cx="1645720" cy="966326"/>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8"/>
          <p:cNvGrpSpPr/>
          <p:nvPr/>
        </p:nvGrpSpPr>
        <p:grpSpPr>
          <a:xfrm flipH="1">
            <a:off x="7492555" y="3789826"/>
            <a:ext cx="552979" cy="532882"/>
            <a:chOff x="5008175" y="258525"/>
            <a:chExt cx="1666100" cy="1605550"/>
          </a:xfrm>
        </p:grpSpPr>
        <p:sp>
          <p:nvSpPr>
            <p:cNvPr id="157" name="Google Shape;157;p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8"/>
          <p:cNvGrpSpPr/>
          <p:nvPr/>
        </p:nvGrpSpPr>
        <p:grpSpPr>
          <a:xfrm>
            <a:off x="7216068" y="3475489"/>
            <a:ext cx="552979" cy="532882"/>
            <a:chOff x="5008175" y="258525"/>
            <a:chExt cx="1666100" cy="1605550"/>
          </a:xfrm>
        </p:grpSpPr>
        <p:sp>
          <p:nvSpPr>
            <p:cNvPr id="161" name="Google Shape;161;p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8"/>
          <p:cNvGrpSpPr/>
          <p:nvPr/>
        </p:nvGrpSpPr>
        <p:grpSpPr>
          <a:xfrm flipH="1">
            <a:off x="443518" y="335226"/>
            <a:ext cx="552979" cy="532882"/>
            <a:chOff x="5008175" y="258525"/>
            <a:chExt cx="1666100" cy="1605550"/>
          </a:xfrm>
        </p:grpSpPr>
        <p:sp>
          <p:nvSpPr>
            <p:cNvPr id="165" name="Google Shape;165;p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9"/>
          <p:cNvSpPr txBox="1">
            <a:spLocks noGrp="1"/>
          </p:cNvSpPr>
          <p:nvPr>
            <p:ph type="subTitle" idx="1"/>
          </p:nvPr>
        </p:nvSpPr>
        <p:spPr>
          <a:xfrm>
            <a:off x="1708750" y="2636525"/>
            <a:ext cx="5756700" cy="12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9"/>
          <p:cNvSpPr/>
          <p:nvPr/>
        </p:nvSpPr>
        <p:spPr>
          <a:xfrm>
            <a:off x="421707" y="49925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311604"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115837" y="4861823"/>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6007"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157163" y="3929608"/>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25691" y="4687611"/>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733700"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8424007" y="812830"/>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744054" y="20739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8065450" y="987048"/>
            <a:ext cx="273005" cy="189343"/>
          </a:xfrm>
          <a:custGeom>
            <a:avLst/>
            <a:gdLst/>
            <a:ahLst/>
            <a:cxnLst/>
            <a:rect l="l" t="t" r="r" b="b"/>
            <a:pathLst>
              <a:path w="7390" h="5125" extrusionOk="0">
                <a:moveTo>
                  <a:pt x="6699" y="0"/>
                </a:moveTo>
                <a:cubicBezTo>
                  <a:pt x="4956" y="172"/>
                  <a:pt x="3288" y="741"/>
                  <a:pt x="2046" y="2202"/>
                </a:cubicBezTo>
                <a:cubicBezTo>
                  <a:pt x="1548" y="2790"/>
                  <a:pt x="1266" y="3559"/>
                  <a:pt x="438" y="3866"/>
                </a:cubicBezTo>
                <a:cubicBezTo>
                  <a:pt x="104" y="3990"/>
                  <a:pt x="1" y="4382"/>
                  <a:pt x="203" y="4725"/>
                </a:cubicBezTo>
                <a:cubicBezTo>
                  <a:pt x="368" y="5003"/>
                  <a:pt x="613" y="5125"/>
                  <a:pt x="883" y="5125"/>
                </a:cubicBezTo>
                <a:cubicBezTo>
                  <a:pt x="1000" y="5125"/>
                  <a:pt x="1122" y="5101"/>
                  <a:pt x="1244" y="5058"/>
                </a:cubicBezTo>
                <a:cubicBezTo>
                  <a:pt x="1862" y="4839"/>
                  <a:pt x="2252" y="4345"/>
                  <a:pt x="2554" y="3798"/>
                </a:cubicBezTo>
                <a:cubicBezTo>
                  <a:pt x="3296" y="2459"/>
                  <a:pt x="4578" y="1910"/>
                  <a:pt x="5957" y="1499"/>
                </a:cubicBezTo>
                <a:cubicBezTo>
                  <a:pt x="6281" y="1403"/>
                  <a:pt x="6637" y="1404"/>
                  <a:pt x="6952" y="1288"/>
                </a:cubicBezTo>
                <a:cubicBezTo>
                  <a:pt x="7226" y="1187"/>
                  <a:pt x="7389" y="934"/>
                  <a:pt x="7356" y="620"/>
                </a:cubicBezTo>
                <a:cubicBezTo>
                  <a:pt x="7323" y="310"/>
                  <a:pt x="7128" y="121"/>
                  <a:pt x="6699"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7880668" y="492004"/>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103838" y="54833"/>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8772366" y="812836"/>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8336513" y="4513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txBox="1">
            <a:spLocks noGrp="1"/>
          </p:cNvSpPr>
          <p:nvPr>
            <p:ph type="title"/>
          </p:nvPr>
        </p:nvSpPr>
        <p:spPr>
          <a:xfrm>
            <a:off x="1903325" y="1248150"/>
            <a:ext cx="5307000" cy="1169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85" name="Google Shape;185;p9"/>
          <p:cNvGrpSpPr/>
          <p:nvPr/>
        </p:nvGrpSpPr>
        <p:grpSpPr>
          <a:xfrm>
            <a:off x="-55034" y="-332047"/>
            <a:ext cx="988183" cy="1092749"/>
            <a:chOff x="904373" y="1976968"/>
            <a:chExt cx="760083" cy="840512"/>
          </a:xfrm>
        </p:grpSpPr>
        <p:sp>
          <p:nvSpPr>
            <p:cNvPr id="186" name="Google Shape;186;p9"/>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9"/>
          <p:cNvGrpSpPr/>
          <p:nvPr/>
        </p:nvGrpSpPr>
        <p:grpSpPr>
          <a:xfrm>
            <a:off x="1155103" y="-230106"/>
            <a:ext cx="683166" cy="1371319"/>
            <a:chOff x="584878" y="2817480"/>
            <a:chExt cx="715582" cy="1436387"/>
          </a:xfrm>
        </p:grpSpPr>
        <p:sp>
          <p:nvSpPr>
            <p:cNvPr id="189" name="Google Shape;189;p9"/>
            <p:cNvSpPr/>
            <p:nvPr/>
          </p:nvSpPr>
          <p:spPr>
            <a:xfrm>
              <a:off x="584878" y="2905527"/>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657047" y="2817480"/>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249667" y="1031599"/>
            <a:ext cx="1571169" cy="978227"/>
            <a:chOff x="287658" y="1096291"/>
            <a:chExt cx="1645720" cy="1024643"/>
          </a:xfrm>
        </p:grpSpPr>
        <p:sp>
          <p:nvSpPr>
            <p:cNvPr id="192" name="Google Shape;192;p9"/>
            <p:cNvSpPr/>
            <p:nvPr/>
          </p:nvSpPr>
          <p:spPr>
            <a:xfrm>
              <a:off x="361653" y="1238994"/>
              <a:ext cx="1452043" cy="881940"/>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287658" y="1096291"/>
              <a:ext cx="1645720" cy="966326"/>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9"/>
          <p:cNvGrpSpPr/>
          <p:nvPr/>
        </p:nvGrpSpPr>
        <p:grpSpPr>
          <a:xfrm>
            <a:off x="-551533" y="1523834"/>
            <a:ext cx="1255188" cy="978231"/>
            <a:chOff x="-392751" y="1544454"/>
            <a:chExt cx="1314746" cy="1024648"/>
          </a:xfrm>
        </p:grpSpPr>
        <p:sp>
          <p:nvSpPr>
            <p:cNvPr id="195" name="Google Shape;195;p9"/>
            <p:cNvSpPr/>
            <p:nvPr/>
          </p:nvSpPr>
          <p:spPr>
            <a:xfrm>
              <a:off x="-256733" y="1566192"/>
              <a:ext cx="1178728" cy="916776"/>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92751" y="1544454"/>
              <a:ext cx="1256787" cy="1024648"/>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9"/>
          <p:cNvGrpSpPr/>
          <p:nvPr/>
        </p:nvGrpSpPr>
        <p:grpSpPr>
          <a:xfrm>
            <a:off x="7748608" y="4442803"/>
            <a:ext cx="1645720" cy="1024643"/>
            <a:chOff x="7769133" y="4460791"/>
            <a:chExt cx="1645720" cy="1024643"/>
          </a:xfrm>
        </p:grpSpPr>
        <p:sp>
          <p:nvSpPr>
            <p:cNvPr id="198" name="Google Shape;198;p9"/>
            <p:cNvSpPr/>
            <p:nvPr/>
          </p:nvSpPr>
          <p:spPr>
            <a:xfrm>
              <a:off x="7843128" y="4603494"/>
              <a:ext cx="1452043" cy="881940"/>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769133" y="4460791"/>
              <a:ext cx="1645720" cy="966326"/>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9"/>
          <p:cNvGrpSpPr/>
          <p:nvPr/>
        </p:nvGrpSpPr>
        <p:grpSpPr>
          <a:xfrm>
            <a:off x="8793703" y="3253655"/>
            <a:ext cx="715582" cy="1436387"/>
            <a:chOff x="584878" y="2817480"/>
            <a:chExt cx="715582" cy="1436387"/>
          </a:xfrm>
        </p:grpSpPr>
        <p:sp>
          <p:nvSpPr>
            <p:cNvPr id="201" name="Google Shape;201;p9"/>
            <p:cNvSpPr/>
            <p:nvPr/>
          </p:nvSpPr>
          <p:spPr>
            <a:xfrm>
              <a:off x="584878" y="2905527"/>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657047" y="2817480"/>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9"/>
          <p:cNvGrpSpPr/>
          <p:nvPr/>
        </p:nvGrpSpPr>
        <p:grpSpPr>
          <a:xfrm>
            <a:off x="6799449" y="4442804"/>
            <a:ext cx="1314746" cy="1024648"/>
            <a:chOff x="7088724" y="4908954"/>
            <a:chExt cx="1314746" cy="1024648"/>
          </a:xfrm>
        </p:grpSpPr>
        <p:sp>
          <p:nvSpPr>
            <p:cNvPr id="204" name="Google Shape;204;p9"/>
            <p:cNvSpPr/>
            <p:nvPr/>
          </p:nvSpPr>
          <p:spPr>
            <a:xfrm>
              <a:off x="7224742" y="4930692"/>
              <a:ext cx="1178728" cy="916776"/>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7088724" y="4908954"/>
              <a:ext cx="1256787" cy="1024648"/>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Google Shape;245;p13"/>
          <p:cNvSpPr/>
          <p:nvPr/>
        </p:nvSpPr>
        <p:spPr>
          <a:xfrm>
            <a:off x="8069085" y="487430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8696330" y="4875300"/>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8098775" y="4245501"/>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677810" y="137930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92130" y="18105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214575" y="11214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txBox="1">
            <a:spLocks noGrp="1"/>
          </p:cNvSpPr>
          <p:nvPr>
            <p:ph type="title"/>
          </p:nvPr>
        </p:nvSpPr>
        <p:spPr>
          <a:xfrm>
            <a:off x="1869053" y="851602"/>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2" name="Google Shape;252;p13"/>
          <p:cNvSpPr txBox="1">
            <a:spLocks noGrp="1"/>
          </p:cNvSpPr>
          <p:nvPr>
            <p:ph type="subTitle" idx="1"/>
          </p:nvPr>
        </p:nvSpPr>
        <p:spPr>
          <a:xfrm>
            <a:off x="1869050" y="1378125"/>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3" name="Google Shape;253;p13"/>
          <p:cNvSpPr txBox="1">
            <a:spLocks noGrp="1"/>
          </p:cNvSpPr>
          <p:nvPr>
            <p:ph type="title" idx="2"/>
          </p:nvPr>
        </p:nvSpPr>
        <p:spPr>
          <a:xfrm>
            <a:off x="5662403" y="851602"/>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4" name="Google Shape;254;p13"/>
          <p:cNvSpPr txBox="1">
            <a:spLocks noGrp="1"/>
          </p:cNvSpPr>
          <p:nvPr>
            <p:ph type="subTitle" idx="3"/>
          </p:nvPr>
        </p:nvSpPr>
        <p:spPr>
          <a:xfrm>
            <a:off x="5529350" y="1378125"/>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title" idx="4"/>
          </p:nvPr>
        </p:nvSpPr>
        <p:spPr>
          <a:xfrm>
            <a:off x="1444653" y="2883365"/>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6" name="Google Shape;256;p13"/>
          <p:cNvSpPr txBox="1">
            <a:spLocks noGrp="1"/>
          </p:cNvSpPr>
          <p:nvPr>
            <p:ph type="subTitle" idx="5"/>
          </p:nvPr>
        </p:nvSpPr>
        <p:spPr>
          <a:xfrm>
            <a:off x="1444650" y="3409924"/>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7" name="Google Shape;257;p13"/>
          <p:cNvSpPr txBox="1">
            <a:spLocks noGrp="1"/>
          </p:cNvSpPr>
          <p:nvPr>
            <p:ph type="title" idx="6"/>
          </p:nvPr>
        </p:nvSpPr>
        <p:spPr>
          <a:xfrm>
            <a:off x="5104953" y="2883365"/>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4"/>
                </a:solidFill>
              </a:defRPr>
            </a:lvl1pPr>
            <a:lvl2pPr lvl="1" algn="r" rtl="0">
              <a:spcBef>
                <a:spcPts val="0"/>
              </a:spcBef>
              <a:spcAft>
                <a:spcPts val="0"/>
              </a:spcAft>
              <a:buClr>
                <a:schemeClr val="accent1"/>
              </a:buClr>
              <a:buSzPts val="2400"/>
              <a:buNone/>
              <a:defRPr sz="2400">
                <a:solidFill>
                  <a:schemeClr val="accent1"/>
                </a:solidFill>
              </a:defRPr>
            </a:lvl2pPr>
            <a:lvl3pPr lvl="2" algn="r" rtl="0">
              <a:spcBef>
                <a:spcPts val="0"/>
              </a:spcBef>
              <a:spcAft>
                <a:spcPts val="0"/>
              </a:spcAft>
              <a:buClr>
                <a:schemeClr val="accent1"/>
              </a:buClr>
              <a:buSzPts val="2400"/>
              <a:buNone/>
              <a:defRPr sz="2400">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258" name="Google Shape;258;p13"/>
          <p:cNvSpPr txBox="1">
            <a:spLocks noGrp="1"/>
          </p:cNvSpPr>
          <p:nvPr>
            <p:ph type="subTitle" idx="7"/>
          </p:nvPr>
        </p:nvSpPr>
        <p:spPr>
          <a:xfrm>
            <a:off x="5104950" y="3409924"/>
            <a:ext cx="23364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59" name="Google Shape;259;p13"/>
          <p:cNvSpPr txBox="1">
            <a:spLocks noGrp="1"/>
          </p:cNvSpPr>
          <p:nvPr>
            <p:ph type="title" idx="8" hasCustomPrompt="1"/>
          </p:nvPr>
        </p:nvSpPr>
        <p:spPr>
          <a:xfrm rot="931">
            <a:off x="4670400" y="1810425"/>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0" name="Google Shape;260;p13"/>
          <p:cNvSpPr txBox="1">
            <a:spLocks noGrp="1"/>
          </p:cNvSpPr>
          <p:nvPr>
            <p:ph type="title" idx="9" hasCustomPrompt="1"/>
          </p:nvPr>
        </p:nvSpPr>
        <p:spPr>
          <a:xfrm rot="931">
            <a:off x="850337" y="1810425"/>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1" name="Google Shape;261;p13"/>
          <p:cNvSpPr txBox="1">
            <a:spLocks noGrp="1"/>
          </p:cNvSpPr>
          <p:nvPr>
            <p:ph type="title" idx="13" hasCustomPrompt="1"/>
          </p:nvPr>
        </p:nvSpPr>
        <p:spPr>
          <a:xfrm rot="931">
            <a:off x="4212062" y="3820788"/>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2" name="Google Shape;262;p13"/>
          <p:cNvSpPr txBox="1">
            <a:spLocks noGrp="1"/>
          </p:cNvSpPr>
          <p:nvPr>
            <p:ph type="title" idx="14" hasCustomPrompt="1"/>
          </p:nvPr>
        </p:nvSpPr>
        <p:spPr>
          <a:xfrm rot="931">
            <a:off x="592825" y="3831450"/>
            <a:ext cx="1107600" cy="85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SECTION_HEADER_2">
    <p:bg>
      <p:bgPr>
        <a:blipFill>
          <a:blip r:embed="rId2">
            <a:alphaModFix/>
          </a:blip>
          <a:stretch>
            <a:fillRect/>
          </a:stretch>
        </a:blipFill>
        <a:effectLst/>
      </p:bgPr>
    </p:bg>
    <p:spTree>
      <p:nvGrpSpPr>
        <p:cNvPr id="1" name="Shape 330"/>
        <p:cNvGrpSpPr/>
        <p:nvPr/>
      </p:nvGrpSpPr>
      <p:grpSpPr>
        <a:xfrm>
          <a:off x="0" y="0"/>
          <a:ext cx="0" cy="0"/>
          <a:chOff x="0" y="0"/>
          <a:chExt cx="0" cy="0"/>
        </a:xfrm>
      </p:grpSpPr>
      <p:sp>
        <p:nvSpPr>
          <p:cNvPr id="331" name="Google Shape;331;p16"/>
          <p:cNvSpPr/>
          <p:nvPr/>
        </p:nvSpPr>
        <p:spPr>
          <a:xfrm rot="10800000">
            <a:off x="-19050" y="-9975"/>
            <a:ext cx="9182100" cy="5163000"/>
          </a:xfrm>
          <a:prstGeom prst="parallelogram">
            <a:avLst>
              <a:gd name="adj" fmla="val 18735"/>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txBox="1">
            <a:spLocks noGrp="1"/>
          </p:cNvSpPr>
          <p:nvPr>
            <p:ph type="title"/>
          </p:nvPr>
        </p:nvSpPr>
        <p:spPr>
          <a:xfrm>
            <a:off x="1238250" y="2270675"/>
            <a:ext cx="6667500" cy="134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Clr>
                <a:schemeClr val="accent6"/>
              </a:buClr>
              <a:buSzPts val="7200"/>
              <a:buNone/>
              <a:defRPr sz="7200">
                <a:solidFill>
                  <a:schemeClr val="accent6"/>
                </a:solidFill>
              </a:defRPr>
            </a:lvl2pPr>
            <a:lvl3pPr lvl="2" algn="ctr" rtl="0">
              <a:spcBef>
                <a:spcPts val="0"/>
              </a:spcBef>
              <a:spcAft>
                <a:spcPts val="0"/>
              </a:spcAft>
              <a:buClr>
                <a:schemeClr val="accent6"/>
              </a:buClr>
              <a:buSzPts val="7200"/>
              <a:buNone/>
              <a:defRPr sz="7200">
                <a:solidFill>
                  <a:schemeClr val="accent6"/>
                </a:solidFill>
              </a:defRPr>
            </a:lvl3pPr>
            <a:lvl4pPr lvl="3" algn="ctr" rtl="0">
              <a:spcBef>
                <a:spcPts val="0"/>
              </a:spcBef>
              <a:spcAft>
                <a:spcPts val="0"/>
              </a:spcAft>
              <a:buClr>
                <a:schemeClr val="accent6"/>
              </a:buClr>
              <a:buSzPts val="7200"/>
              <a:buNone/>
              <a:defRPr sz="7200">
                <a:solidFill>
                  <a:schemeClr val="accent6"/>
                </a:solidFill>
              </a:defRPr>
            </a:lvl4pPr>
            <a:lvl5pPr lvl="4" algn="ctr" rtl="0">
              <a:spcBef>
                <a:spcPts val="0"/>
              </a:spcBef>
              <a:spcAft>
                <a:spcPts val="0"/>
              </a:spcAft>
              <a:buClr>
                <a:schemeClr val="accent6"/>
              </a:buClr>
              <a:buSzPts val="7200"/>
              <a:buNone/>
              <a:defRPr sz="7200">
                <a:solidFill>
                  <a:schemeClr val="accent6"/>
                </a:solidFill>
              </a:defRPr>
            </a:lvl5pPr>
            <a:lvl6pPr lvl="5" algn="ctr" rtl="0">
              <a:spcBef>
                <a:spcPts val="0"/>
              </a:spcBef>
              <a:spcAft>
                <a:spcPts val="0"/>
              </a:spcAft>
              <a:buClr>
                <a:schemeClr val="accent6"/>
              </a:buClr>
              <a:buSzPts val="7200"/>
              <a:buNone/>
              <a:defRPr sz="7200">
                <a:solidFill>
                  <a:schemeClr val="accent6"/>
                </a:solidFill>
              </a:defRPr>
            </a:lvl6pPr>
            <a:lvl7pPr lvl="6" algn="ctr" rtl="0">
              <a:spcBef>
                <a:spcPts val="0"/>
              </a:spcBef>
              <a:spcAft>
                <a:spcPts val="0"/>
              </a:spcAft>
              <a:buClr>
                <a:schemeClr val="accent6"/>
              </a:buClr>
              <a:buSzPts val="7200"/>
              <a:buNone/>
              <a:defRPr sz="7200">
                <a:solidFill>
                  <a:schemeClr val="accent6"/>
                </a:solidFill>
              </a:defRPr>
            </a:lvl7pPr>
            <a:lvl8pPr lvl="7" algn="ctr" rtl="0">
              <a:spcBef>
                <a:spcPts val="0"/>
              </a:spcBef>
              <a:spcAft>
                <a:spcPts val="0"/>
              </a:spcAft>
              <a:buClr>
                <a:schemeClr val="accent6"/>
              </a:buClr>
              <a:buSzPts val="7200"/>
              <a:buNone/>
              <a:defRPr sz="7200">
                <a:solidFill>
                  <a:schemeClr val="accent6"/>
                </a:solidFill>
              </a:defRPr>
            </a:lvl8pPr>
            <a:lvl9pPr lvl="8" algn="ctr" rtl="0">
              <a:spcBef>
                <a:spcPts val="0"/>
              </a:spcBef>
              <a:spcAft>
                <a:spcPts val="0"/>
              </a:spcAft>
              <a:buClr>
                <a:schemeClr val="accent6"/>
              </a:buClr>
              <a:buSzPts val="7200"/>
              <a:buNone/>
              <a:defRPr sz="7200">
                <a:solidFill>
                  <a:schemeClr val="accent6"/>
                </a:solidFill>
              </a:defRPr>
            </a:lvl9pPr>
          </a:lstStyle>
          <a:p>
            <a:endParaRPr/>
          </a:p>
        </p:txBody>
      </p:sp>
      <p:sp>
        <p:nvSpPr>
          <p:cNvPr id="333" name="Google Shape;333;p16"/>
          <p:cNvSpPr txBox="1">
            <a:spLocks noGrp="1"/>
          </p:cNvSpPr>
          <p:nvPr>
            <p:ph type="subTitle" idx="1"/>
          </p:nvPr>
        </p:nvSpPr>
        <p:spPr>
          <a:xfrm rot="579">
            <a:off x="2790900" y="3746500"/>
            <a:ext cx="35622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34" name="Google Shape;334;p16"/>
          <p:cNvSpPr/>
          <p:nvPr/>
        </p:nvSpPr>
        <p:spPr>
          <a:xfrm flipH="1">
            <a:off x="434250" y="4354975"/>
            <a:ext cx="448900" cy="49702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rot="2234747">
            <a:off x="8162781" y="4569308"/>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flipH="1">
            <a:off x="8058138" y="370238"/>
            <a:ext cx="448900" cy="49702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flipH="1">
            <a:off x="495550" y="691525"/>
            <a:ext cx="448900" cy="49702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rot="2234747" flipH="1">
            <a:off x="7867815" y="4641024"/>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
        <p:nvSpPr>
          <p:cNvPr id="339" name="Google Shape;339;p16"/>
          <p:cNvSpPr txBox="1">
            <a:spLocks noGrp="1"/>
          </p:cNvSpPr>
          <p:nvPr>
            <p:ph type="title" idx="2" hasCustomPrompt="1"/>
          </p:nvPr>
        </p:nvSpPr>
        <p:spPr>
          <a:xfrm rot="354">
            <a:off x="3115200" y="540150"/>
            <a:ext cx="2913600" cy="2008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5000"/>
              <a:buNone/>
              <a:defRPr sz="15000">
                <a:solidFill>
                  <a:schemeClr val="accent6"/>
                </a:solidFill>
              </a:defRPr>
            </a:lvl1pPr>
            <a:lvl2pPr lvl="1" algn="ctr" rtl="0">
              <a:spcBef>
                <a:spcPts val="0"/>
              </a:spcBef>
              <a:spcAft>
                <a:spcPts val="0"/>
              </a:spcAft>
              <a:buSzPts val="15000"/>
              <a:buNone/>
              <a:defRPr sz="15000"/>
            </a:lvl2pPr>
            <a:lvl3pPr lvl="2" algn="ctr" rtl="0">
              <a:spcBef>
                <a:spcPts val="0"/>
              </a:spcBef>
              <a:spcAft>
                <a:spcPts val="0"/>
              </a:spcAft>
              <a:buSzPts val="15000"/>
              <a:buNone/>
              <a:defRPr sz="15000"/>
            </a:lvl3pPr>
            <a:lvl4pPr lvl="3" algn="ctr" rtl="0">
              <a:spcBef>
                <a:spcPts val="0"/>
              </a:spcBef>
              <a:spcAft>
                <a:spcPts val="0"/>
              </a:spcAft>
              <a:buSzPts val="15000"/>
              <a:buNone/>
              <a:defRPr sz="15000"/>
            </a:lvl4pPr>
            <a:lvl5pPr lvl="4" algn="ctr" rtl="0">
              <a:spcBef>
                <a:spcPts val="0"/>
              </a:spcBef>
              <a:spcAft>
                <a:spcPts val="0"/>
              </a:spcAft>
              <a:buSzPts val="15000"/>
              <a:buNone/>
              <a:defRPr sz="15000"/>
            </a:lvl5pPr>
            <a:lvl6pPr lvl="5" algn="ctr" rtl="0">
              <a:spcBef>
                <a:spcPts val="0"/>
              </a:spcBef>
              <a:spcAft>
                <a:spcPts val="0"/>
              </a:spcAft>
              <a:buSzPts val="15000"/>
              <a:buNone/>
              <a:defRPr sz="15000"/>
            </a:lvl6pPr>
            <a:lvl7pPr lvl="6" algn="ctr" rtl="0">
              <a:spcBef>
                <a:spcPts val="0"/>
              </a:spcBef>
              <a:spcAft>
                <a:spcPts val="0"/>
              </a:spcAft>
              <a:buSzPts val="15000"/>
              <a:buNone/>
              <a:defRPr sz="15000"/>
            </a:lvl7pPr>
            <a:lvl8pPr lvl="7" algn="ctr" rtl="0">
              <a:spcBef>
                <a:spcPts val="0"/>
              </a:spcBef>
              <a:spcAft>
                <a:spcPts val="0"/>
              </a:spcAft>
              <a:buSzPts val="15000"/>
              <a:buNone/>
              <a:defRPr sz="15000"/>
            </a:lvl8pPr>
            <a:lvl9pPr lvl="8" algn="ctr" rtl="0">
              <a:spcBef>
                <a:spcPts val="0"/>
              </a:spcBef>
              <a:spcAft>
                <a:spcPts val="0"/>
              </a:spcAft>
              <a:buSzPts val="15000"/>
              <a:buNone/>
              <a:defRPr sz="15000"/>
            </a:lvl9pPr>
          </a:lstStyle>
          <a:p>
            <a:r>
              <a:t>xx%</a:t>
            </a:r>
          </a:p>
        </p:txBody>
      </p:sp>
      <p:grpSp>
        <p:nvGrpSpPr>
          <p:cNvPr id="340" name="Google Shape;340;p16"/>
          <p:cNvGrpSpPr/>
          <p:nvPr/>
        </p:nvGrpSpPr>
        <p:grpSpPr>
          <a:xfrm rot="-1795853">
            <a:off x="8034037" y="2316821"/>
            <a:ext cx="1368508" cy="851445"/>
            <a:chOff x="7374222" y="2086915"/>
            <a:chExt cx="1140701" cy="710214"/>
          </a:xfrm>
        </p:grpSpPr>
        <p:sp>
          <p:nvSpPr>
            <p:cNvPr id="341" name="Google Shape;341;p16"/>
            <p:cNvSpPr/>
            <p:nvPr/>
          </p:nvSpPr>
          <p:spPr>
            <a:xfrm>
              <a:off x="7425510" y="21858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7374222" y="20869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16"/>
          <p:cNvGrpSpPr/>
          <p:nvPr/>
        </p:nvGrpSpPr>
        <p:grpSpPr>
          <a:xfrm rot="-1795853">
            <a:off x="7860281" y="2790907"/>
            <a:ext cx="1093290" cy="851448"/>
            <a:chOff x="6902607" y="2397555"/>
            <a:chExt cx="911297" cy="710216"/>
          </a:xfrm>
        </p:grpSpPr>
        <p:sp>
          <p:nvSpPr>
            <p:cNvPr id="344" name="Google Shape;344;p16"/>
            <p:cNvSpPr/>
            <p:nvPr/>
          </p:nvSpPr>
          <p:spPr>
            <a:xfrm>
              <a:off x="6996886" y="2412623"/>
              <a:ext cx="817018" cy="635447"/>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6902607" y="2397555"/>
              <a:ext cx="871124" cy="710216"/>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6"/>
          <p:cNvGrpSpPr/>
          <p:nvPr/>
        </p:nvGrpSpPr>
        <p:grpSpPr>
          <a:xfrm rot="-1565146">
            <a:off x="-114375" y="2867998"/>
            <a:ext cx="1463635" cy="911276"/>
            <a:chOff x="7374222" y="2086915"/>
            <a:chExt cx="1140701" cy="710214"/>
          </a:xfrm>
        </p:grpSpPr>
        <p:sp>
          <p:nvSpPr>
            <p:cNvPr id="347" name="Google Shape;347;p16"/>
            <p:cNvSpPr/>
            <p:nvPr/>
          </p:nvSpPr>
          <p:spPr>
            <a:xfrm>
              <a:off x="7425510" y="21858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7374222" y="20869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6"/>
          <p:cNvGrpSpPr/>
          <p:nvPr/>
        </p:nvGrpSpPr>
        <p:grpSpPr>
          <a:xfrm rot="-1565146">
            <a:off x="63644" y="2068358"/>
            <a:ext cx="1169278" cy="1138253"/>
            <a:chOff x="6738418" y="1061009"/>
            <a:chExt cx="911291" cy="887111"/>
          </a:xfrm>
        </p:grpSpPr>
        <p:sp>
          <p:nvSpPr>
            <p:cNvPr id="350" name="Google Shape;350;p16"/>
            <p:cNvSpPr/>
            <p:nvPr/>
          </p:nvSpPr>
          <p:spPr>
            <a:xfrm>
              <a:off x="6738418" y="1116052"/>
              <a:ext cx="845763" cy="832068"/>
            </a:xfrm>
            <a:custGeom>
              <a:avLst/>
              <a:gdLst/>
              <a:ahLst/>
              <a:cxnLst/>
              <a:rect l="l" t="t" r="r" b="b"/>
              <a:pathLst>
                <a:path w="12907" h="12698" extrusionOk="0">
                  <a:moveTo>
                    <a:pt x="1392" y="1"/>
                  </a:moveTo>
                  <a:cubicBezTo>
                    <a:pt x="1388" y="1"/>
                    <a:pt x="485" y="40"/>
                    <a:pt x="134" y="959"/>
                  </a:cubicBezTo>
                  <a:cubicBezTo>
                    <a:pt x="44" y="1137"/>
                    <a:pt x="1" y="1333"/>
                    <a:pt x="8" y="1532"/>
                  </a:cubicBezTo>
                  <a:cubicBezTo>
                    <a:pt x="4" y="1576"/>
                    <a:pt x="24" y="1707"/>
                    <a:pt x="24" y="1707"/>
                  </a:cubicBezTo>
                  <a:cubicBezTo>
                    <a:pt x="43" y="1832"/>
                    <a:pt x="74" y="1955"/>
                    <a:pt x="117" y="2074"/>
                  </a:cubicBezTo>
                  <a:cubicBezTo>
                    <a:pt x="580" y="3371"/>
                    <a:pt x="1224" y="4556"/>
                    <a:pt x="2140" y="5591"/>
                  </a:cubicBezTo>
                  <a:cubicBezTo>
                    <a:pt x="3280" y="6880"/>
                    <a:pt x="4702" y="7696"/>
                    <a:pt x="6314" y="8165"/>
                  </a:cubicBezTo>
                  <a:cubicBezTo>
                    <a:pt x="7609" y="8542"/>
                    <a:pt x="8507" y="9351"/>
                    <a:pt x="9136" y="10516"/>
                  </a:cubicBezTo>
                  <a:cubicBezTo>
                    <a:pt x="9358" y="10930"/>
                    <a:pt x="9534" y="11368"/>
                    <a:pt x="9757" y="11779"/>
                  </a:cubicBezTo>
                  <a:cubicBezTo>
                    <a:pt x="10083" y="12380"/>
                    <a:pt x="10610" y="12697"/>
                    <a:pt x="11170" y="12697"/>
                  </a:cubicBezTo>
                  <a:cubicBezTo>
                    <a:pt x="11501" y="12697"/>
                    <a:pt x="11842" y="12587"/>
                    <a:pt x="12160" y="12359"/>
                  </a:cubicBezTo>
                  <a:lnTo>
                    <a:pt x="12163" y="12359"/>
                  </a:lnTo>
                  <a:cubicBezTo>
                    <a:pt x="12184" y="12341"/>
                    <a:pt x="12761" y="11861"/>
                    <a:pt x="12878" y="11353"/>
                  </a:cubicBezTo>
                  <a:cubicBezTo>
                    <a:pt x="12907" y="10697"/>
                    <a:pt x="12700" y="10106"/>
                    <a:pt x="12409" y="9533"/>
                  </a:cubicBezTo>
                  <a:cubicBezTo>
                    <a:pt x="12004" y="8736"/>
                    <a:pt x="11549" y="7971"/>
                    <a:pt x="10974" y="7288"/>
                  </a:cubicBezTo>
                  <a:cubicBezTo>
                    <a:pt x="10094" y="6242"/>
                    <a:pt x="9001" y="5517"/>
                    <a:pt x="7714" y="5085"/>
                  </a:cubicBezTo>
                  <a:cubicBezTo>
                    <a:pt x="7077" y="4870"/>
                    <a:pt x="6440" y="4653"/>
                    <a:pt x="5842" y="4332"/>
                  </a:cubicBezTo>
                  <a:cubicBezTo>
                    <a:pt x="4515" y="3621"/>
                    <a:pt x="3589" y="2533"/>
                    <a:pt x="2982" y="1163"/>
                  </a:cubicBezTo>
                  <a:cubicBezTo>
                    <a:pt x="2665" y="447"/>
                    <a:pt x="2171" y="39"/>
                    <a:pt x="139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6760042" y="1061009"/>
              <a:ext cx="889667" cy="864832"/>
            </a:xfrm>
            <a:custGeom>
              <a:avLst/>
              <a:gdLst/>
              <a:ahLst/>
              <a:cxnLst/>
              <a:rect l="l" t="t" r="r" b="b"/>
              <a:pathLst>
                <a:path w="13577" h="13198" extrusionOk="0">
                  <a:moveTo>
                    <a:pt x="1598" y="702"/>
                  </a:moveTo>
                  <a:cubicBezTo>
                    <a:pt x="1987" y="702"/>
                    <a:pt x="2332" y="920"/>
                    <a:pt x="2652" y="1184"/>
                  </a:cubicBezTo>
                  <a:cubicBezTo>
                    <a:pt x="3011" y="1478"/>
                    <a:pt x="3350" y="1805"/>
                    <a:pt x="3603" y="2208"/>
                  </a:cubicBezTo>
                  <a:cubicBezTo>
                    <a:pt x="4613" y="3815"/>
                    <a:pt x="6024" y="4874"/>
                    <a:pt x="7785" y="5552"/>
                  </a:cubicBezTo>
                  <a:cubicBezTo>
                    <a:pt x="9545" y="6231"/>
                    <a:pt x="10913" y="7467"/>
                    <a:pt x="11948" y="9059"/>
                  </a:cubicBezTo>
                  <a:cubicBezTo>
                    <a:pt x="12425" y="9790"/>
                    <a:pt x="12779" y="10583"/>
                    <a:pt x="12785" y="11490"/>
                  </a:cubicBezTo>
                  <a:cubicBezTo>
                    <a:pt x="12786" y="11753"/>
                    <a:pt x="12790" y="12016"/>
                    <a:pt x="12548" y="12193"/>
                  </a:cubicBezTo>
                  <a:cubicBezTo>
                    <a:pt x="12307" y="12376"/>
                    <a:pt x="12098" y="12468"/>
                    <a:pt x="11906" y="12468"/>
                  </a:cubicBezTo>
                  <a:cubicBezTo>
                    <a:pt x="11689" y="12468"/>
                    <a:pt x="11494" y="12351"/>
                    <a:pt x="11296" y="12114"/>
                  </a:cubicBezTo>
                  <a:cubicBezTo>
                    <a:pt x="11068" y="11839"/>
                    <a:pt x="10946" y="11503"/>
                    <a:pt x="10818" y="11176"/>
                  </a:cubicBezTo>
                  <a:cubicBezTo>
                    <a:pt x="10193" y="9565"/>
                    <a:pt x="9095" y="8407"/>
                    <a:pt x="7571" y="7648"/>
                  </a:cubicBezTo>
                  <a:cubicBezTo>
                    <a:pt x="6739" y="7233"/>
                    <a:pt x="5889" y="6848"/>
                    <a:pt x="5080" y="6389"/>
                  </a:cubicBezTo>
                  <a:cubicBezTo>
                    <a:pt x="3900" y="5721"/>
                    <a:pt x="2814" y="4915"/>
                    <a:pt x="1879" y="3915"/>
                  </a:cubicBezTo>
                  <a:cubicBezTo>
                    <a:pt x="1310" y="3304"/>
                    <a:pt x="927" y="2588"/>
                    <a:pt x="707" y="1776"/>
                  </a:cubicBezTo>
                  <a:cubicBezTo>
                    <a:pt x="595" y="1367"/>
                    <a:pt x="624" y="1030"/>
                    <a:pt x="1062" y="841"/>
                  </a:cubicBezTo>
                  <a:cubicBezTo>
                    <a:pt x="1250" y="744"/>
                    <a:pt x="1428" y="702"/>
                    <a:pt x="1598" y="702"/>
                  </a:cubicBezTo>
                  <a:close/>
                  <a:moveTo>
                    <a:pt x="1548" y="1"/>
                  </a:moveTo>
                  <a:cubicBezTo>
                    <a:pt x="1053" y="1"/>
                    <a:pt x="594" y="207"/>
                    <a:pt x="255" y="592"/>
                  </a:cubicBezTo>
                  <a:cubicBezTo>
                    <a:pt x="42" y="832"/>
                    <a:pt x="9" y="1285"/>
                    <a:pt x="5" y="1592"/>
                  </a:cubicBezTo>
                  <a:cubicBezTo>
                    <a:pt x="1" y="2010"/>
                    <a:pt x="237" y="2387"/>
                    <a:pt x="369" y="2771"/>
                  </a:cubicBezTo>
                  <a:cubicBezTo>
                    <a:pt x="719" y="3786"/>
                    <a:pt x="1419" y="4532"/>
                    <a:pt x="2209" y="5199"/>
                  </a:cubicBezTo>
                  <a:cubicBezTo>
                    <a:pt x="3445" y="6242"/>
                    <a:pt x="4774" y="7140"/>
                    <a:pt x="6262" y="7782"/>
                  </a:cubicBezTo>
                  <a:cubicBezTo>
                    <a:pt x="6646" y="7947"/>
                    <a:pt x="7015" y="8147"/>
                    <a:pt x="7389" y="8338"/>
                  </a:cubicBezTo>
                  <a:cubicBezTo>
                    <a:pt x="8712" y="9010"/>
                    <a:pt x="9644" y="10045"/>
                    <a:pt x="10186" y="11444"/>
                  </a:cubicBezTo>
                  <a:cubicBezTo>
                    <a:pt x="10253" y="11619"/>
                    <a:pt x="10327" y="11792"/>
                    <a:pt x="10406" y="11961"/>
                  </a:cubicBezTo>
                  <a:cubicBezTo>
                    <a:pt x="10701" y="12586"/>
                    <a:pt x="11137" y="13047"/>
                    <a:pt x="11831" y="13198"/>
                  </a:cubicBezTo>
                  <a:cubicBezTo>
                    <a:pt x="13110" y="13177"/>
                    <a:pt x="13576" y="12228"/>
                    <a:pt x="13476" y="11235"/>
                  </a:cubicBezTo>
                  <a:cubicBezTo>
                    <a:pt x="13396" y="10426"/>
                    <a:pt x="13118" y="9682"/>
                    <a:pt x="12709" y="8990"/>
                  </a:cubicBezTo>
                  <a:cubicBezTo>
                    <a:pt x="11559" y="7048"/>
                    <a:pt x="9926" y="5662"/>
                    <a:pt x="7868" y="4823"/>
                  </a:cubicBezTo>
                  <a:cubicBezTo>
                    <a:pt x="6453" y="4247"/>
                    <a:pt x="5222" y="3476"/>
                    <a:pt x="4412" y="2125"/>
                  </a:cubicBezTo>
                  <a:cubicBezTo>
                    <a:pt x="4315" y="1965"/>
                    <a:pt x="4205" y="1813"/>
                    <a:pt x="4084" y="1671"/>
                  </a:cubicBezTo>
                  <a:cubicBezTo>
                    <a:pt x="3567" y="1066"/>
                    <a:pt x="3050" y="463"/>
                    <a:pt x="2287" y="151"/>
                  </a:cubicBezTo>
                  <a:cubicBezTo>
                    <a:pt x="2039" y="50"/>
                    <a:pt x="1789"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6"/>
          <p:cNvGrpSpPr/>
          <p:nvPr/>
        </p:nvGrpSpPr>
        <p:grpSpPr>
          <a:xfrm rot="-667351">
            <a:off x="626152" y="1611082"/>
            <a:ext cx="1169193" cy="911207"/>
            <a:chOff x="6902607" y="2397555"/>
            <a:chExt cx="911297" cy="710216"/>
          </a:xfrm>
        </p:grpSpPr>
        <p:sp>
          <p:nvSpPr>
            <p:cNvPr id="353" name="Google Shape;353;p16"/>
            <p:cNvSpPr/>
            <p:nvPr/>
          </p:nvSpPr>
          <p:spPr>
            <a:xfrm>
              <a:off x="6996886" y="2412623"/>
              <a:ext cx="817018" cy="635447"/>
            </a:xfrm>
            <a:custGeom>
              <a:avLst/>
              <a:gdLst/>
              <a:ahLst/>
              <a:cxnLst/>
              <a:rect l="l" t="t" r="r" b="b"/>
              <a:pathLst>
                <a:path w="13077" h="13411" extrusionOk="0">
                  <a:moveTo>
                    <a:pt x="1347" y="0"/>
                  </a:moveTo>
                  <a:cubicBezTo>
                    <a:pt x="1133" y="0"/>
                    <a:pt x="811" y="71"/>
                    <a:pt x="527" y="423"/>
                  </a:cubicBezTo>
                  <a:lnTo>
                    <a:pt x="513" y="426"/>
                  </a:lnTo>
                  <a:cubicBezTo>
                    <a:pt x="257" y="765"/>
                    <a:pt x="118" y="1135"/>
                    <a:pt x="56" y="1535"/>
                  </a:cubicBezTo>
                  <a:cubicBezTo>
                    <a:pt x="46" y="1575"/>
                    <a:pt x="37" y="1616"/>
                    <a:pt x="30" y="1660"/>
                  </a:cubicBezTo>
                  <a:lnTo>
                    <a:pt x="36" y="1678"/>
                  </a:lnTo>
                  <a:cubicBezTo>
                    <a:pt x="22" y="1811"/>
                    <a:pt x="14" y="1946"/>
                    <a:pt x="13" y="2079"/>
                  </a:cubicBezTo>
                  <a:cubicBezTo>
                    <a:pt x="0" y="3861"/>
                    <a:pt x="438" y="5538"/>
                    <a:pt x="1219" y="7112"/>
                  </a:cubicBezTo>
                  <a:cubicBezTo>
                    <a:pt x="2089" y="8863"/>
                    <a:pt x="3526" y="9972"/>
                    <a:pt x="5344" y="10586"/>
                  </a:cubicBezTo>
                  <a:cubicBezTo>
                    <a:pt x="5961" y="10794"/>
                    <a:pt x="6577" y="11012"/>
                    <a:pt x="7206" y="11169"/>
                  </a:cubicBezTo>
                  <a:cubicBezTo>
                    <a:pt x="8065" y="11384"/>
                    <a:pt x="8802" y="11794"/>
                    <a:pt x="9442" y="12404"/>
                  </a:cubicBezTo>
                  <a:cubicBezTo>
                    <a:pt x="9627" y="12583"/>
                    <a:pt x="9825" y="12746"/>
                    <a:pt x="10020" y="12914"/>
                  </a:cubicBezTo>
                  <a:cubicBezTo>
                    <a:pt x="10378" y="13221"/>
                    <a:pt x="10768" y="13411"/>
                    <a:pt x="11208" y="13411"/>
                  </a:cubicBezTo>
                  <a:cubicBezTo>
                    <a:pt x="11344" y="13411"/>
                    <a:pt x="11485" y="13393"/>
                    <a:pt x="11631" y="13355"/>
                  </a:cubicBezTo>
                  <a:cubicBezTo>
                    <a:pt x="11894" y="13229"/>
                    <a:pt x="12135" y="13063"/>
                    <a:pt x="12343" y="12860"/>
                  </a:cubicBezTo>
                  <a:cubicBezTo>
                    <a:pt x="12345" y="12867"/>
                    <a:pt x="12348" y="12875"/>
                    <a:pt x="12349" y="12881"/>
                  </a:cubicBezTo>
                  <a:cubicBezTo>
                    <a:pt x="12989" y="12190"/>
                    <a:pt x="13076" y="11315"/>
                    <a:pt x="12464" y="10676"/>
                  </a:cubicBezTo>
                  <a:cubicBezTo>
                    <a:pt x="11374" y="9542"/>
                    <a:pt x="10214" y="8495"/>
                    <a:pt x="8636" y="8075"/>
                  </a:cubicBezTo>
                  <a:cubicBezTo>
                    <a:pt x="7874" y="7872"/>
                    <a:pt x="7126" y="7611"/>
                    <a:pt x="6375" y="7364"/>
                  </a:cubicBezTo>
                  <a:cubicBezTo>
                    <a:pt x="5333" y="7021"/>
                    <a:pt x="4535" y="6367"/>
                    <a:pt x="4032" y="5375"/>
                  </a:cubicBezTo>
                  <a:cubicBezTo>
                    <a:pt x="3433" y="4193"/>
                    <a:pt x="3004" y="2959"/>
                    <a:pt x="2999" y="1604"/>
                  </a:cubicBezTo>
                  <a:cubicBezTo>
                    <a:pt x="2996" y="620"/>
                    <a:pt x="2585" y="173"/>
                    <a:pt x="1588" y="33"/>
                  </a:cubicBezTo>
                  <a:cubicBezTo>
                    <a:pt x="1588" y="33"/>
                    <a:pt x="1492" y="0"/>
                    <a:pt x="134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6902607" y="2397555"/>
              <a:ext cx="871124" cy="710216"/>
            </a:xfrm>
            <a:custGeom>
              <a:avLst/>
              <a:gdLst/>
              <a:ahLst/>
              <a:cxnLst/>
              <a:rect l="l" t="t" r="r" b="b"/>
              <a:pathLst>
                <a:path w="13943" h="14989" extrusionOk="0">
                  <a:moveTo>
                    <a:pt x="2209" y="719"/>
                  </a:moveTo>
                  <a:cubicBezTo>
                    <a:pt x="2532" y="719"/>
                    <a:pt x="2681" y="979"/>
                    <a:pt x="2778" y="1284"/>
                  </a:cubicBezTo>
                  <a:cubicBezTo>
                    <a:pt x="2966" y="1870"/>
                    <a:pt x="3038" y="2477"/>
                    <a:pt x="3086" y="3090"/>
                  </a:cubicBezTo>
                  <a:cubicBezTo>
                    <a:pt x="3153" y="3933"/>
                    <a:pt x="3239" y="4772"/>
                    <a:pt x="3469" y="5595"/>
                  </a:cubicBezTo>
                  <a:cubicBezTo>
                    <a:pt x="3827" y="6887"/>
                    <a:pt x="4561" y="7852"/>
                    <a:pt x="5705" y="8534"/>
                  </a:cubicBezTo>
                  <a:cubicBezTo>
                    <a:pt x="6430" y="8967"/>
                    <a:pt x="7198" y="9298"/>
                    <a:pt x="7962" y="9637"/>
                  </a:cubicBezTo>
                  <a:cubicBezTo>
                    <a:pt x="9048" y="10119"/>
                    <a:pt x="10137" y="10590"/>
                    <a:pt x="11222" y="11071"/>
                  </a:cubicBezTo>
                  <a:cubicBezTo>
                    <a:pt x="11969" y="11401"/>
                    <a:pt x="12574" y="11893"/>
                    <a:pt x="12938" y="12652"/>
                  </a:cubicBezTo>
                  <a:cubicBezTo>
                    <a:pt x="13092" y="12976"/>
                    <a:pt x="13207" y="13305"/>
                    <a:pt x="13140" y="13673"/>
                  </a:cubicBezTo>
                  <a:cubicBezTo>
                    <a:pt x="13005" y="14136"/>
                    <a:pt x="12934" y="14270"/>
                    <a:pt x="12678" y="14270"/>
                  </a:cubicBezTo>
                  <a:cubicBezTo>
                    <a:pt x="12579" y="14270"/>
                    <a:pt x="12453" y="14250"/>
                    <a:pt x="12285" y="14222"/>
                  </a:cubicBezTo>
                  <a:cubicBezTo>
                    <a:pt x="11681" y="14121"/>
                    <a:pt x="11228" y="13750"/>
                    <a:pt x="10733" y="13455"/>
                  </a:cubicBezTo>
                  <a:cubicBezTo>
                    <a:pt x="9548" y="12748"/>
                    <a:pt x="8297" y="12226"/>
                    <a:pt x="6962" y="11872"/>
                  </a:cubicBezTo>
                  <a:cubicBezTo>
                    <a:pt x="5564" y="11501"/>
                    <a:pt x="4228" y="10977"/>
                    <a:pt x="3212" y="9847"/>
                  </a:cubicBezTo>
                  <a:cubicBezTo>
                    <a:pt x="1406" y="7837"/>
                    <a:pt x="667" y="5466"/>
                    <a:pt x="855" y="2781"/>
                  </a:cubicBezTo>
                  <a:cubicBezTo>
                    <a:pt x="886" y="2334"/>
                    <a:pt x="999" y="1897"/>
                    <a:pt x="1188" y="1490"/>
                  </a:cubicBezTo>
                  <a:cubicBezTo>
                    <a:pt x="1355" y="1133"/>
                    <a:pt x="1546" y="764"/>
                    <a:pt x="2023" y="744"/>
                  </a:cubicBezTo>
                  <a:cubicBezTo>
                    <a:pt x="2091" y="727"/>
                    <a:pt x="2152" y="719"/>
                    <a:pt x="2209" y="719"/>
                  </a:cubicBezTo>
                  <a:close/>
                  <a:moveTo>
                    <a:pt x="2087" y="1"/>
                  </a:moveTo>
                  <a:cubicBezTo>
                    <a:pt x="1399" y="1"/>
                    <a:pt x="871" y="522"/>
                    <a:pt x="584" y="1136"/>
                  </a:cubicBezTo>
                  <a:cubicBezTo>
                    <a:pt x="445" y="1434"/>
                    <a:pt x="343" y="1749"/>
                    <a:pt x="281" y="2070"/>
                  </a:cubicBezTo>
                  <a:cubicBezTo>
                    <a:pt x="0" y="3485"/>
                    <a:pt x="112" y="4891"/>
                    <a:pt x="495" y="6255"/>
                  </a:cubicBezTo>
                  <a:cubicBezTo>
                    <a:pt x="1367" y="9360"/>
                    <a:pt x="3180" y="11580"/>
                    <a:pt x="6380" y="12415"/>
                  </a:cubicBezTo>
                  <a:cubicBezTo>
                    <a:pt x="7846" y="12796"/>
                    <a:pt x="9264" y="13296"/>
                    <a:pt x="10566" y="14097"/>
                  </a:cubicBezTo>
                  <a:cubicBezTo>
                    <a:pt x="10884" y="14293"/>
                    <a:pt x="11205" y="14480"/>
                    <a:pt x="11534" y="14656"/>
                  </a:cubicBezTo>
                  <a:cubicBezTo>
                    <a:pt x="11961" y="14885"/>
                    <a:pt x="12336" y="14988"/>
                    <a:pt x="12654" y="14988"/>
                  </a:cubicBezTo>
                  <a:cubicBezTo>
                    <a:pt x="13504" y="14988"/>
                    <a:pt x="13942" y="14248"/>
                    <a:pt x="13858" y="13200"/>
                  </a:cubicBezTo>
                  <a:cubicBezTo>
                    <a:pt x="13554" y="11950"/>
                    <a:pt x="12820" y="11054"/>
                    <a:pt x="11670" y="10529"/>
                  </a:cubicBezTo>
                  <a:cubicBezTo>
                    <a:pt x="10273" y="9891"/>
                    <a:pt x="8870" y="9270"/>
                    <a:pt x="7459" y="8666"/>
                  </a:cubicBezTo>
                  <a:cubicBezTo>
                    <a:pt x="6879" y="8416"/>
                    <a:pt x="6341" y="8095"/>
                    <a:pt x="5804" y="7769"/>
                  </a:cubicBezTo>
                  <a:cubicBezTo>
                    <a:pt x="4571" y="7021"/>
                    <a:pt x="4136" y="5794"/>
                    <a:pt x="3915" y="4463"/>
                  </a:cubicBezTo>
                  <a:cubicBezTo>
                    <a:pt x="3787" y="3700"/>
                    <a:pt x="3735" y="2924"/>
                    <a:pt x="3659" y="2153"/>
                  </a:cubicBezTo>
                  <a:cubicBezTo>
                    <a:pt x="3595" y="1512"/>
                    <a:pt x="3425" y="907"/>
                    <a:pt x="3097" y="352"/>
                  </a:cubicBezTo>
                  <a:cubicBezTo>
                    <a:pt x="2733" y="105"/>
                    <a:pt x="2394" y="1"/>
                    <a:pt x="2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6"/>
          <p:cNvGrpSpPr/>
          <p:nvPr/>
        </p:nvGrpSpPr>
        <p:grpSpPr>
          <a:xfrm rot="-4355131">
            <a:off x="7860613" y="1564573"/>
            <a:ext cx="1092214" cy="1064514"/>
            <a:chOff x="6738418" y="1061009"/>
            <a:chExt cx="911291" cy="887111"/>
          </a:xfrm>
        </p:grpSpPr>
        <p:sp>
          <p:nvSpPr>
            <p:cNvPr id="356" name="Google Shape;356;p16"/>
            <p:cNvSpPr/>
            <p:nvPr/>
          </p:nvSpPr>
          <p:spPr>
            <a:xfrm>
              <a:off x="6738418" y="1116052"/>
              <a:ext cx="845763" cy="832068"/>
            </a:xfrm>
            <a:custGeom>
              <a:avLst/>
              <a:gdLst/>
              <a:ahLst/>
              <a:cxnLst/>
              <a:rect l="l" t="t" r="r" b="b"/>
              <a:pathLst>
                <a:path w="12907" h="12698" extrusionOk="0">
                  <a:moveTo>
                    <a:pt x="1392" y="1"/>
                  </a:moveTo>
                  <a:cubicBezTo>
                    <a:pt x="1388" y="1"/>
                    <a:pt x="485" y="40"/>
                    <a:pt x="134" y="959"/>
                  </a:cubicBezTo>
                  <a:cubicBezTo>
                    <a:pt x="44" y="1137"/>
                    <a:pt x="1" y="1333"/>
                    <a:pt x="8" y="1532"/>
                  </a:cubicBezTo>
                  <a:cubicBezTo>
                    <a:pt x="4" y="1576"/>
                    <a:pt x="24" y="1707"/>
                    <a:pt x="24" y="1707"/>
                  </a:cubicBezTo>
                  <a:cubicBezTo>
                    <a:pt x="43" y="1832"/>
                    <a:pt x="74" y="1955"/>
                    <a:pt x="117" y="2074"/>
                  </a:cubicBezTo>
                  <a:cubicBezTo>
                    <a:pt x="580" y="3371"/>
                    <a:pt x="1224" y="4556"/>
                    <a:pt x="2140" y="5591"/>
                  </a:cubicBezTo>
                  <a:cubicBezTo>
                    <a:pt x="3280" y="6880"/>
                    <a:pt x="4702" y="7696"/>
                    <a:pt x="6314" y="8165"/>
                  </a:cubicBezTo>
                  <a:cubicBezTo>
                    <a:pt x="7609" y="8542"/>
                    <a:pt x="8507" y="9351"/>
                    <a:pt x="9136" y="10516"/>
                  </a:cubicBezTo>
                  <a:cubicBezTo>
                    <a:pt x="9358" y="10930"/>
                    <a:pt x="9534" y="11368"/>
                    <a:pt x="9757" y="11779"/>
                  </a:cubicBezTo>
                  <a:cubicBezTo>
                    <a:pt x="10083" y="12380"/>
                    <a:pt x="10610" y="12697"/>
                    <a:pt x="11170" y="12697"/>
                  </a:cubicBezTo>
                  <a:cubicBezTo>
                    <a:pt x="11501" y="12697"/>
                    <a:pt x="11842" y="12587"/>
                    <a:pt x="12160" y="12359"/>
                  </a:cubicBezTo>
                  <a:lnTo>
                    <a:pt x="12163" y="12359"/>
                  </a:lnTo>
                  <a:cubicBezTo>
                    <a:pt x="12184" y="12341"/>
                    <a:pt x="12761" y="11861"/>
                    <a:pt x="12878" y="11353"/>
                  </a:cubicBezTo>
                  <a:cubicBezTo>
                    <a:pt x="12907" y="10697"/>
                    <a:pt x="12700" y="10106"/>
                    <a:pt x="12409" y="9533"/>
                  </a:cubicBezTo>
                  <a:cubicBezTo>
                    <a:pt x="12004" y="8736"/>
                    <a:pt x="11549" y="7971"/>
                    <a:pt x="10974" y="7288"/>
                  </a:cubicBezTo>
                  <a:cubicBezTo>
                    <a:pt x="10094" y="6242"/>
                    <a:pt x="9001" y="5517"/>
                    <a:pt x="7714" y="5085"/>
                  </a:cubicBezTo>
                  <a:cubicBezTo>
                    <a:pt x="7077" y="4870"/>
                    <a:pt x="6440" y="4653"/>
                    <a:pt x="5842" y="4332"/>
                  </a:cubicBezTo>
                  <a:cubicBezTo>
                    <a:pt x="4515" y="3621"/>
                    <a:pt x="3589" y="2533"/>
                    <a:pt x="2982" y="1163"/>
                  </a:cubicBezTo>
                  <a:cubicBezTo>
                    <a:pt x="2665" y="447"/>
                    <a:pt x="2171" y="39"/>
                    <a:pt x="139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6760042" y="1061009"/>
              <a:ext cx="889667" cy="864832"/>
            </a:xfrm>
            <a:custGeom>
              <a:avLst/>
              <a:gdLst/>
              <a:ahLst/>
              <a:cxnLst/>
              <a:rect l="l" t="t" r="r" b="b"/>
              <a:pathLst>
                <a:path w="13577" h="13198" extrusionOk="0">
                  <a:moveTo>
                    <a:pt x="1598" y="702"/>
                  </a:moveTo>
                  <a:cubicBezTo>
                    <a:pt x="1987" y="702"/>
                    <a:pt x="2332" y="920"/>
                    <a:pt x="2652" y="1184"/>
                  </a:cubicBezTo>
                  <a:cubicBezTo>
                    <a:pt x="3011" y="1478"/>
                    <a:pt x="3350" y="1805"/>
                    <a:pt x="3603" y="2208"/>
                  </a:cubicBezTo>
                  <a:cubicBezTo>
                    <a:pt x="4613" y="3815"/>
                    <a:pt x="6024" y="4874"/>
                    <a:pt x="7785" y="5552"/>
                  </a:cubicBezTo>
                  <a:cubicBezTo>
                    <a:pt x="9545" y="6231"/>
                    <a:pt x="10913" y="7467"/>
                    <a:pt x="11948" y="9059"/>
                  </a:cubicBezTo>
                  <a:cubicBezTo>
                    <a:pt x="12425" y="9790"/>
                    <a:pt x="12779" y="10583"/>
                    <a:pt x="12785" y="11490"/>
                  </a:cubicBezTo>
                  <a:cubicBezTo>
                    <a:pt x="12786" y="11753"/>
                    <a:pt x="12790" y="12016"/>
                    <a:pt x="12548" y="12193"/>
                  </a:cubicBezTo>
                  <a:cubicBezTo>
                    <a:pt x="12307" y="12376"/>
                    <a:pt x="12098" y="12468"/>
                    <a:pt x="11906" y="12468"/>
                  </a:cubicBezTo>
                  <a:cubicBezTo>
                    <a:pt x="11689" y="12468"/>
                    <a:pt x="11494" y="12351"/>
                    <a:pt x="11296" y="12114"/>
                  </a:cubicBezTo>
                  <a:cubicBezTo>
                    <a:pt x="11068" y="11839"/>
                    <a:pt x="10946" y="11503"/>
                    <a:pt x="10818" y="11176"/>
                  </a:cubicBezTo>
                  <a:cubicBezTo>
                    <a:pt x="10193" y="9565"/>
                    <a:pt x="9095" y="8407"/>
                    <a:pt x="7571" y="7648"/>
                  </a:cubicBezTo>
                  <a:cubicBezTo>
                    <a:pt x="6739" y="7233"/>
                    <a:pt x="5889" y="6848"/>
                    <a:pt x="5080" y="6389"/>
                  </a:cubicBezTo>
                  <a:cubicBezTo>
                    <a:pt x="3900" y="5721"/>
                    <a:pt x="2814" y="4915"/>
                    <a:pt x="1879" y="3915"/>
                  </a:cubicBezTo>
                  <a:cubicBezTo>
                    <a:pt x="1310" y="3304"/>
                    <a:pt x="927" y="2588"/>
                    <a:pt x="707" y="1776"/>
                  </a:cubicBezTo>
                  <a:cubicBezTo>
                    <a:pt x="595" y="1367"/>
                    <a:pt x="624" y="1030"/>
                    <a:pt x="1062" y="841"/>
                  </a:cubicBezTo>
                  <a:cubicBezTo>
                    <a:pt x="1250" y="744"/>
                    <a:pt x="1428" y="702"/>
                    <a:pt x="1598" y="702"/>
                  </a:cubicBezTo>
                  <a:close/>
                  <a:moveTo>
                    <a:pt x="1548" y="1"/>
                  </a:moveTo>
                  <a:cubicBezTo>
                    <a:pt x="1053" y="1"/>
                    <a:pt x="594" y="207"/>
                    <a:pt x="255" y="592"/>
                  </a:cubicBezTo>
                  <a:cubicBezTo>
                    <a:pt x="42" y="832"/>
                    <a:pt x="9" y="1285"/>
                    <a:pt x="5" y="1592"/>
                  </a:cubicBezTo>
                  <a:cubicBezTo>
                    <a:pt x="1" y="2010"/>
                    <a:pt x="237" y="2387"/>
                    <a:pt x="369" y="2771"/>
                  </a:cubicBezTo>
                  <a:cubicBezTo>
                    <a:pt x="719" y="3786"/>
                    <a:pt x="1419" y="4532"/>
                    <a:pt x="2209" y="5199"/>
                  </a:cubicBezTo>
                  <a:cubicBezTo>
                    <a:pt x="3445" y="6242"/>
                    <a:pt x="4774" y="7140"/>
                    <a:pt x="6262" y="7782"/>
                  </a:cubicBezTo>
                  <a:cubicBezTo>
                    <a:pt x="6646" y="7947"/>
                    <a:pt x="7015" y="8147"/>
                    <a:pt x="7389" y="8338"/>
                  </a:cubicBezTo>
                  <a:cubicBezTo>
                    <a:pt x="8712" y="9010"/>
                    <a:pt x="9644" y="10045"/>
                    <a:pt x="10186" y="11444"/>
                  </a:cubicBezTo>
                  <a:cubicBezTo>
                    <a:pt x="10253" y="11619"/>
                    <a:pt x="10327" y="11792"/>
                    <a:pt x="10406" y="11961"/>
                  </a:cubicBezTo>
                  <a:cubicBezTo>
                    <a:pt x="10701" y="12586"/>
                    <a:pt x="11137" y="13047"/>
                    <a:pt x="11831" y="13198"/>
                  </a:cubicBezTo>
                  <a:cubicBezTo>
                    <a:pt x="13110" y="13177"/>
                    <a:pt x="13576" y="12228"/>
                    <a:pt x="13476" y="11235"/>
                  </a:cubicBezTo>
                  <a:cubicBezTo>
                    <a:pt x="13396" y="10426"/>
                    <a:pt x="13118" y="9682"/>
                    <a:pt x="12709" y="8990"/>
                  </a:cubicBezTo>
                  <a:cubicBezTo>
                    <a:pt x="11559" y="7048"/>
                    <a:pt x="9926" y="5662"/>
                    <a:pt x="7868" y="4823"/>
                  </a:cubicBezTo>
                  <a:cubicBezTo>
                    <a:pt x="6453" y="4247"/>
                    <a:pt x="5222" y="3476"/>
                    <a:pt x="4412" y="2125"/>
                  </a:cubicBezTo>
                  <a:cubicBezTo>
                    <a:pt x="4315" y="1965"/>
                    <a:pt x="4205" y="1813"/>
                    <a:pt x="4084" y="1671"/>
                  </a:cubicBezTo>
                  <a:cubicBezTo>
                    <a:pt x="3567" y="1066"/>
                    <a:pt x="3050" y="463"/>
                    <a:pt x="2287" y="151"/>
                  </a:cubicBezTo>
                  <a:cubicBezTo>
                    <a:pt x="2039" y="50"/>
                    <a:pt x="1789"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MAIN_POINT_1">
    <p:bg>
      <p:bgPr>
        <a:blipFill>
          <a:blip r:embed="rId2">
            <a:alphaModFix/>
          </a:blip>
          <a:stretch>
            <a:fillRect/>
          </a:stretch>
        </a:blipFill>
        <a:effectLst/>
      </p:bgPr>
    </p:bg>
    <p:spTree>
      <p:nvGrpSpPr>
        <p:cNvPr id="1" name="Shape 408"/>
        <p:cNvGrpSpPr/>
        <p:nvPr/>
      </p:nvGrpSpPr>
      <p:grpSpPr>
        <a:xfrm>
          <a:off x="0" y="0"/>
          <a:ext cx="0" cy="0"/>
          <a:chOff x="0" y="0"/>
          <a:chExt cx="0" cy="0"/>
        </a:xfrm>
      </p:grpSpPr>
      <p:sp>
        <p:nvSpPr>
          <p:cNvPr id="409" name="Google Shape;409;p19"/>
          <p:cNvSpPr txBox="1">
            <a:spLocks noGrp="1"/>
          </p:cNvSpPr>
          <p:nvPr>
            <p:ph type="subTitle" idx="1"/>
          </p:nvPr>
        </p:nvSpPr>
        <p:spPr>
          <a:xfrm rot="202">
            <a:off x="2014450" y="3255375"/>
            <a:ext cx="5114700" cy="61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0" name="Google Shape;410;p19"/>
          <p:cNvSpPr txBox="1">
            <a:spLocks noGrp="1"/>
          </p:cNvSpPr>
          <p:nvPr>
            <p:ph type="title"/>
          </p:nvPr>
        </p:nvSpPr>
        <p:spPr>
          <a:xfrm>
            <a:off x="1464100" y="1055288"/>
            <a:ext cx="6215400" cy="2052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15000"/>
              <a:buNone/>
              <a:defRPr sz="15000">
                <a:solidFill>
                  <a:schemeClr val="accent6"/>
                </a:solidFill>
              </a:defRPr>
            </a:lvl1pPr>
            <a:lvl2pPr lvl="1"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2pPr>
            <a:lvl3pPr lvl="2"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3pPr>
            <a:lvl4pPr lvl="3"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4pPr>
            <a:lvl5pPr lvl="4"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5pPr>
            <a:lvl6pPr lvl="5"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6pPr>
            <a:lvl7pPr lvl="6"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7pPr>
            <a:lvl8pPr lvl="7"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8pPr>
            <a:lvl9pPr lvl="8" algn="ctr">
              <a:spcBef>
                <a:spcPts val="0"/>
              </a:spcBef>
              <a:spcAft>
                <a:spcPts val="0"/>
              </a:spcAft>
              <a:buClr>
                <a:schemeClr val="accent6"/>
              </a:buClr>
              <a:buSzPts val="15000"/>
              <a:buFont typeface="Knewave"/>
              <a:buNone/>
              <a:defRPr sz="15000">
                <a:solidFill>
                  <a:schemeClr val="accent6"/>
                </a:solidFill>
                <a:latin typeface="Knewave"/>
                <a:ea typeface="Knewave"/>
                <a:cs typeface="Knewave"/>
                <a:sym typeface="Knewave"/>
              </a:defRPr>
            </a:lvl9pPr>
          </a:lstStyle>
          <a:p>
            <a:endParaRPr/>
          </a:p>
        </p:txBody>
      </p:sp>
      <p:grpSp>
        <p:nvGrpSpPr>
          <p:cNvPr id="411" name="Google Shape;411;p19"/>
          <p:cNvGrpSpPr/>
          <p:nvPr/>
        </p:nvGrpSpPr>
        <p:grpSpPr>
          <a:xfrm>
            <a:off x="7902891" y="1460208"/>
            <a:ext cx="1555803" cy="968661"/>
            <a:chOff x="7628172" y="4030315"/>
            <a:chExt cx="1140701" cy="710214"/>
          </a:xfrm>
        </p:grpSpPr>
        <p:sp>
          <p:nvSpPr>
            <p:cNvPr id="412" name="Google Shape;412;p19"/>
            <p:cNvSpPr/>
            <p:nvPr/>
          </p:nvSpPr>
          <p:spPr>
            <a:xfrm>
              <a:off x="7679460" y="4129229"/>
              <a:ext cx="1006457" cy="611301"/>
            </a:xfrm>
            <a:custGeom>
              <a:avLst/>
              <a:gdLst/>
              <a:ahLst/>
              <a:cxnLst/>
              <a:rect l="l" t="t" r="r" b="b"/>
              <a:pathLst>
                <a:path w="16209" h="9845" extrusionOk="0">
                  <a:moveTo>
                    <a:pt x="4127" y="0"/>
                  </a:moveTo>
                  <a:cubicBezTo>
                    <a:pt x="3867" y="0"/>
                    <a:pt x="3606" y="11"/>
                    <a:pt x="3343" y="32"/>
                  </a:cubicBezTo>
                  <a:cubicBezTo>
                    <a:pt x="2925" y="63"/>
                    <a:pt x="2508" y="101"/>
                    <a:pt x="2091" y="107"/>
                  </a:cubicBezTo>
                  <a:cubicBezTo>
                    <a:pt x="1913" y="107"/>
                    <a:pt x="1736" y="130"/>
                    <a:pt x="1563" y="176"/>
                  </a:cubicBezTo>
                  <a:cubicBezTo>
                    <a:pt x="1" y="368"/>
                    <a:pt x="337" y="1966"/>
                    <a:pt x="337" y="1966"/>
                  </a:cubicBezTo>
                  <a:lnTo>
                    <a:pt x="342" y="1971"/>
                  </a:lnTo>
                  <a:cubicBezTo>
                    <a:pt x="526" y="2723"/>
                    <a:pt x="935" y="3099"/>
                    <a:pt x="1748" y="3173"/>
                  </a:cubicBezTo>
                  <a:cubicBezTo>
                    <a:pt x="2004" y="3196"/>
                    <a:pt x="2265" y="3213"/>
                    <a:pt x="2524" y="3213"/>
                  </a:cubicBezTo>
                  <a:cubicBezTo>
                    <a:pt x="2684" y="3213"/>
                    <a:pt x="2844" y="3206"/>
                    <a:pt x="3002" y="3191"/>
                  </a:cubicBezTo>
                  <a:cubicBezTo>
                    <a:pt x="3205" y="3171"/>
                    <a:pt x="3404" y="3161"/>
                    <a:pt x="3599" y="3161"/>
                  </a:cubicBezTo>
                  <a:cubicBezTo>
                    <a:pt x="5304" y="3161"/>
                    <a:pt x="6651" y="3930"/>
                    <a:pt x="7688" y="5390"/>
                  </a:cubicBezTo>
                  <a:cubicBezTo>
                    <a:pt x="7714" y="5428"/>
                    <a:pt x="7742" y="5466"/>
                    <a:pt x="7773" y="5502"/>
                  </a:cubicBezTo>
                  <a:cubicBezTo>
                    <a:pt x="8536" y="6389"/>
                    <a:pt x="9252" y="7320"/>
                    <a:pt x="10109" y="8121"/>
                  </a:cubicBezTo>
                  <a:cubicBezTo>
                    <a:pt x="10868" y="8830"/>
                    <a:pt x="11759" y="9417"/>
                    <a:pt x="12772" y="9685"/>
                  </a:cubicBezTo>
                  <a:cubicBezTo>
                    <a:pt x="13130" y="9780"/>
                    <a:pt x="13536" y="9844"/>
                    <a:pt x="13937" y="9844"/>
                  </a:cubicBezTo>
                  <a:cubicBezTo>
                    <a:pt x="14814" y="9844"/>
                    <a:pt x="15663" y="9537"/>
                    <a:pt x="15921" y="8570"/>
                  </a:cubicBezTo>
                  <a:cubicBezTo>
                    <a:pt x="16209" y="7489"/>
                    <a:pt x="15318" y="6457"/>
                    <a:pt x="14233" y="6457"/>
                  </a:cubicBezTo>
                  <a:cubicBezTo>
                    <a:pt x="14202" y="6457"/>
                    <a:pt x="14171" y="6457"/>
                    <a:pt x="14140" y="6459"/>
                  </a:cubicBezTo>
                  <a:cubicBezTo>
                    <a:pt x="14105" y="6461"/>
                    <a:pt x="14071" y="6462"/>
                    <a:pt x="14037" y="6462"/>
                  </a:cubicBezTo>
                  <a:cubicBezTo>
                    <a:pt x="13338" y="6462"/>
                    <a:pt x="12788" y="6065"/>
                    <a:pt x="12299" y="5588"/>
                  </a:cubicBezTo>
                  <a:cubicBezTo>
                    <a:pt x="11493" y="4802"/>
                    <a:pt x="10823" y="3893"/>
                    <a:pt x="10095" y="3037"/>
                  </a:cubicBezTo>
                  <a:cubicBezTo>
                    <a:pt x="9426" y="2250"/>
                    <a:pt x="8744" y="1479"/>
                    <a:pt x="7840" y="953"/>
                  </a:cubicBezTo>
                  <a:cubicBezTo>
                    <a:pt x="6673" y="273"/>
                    <a:pt x="5427" y="0"/>
                    <a:pt x="4127"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7628172" y="4030315"/>
              <a:ext cx="1140701" cy="669792"/>
            </a:xfrm>
            <a:custGeom>
              <a:avLst/>
              <a:gdLst/>
              <a:ahLst/>
              <a:cxnLst/>
              <a:rect l="l" t="t" r="r" b="b"/>
              <a:pathLst>
                <a:path w="18371" h="10787" extrusionOk="0">
                  <a:moveTo>
                    <a:pt x="3782" y="698"/>
                  </a:moveTo>
                  <a:cubicBezTo>
                    <a:pt x="6663" y="698"/>
                    <a:pt x="9229" y="1607"/>
                    <a:pt x="11335" y="3741"/>
                  </a:cubicBezTo>
                  <a:cubicBezTo>
                    <a:pt x="12157" y="4573"/>
                    <a:pt x="12949" y="5436"/>
                    <a:pt x="13744" y="6296"/>
                  </a:cubicBezTo>
                  <a:cubicBezTo>
                    <a:pt x="14089" y="6669"/>
                    <a:pt x="14502" y="6906"/>
                    <a:pt x="14980" y="7051"/>
                  </a:cubicBezTo>
                  <a:cubicBezTo>
                    <a:pt x="15446" y="7193"/>
                    <a:pt x="15925" y="7307"/>
                    <a:pt x="16355" y="7548"/>
                  </a:cubicBezTo>
                  <a:cubicBezTo>
                    <a:pt x="17047" y="7938"/>
                    <a:pt x="17508" y="8493"/>
                    <a:pt x="17519" y="9338"/>
                  </a:cubicBezTo>
                  <a:cubicBezTo>
                    <a:pt x="17527" y="9998"/>
                    <a:pt x="17501" y="10017"/>
                    <a:pt x="16804" y="10038"/>
                  </a:cubicBezTo>
                  <a:cubicBezTo>
                    <a:pt x="16699" y="10057"/>
                    <a:pt x="16595" y="10065"/>
                    <a:pt x="16491" y="10065"/>
                  </a:cubicBezTo>
                  <a:cubicBezTo>
                    <a:pt x="16203" y="10065"/>
                    <a:pt x="15919" y="10003"/>
                    <a:pt x="15634" y="9940"/>
                  </a:cubicBezTo>
                  <a:cubicBezTo>
                    <a:pt x="13840" y="9545"/>
                    <a:pt x="12359" y="8642"/>
                    <a:pt x="11205" y="7189"/>
                  </a:cubicBezTo>
                  <a:cubicBezTo>
                    <a:pt x="10796" y="6676"/>
                    <a:pt x="10389" y="6159"/>
                    <a:pt x="9958" y="5665"/>
                  </a:cubicBezTo>
                  <a:cubicBezTo>
                    <a:pt x="8590" y="4098"/>
                    <a:pt x="6925" y="3148"/>
                    <a:pt x="4814" y="3047"/>
                  </a:cubicBezTo>
                  <a:cubicBezTo>
                    <a:pt x="4331" y="3025"/>
                    <a:pt x="3852" y="3002"/>
                    <a:pt x="3372" y="3002"/>
                  </a:cubicBezTo>
                  <a:cubicBezTo>
                    <a:pt x="3066" y="3002"/>
                    <a:pt x="2760" y="3011"/>
                    <a:pt x="2452" y="3036"/>
                  </a:cubicBezTo>
                  <a:cubicBezTo>
                    <a:pt x="2342" y="3044"/>
                    <a:pt x="2230" y="3052"/>
                    <a:pt x="2117" y="3052"/>
                  </a:cubicBezTo>
                  <a:cubicBezTo>
                    <a:pt x="1772" y="3052"/>
                    <a:pt x="1427" y="2981"/>
                    <a:pt x="1175" y="2654"/>
                  </a:cubicBezTo>
                  <a:cubicBezTo>
                    <a:pt x="901" y="2289"/>
                    <a:pt x="1001" y="1962"/>
                    <a:pt x="1263" y="1645"/>
                  </a:cubicBezTo>
                  <a:cubicBezTo>
                    <a:pt x="1775" y="1025"/>
                    <a:pt x="2465" y="738"/>
                    <a:pt x="3226" y="709"/>
                  </a:cubicBezTo>
                  <a:cubicBezTo>
                    <a:pt x="3412" y="702"/>
                    <a:pt x="3598" y="698"/>
                    <a:pt x="3782" y="698"/>
                  </a:cubicBezTo>
                  <a:close/>
                  <a:moveTo>
                    <a:pt x="3543" y="1"/>
                  </a:moveTo>
                  <a:cubicBezTo>
                    <a:pt x="3471" y="1"/>
                    <a:pt x="3399" y="1"/>
                    <a:pt x="3328" y="2"/>
                  </a:cubicBezTo>
                  <a:cubicBezTo>
                    <a:pt x="2844" y="8"/>
                    <a:pt x="2361" y="128"/>
                    <a:pt x="1907" y="323"/>
                  </a:cubicBezTo>
                  <a:cubicBezTo>
                    <a:pt x="1518" y="490"/>
                    <a:pt x="1180" y="729"/>
                    <a:pt x="878" y="1035"/>
                  </a:cubicBezTo>
                  <a:cubicBezTo>
                    <a:pt x="1" y="1920"/>
                    <a:pt x="182" y="3145"/>
                    <a:pt x="1162" y="3559"/>
                  </a:cubicBezTo>
                  <a:cubicBezTo>
                    <a:pt x="1486" y="3675"/>
                    <a:pt x="1819" y="3696"/>
                    <a:pt x="2153" y="3696"/>
                  </a:cubicBezTo>
                  <a:cubicBezTo>
                    <a:pt x="2329" y="3696"/>
                    <a:pt x="2505" y="3690"/>
                    <a:pt x="2681" y="3690"/>
                  </a:cubicBezTo>
                  <a:cubicBezTo>
                    <a:pt x="2988" y="3690"/>
                    <a:pt x="3295" y="3686"/>
                    <a:pt x="3602" y="3686"/>
                  </a:cubicBezTo>
                  <a:cubicBezTo>
                    <a:pt x="4152" y="3686"/>
                    <a:pt x="4701" y="3699"/>
                    <a:pt x="5253" y="3770"/>
                  </a:cubicBezTo>
                  <a:cubicBezTo>
                    <a:pt x="6980" y="3992"/>
                    <a:pt x="8346" y="4844"/>
                    <a:pt x="9468" y="6149"/>
                  </a:cubicBezTo>
                  <a:cubicBezTo>
                    <a:pt x="9866" y="6610"/>
                    <a:pt x="10250" y="7084"/>
                    <a:pt x="10624" y="7564"/>
                  </a:cubicBezTo>
                  <a:cubicBezTo>
                    <a:pt x="12100" y="9459"/>
                    <a:pt x="14060" y="10457"/>
                    <a:pt x="16386" y="10787"/>
                  </a:cubicBezTo>
                  <a:cubicBezTo>
                    <a:pt x="16595" y="10776"/>
                    <a:pt x="16804" y="10761"/>
                    <a:pt x="17012" y="10754"/>
                  </a:cubicBezTo>
                  <a:cubicBezTo>
                    <a:pt x="17638" y="10730"/>
                    <a:pt x="17828" y="10590"/>
                    <a:pt x="18048" y="10015"/>
                  </a:cubicBezTo>
                  <a:cubicBezTo>
                    <a:pt x="18370" y="9173"/>
                    <a:pt x="18125" y="8439"/>
                    <a:pt x="17607" y="7779"/>
                  </a:cubicBezTo>
                  <a:cubicBezTo>
                    <a:pt x="17129" y="7171"/>
                    <a:pt x="16482" y="6815"/>
                    <a:pt x="15754" y="6581"/>
                  </a:cubicBezTo>
                  <a:cubicBezTo>
                    <a:pt x="15273" y="6428"/>
                    <a:pt x="14757" y="6339"/>
                    <a:pt x="14378" y="5939"/>
                  </a:cubicBezTo>
                  <a:cubicBezTo>
                    <a:pt x="13718" y="5241"/>
                    <a:pt x="13012" y="4586"/>
                    <a:pt x="12387" y="3859"/>
                  </a:cubicBezTo>
                  <a:cubicBezTo>
                    <a:pt x="10034" y="1119"/>
                    <a:pt x="7019" y="1"/>
                    <a:pt x="3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19"/>
          <p:cNvGrpSpPr/>
          <p:nvPr/>
        </p:nvGrpSpPr>
        <p:grpSpPr>
          <a:xfrm>
            <a:off x="8540964" y="-377867"/>
            <a:ext cx="975982" cy="1959089"/>
            <a:chOff x="8318378" y="2783905"/>
            <a:chExt cx="715582" cy="1436387"/>
          </a:xfrm>
        </p:grpSpPr>
        <p:sp>
          <p:nvSpPr>
            <p:cNvPr id="415" name="Google Shape;415;p19"/>
            <p:cNvSpPr/>
            <p:nvPr/>
          </p:nvSpPr>
          <p:spPr>
            <a:xfrm>
              <a:off x="8318378" y="287195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8390547" y="278390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9"/>
          <p:cNvGrpSpPr/>
          <p:nvPr/>
        </p:nvGrpSpPr>
        <p:grpSpPr>
          <a:xfrm>
            <a:off x="7331038" y="-246330"/>
            <a:ext cx="1242910" cy="1209931"/>
            <a:chOff x="6992368" y="3004409"/>
            <a:chExt cx="911291" cy="887111"/>
          </a:xfrm>
        </p:grpSpPr>
        <p:sp>
          <p:nvSpPr>
            <p:cNvPr id="418" name="Google Shape;418;p19"/>
            <p:cNvSpPr/>
            <p:nvPr/>
          </p:nvSpPr>
          <p:spPr>
            <a:xfrm>
              <a:off x="6992368" y="3059452"/>
              <a:ext cx="845763" cy="832068"/>
            </a:xfrm>
            <a:custGeom>
              <a:avLst/>
              <a:gdLst/>
              <a:ahLst/>
              <a:cxnLst/>
              <a:rect l="l" t="t" r="r" b="b"/>
              <a:pathLst>
                <a:path w="12907" h="12698" extrusionOk="0">
                  <a:moveTo>
                    <a:pt x="1392" y="1"/>
                  </a:moveTo>
                  <a:cubicBezTo>
                    <a:pt x="1388" y="1"/>
                    <a:pt x="485" y="40"/>
                    <a:pt x="134" y="959"/>
                  </a:cubicBezTo>
                  <a:cubicBezTo>
                    <a:pt x="44" y="1137"/>
                    <a:pt x="1" y="1333"/>
                    <a:pt x="8" y="1532"/>
                  </a:cubicBezTo>
                  <a:cubicBezTo>
                    <a:pt x="4" y="1576"/>
                    <a:pt x="24" y="1707"/>
                    <a:pt x="24" y="1707"/>
                  </a:cubicBezTo>
                  <a:cubicBezTo>
                    <a:pt x="43" y="1832"/>
                    <a:pt x="74" y="1955"/>
                    <a:pt x="117" y="2074"/>
                  </a:cubicBezTo>
                  <a:cubicBezTo>
                    <a:pt x="580" y="3371"/>
                    <a:pt x="1224" y="4556"/>
                    <a:pt x="2140" y="5591"/>
                  </a:cubicBezTo>
                  <a:cubicBezTo>
                    <a:pt x="3280" y="6880"/>
                    <a:pt x="4702" y="7696"/>
                    <a:pt x="6314" y="8165"/>
                  </a:cubicBezTo>
                  <a:cubicBezTo>
                    <a:pt x="7609" y="8542"/>
                    <a:pt x="8507" y="9351"/>
                    <a:pt x="9136" y="10516"/>
                  </a:cubicBezTo>
                  <a:cubicBezTo>
                    <a:pt x="9358" y="10930"/>
                    <a:pt x="9534" y="11368"/>
                    <a:pt x="9757" y="11779"/>
                  </a:cubicBezTo>
                  <a:cubicBezTo>
                    <a:pt x="10083" y="12380"/>
                    <a:pt x="10610" y="12697"/>
                    <a:pt x="11170" y="12697"/>
                  </a:cubicBezTo>
                  <a:cubicBezTo>
                    <a:pt x="11501" y="12697"/>
                    <a:pt x="11842" y="12587"/>
                    <a:pt x="12160" y="12359"/>
                  </a:cubicBezTo>
                  <a:lnTo>
                    <a:pt x="12163" y="12359"/>
                  </a:lnTo>
                  <a:cubicBezTo>
                    <a:pt x="12184" y="12341"/>
                    <a:pt x="12761" y="11861"/>
                    <a:pt x="12878" y="11353"/>
                  </a:cubicBezTo>
                  <a:cubicBezTo>
                    <a:pt x="12907" y="10697"/>
                    <a:pt x="12700" y="10106"/>
                    <a:pt x="12409" y="9533"/>
                  </a:cubicBezTo>
                  <a:cubicBezTo>
                    <a:pt x="12004" y="8736"/>
                    <a:pt x="11549" y="7971"/>
                    <a:pt x="10974" y="7288"/>
                  </a:cubicBezTo>
                  <a:cubicBezTo>
                    <a:pt x="10094" y="6242"/>
                    <a:pt x="9001" y="5517"/>
                    <a:pt x="7714" y="5085"/>
                  </a:cubicBezTo>
                  <a:cubicBezTo>
                    <a:pt x="7077" y="4870"/>
                    <a:pt x="6440" y="4653"/>
                    <a:pt x="5842" y="4332"/>
                  </a:cubicBezTo>
                  <a:cubicBezTo>
                    <a:pt x="4515" y="3621"/>
                    <a:pt x="3589" y="2533"/>
                    <a:pt x="2982" y="1163"/>
                  </a:cubicBezTo>
                  <a:cubicBezTo>
                    <a:pt x="2665" y="447"/>
                    <a:pt x="2171" y="39"/>
                    <a:pt x="139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7013992" y="3004409"/>
              <a:ext cx="889667" cy="864832"/>
            </a:xfrm>
            <a:custGeom>
              <a:avLst/>
              <a:gdLst/>
              <a:ahLst/>
              <a:cxnLst/>
              <a:rect l="l" t="t" r="r" b="b"/>
              <a:pathLst>
                <a:path w="13577" h="13198" extrusionOk="0">
                  <a:moveTo>
                    <a:pt x="1598" y="702"/>
                  </a:moveTo>
                  <a:cubicBezTo>
                    <a:pt x="1987" y="702"/>
                    <a:pt x="2332" y="920"/>
                    <a:pt x="2652" y="1184"/>
                  </a:cubicBezTo>
                  <a:cubicBezTo>
                    <a:pt x="3011" y="1478"/>
                    <a:pt x="3350" y="1805"/>
                    <a:pt x="3603" y="2208"/>
                  </a:cubicBezTo>
                  <a:cubicBezTo>
                    <a:pt x="4613" y="3815"/>
                    <a:pt x="6024" y="4874"/>
                    <a:pt x="7785" y="5552"/>
                  </a:cubicBezTo>
                  <a:cubicBezTo>
                    <a:pt x="9545" y="6231"/>
                    <a:pt x="10913" y="7467"/>
                    <a:pt x="11948" y="9059"/>
                  </a:cubicBezTo>
                  <a:cubicBezTo>
                    <a:pt x="12425" y="9790"/>
                    <a:pt x="12779" y="10583"/>
                    <a:pt x="12785" y="11490"/>
                  </a:cubicBezTo>
                  <a:cubicBezTo>
                    <a:pt x="12786" y="11753"/>
                    <a:pt x="12790" y="12016"/>
                    <a:pt x="12548" y="12193"/>
                  </a:cubicBezTo>
                  <a:cubicBezTo>
                    <a:pt x="12307" y="12376"/>
                    <a:pt x="12098" y="12468"/>
                    <a:pt x="11906" y="12468"/>
                  </a:cubicBezTo>
                  <a:cubicBezTo>
                    <a:pt x="11689" y="12468"/>
                    <a:pt x="11494" y="12351"/>
                    <a:pt x="11296" y="12114"/>
                  </a:cubicBezTo>
                  <a:cubicBezTo>
                    <a:pt x="11068" y="11839"/>
                    <a:pt x="10946" y="11503"/>
                    <a:pt x="10818" y="11176"/>
                  </a:cubicBezTo>
                  <a:cubicBezTo>
                    <a:pt x="10193" y="9565"/>
                    <a:pt x="9095" y="8407"/>
                    <a:pt x="7571" y="7648"/>
                  </a:cubicBezTo>
                  <a:cubicBezTo>
                    <a:pt x="6739" y="7233"/>
                    <a:pt x="5889" y="6848"/>
                    <a:pt x="5080" y="6389"/>
                  </a:cubicBezTo>
                  <a:cubicBezTo>
                    <a:pt x="3900" y="5721"/>
                    <a:pt x="2814" y="4915"/>
                    <a:pt x="1879" y="3915"/>
                  </a:cubicBezTo>
                  <a:cubicBezTo>
                    <a:pt x="1310" y="3304"/>
                    <a:pt x="927" y="2588"/>
                    <a:pt x="707" y="1776"/>
                  </a:cubicBezTo>
                  <a:cubicBezTo>
                    <a:pt x="595" y="1367"/>
                    <a:pt x="624" y="1030"/>
                    <a:pt x="1062" y="841"/>
                  </a:cubicBezTo>
                  <a:cubicBezTo>
                    <a:pt x="1250" y="744"/>
                    <a:pt x="1428" y="702"/>
                    <a:pt x="1598" y="702"/>
                  </a:cubicBezTo>
                  <a:close/>
                  <a:moveTo>
                    <a:pt x="1548" y="1"/>
                  </a:moveTo>
                  <a:cubicBezTo>
                    <a:pt x="1053" y="1"/>
                    <a:pt x="594" y="207"/>
                    <a:pt x="255" y="592"/>
                  </a:cubicBezTo>
                  <a:cubicBezTo>
                    <a:pt x="42" y="832"/>
                    <a:pt x="9" y="1285"/>
                    <a:pt x="5" y="1592"/>
                  </a:cubicBezTo>
                  <a:cubicBezTo>
                    <a:pt x="1" y="2010"/>
                    <a:pt x="237" y="2387"/>
                    <a:pt x="369" y="2771"/>
                  </a:cubicBezTo>
                  <a:cubicBezTo>
                    <a:pt x="719" y="3786"/>
                    <a:pt x="1419" y="4532"/>
                    <a:pt x="2209" y="5199"/>
                  </a:cubicBezTo>
                  <a:cubicBezTo>
                    <a:pt x="3445" y="6242"/>
                    <a:pt x="4774" y="7140"/>
                    <a:pt x="6262" y="7782"/>
                  </a:cubicBezTo>
                  <a:cubicBezTo>
                    <a:pt x="6646" y="7947"/>
                    <a:pt x="7015" y="8147"/>
                    <a:pt x="7389" y="8338"/>
                  </a:cubicBezTo>
                  <a:cubicBezTo>
                    <a:pt x="8712" y="9010"/>
                    <a:pt x="9644" y="10045"/>
                    <a:pt x="10186" y="11444"/>
                  </a:cubicBezTo>
                  <a:cubicBezTo>
                    <a:pt x="10253" y="11619"/>
                    <a:pt x="10327" y="11792"/>
                    <a:pt x="10406" y="11961"/>
                  </a:cubicBezTo>
                  <a:cubicBezTo>
                    <a:pt x="10701" y="12586"/>
                    <a:pt x="11137" y="13047"/>
                    <a:pt x="11831" y="13198"/>
                  </a:cubicBezTo>
                  <a:cubicBezTo>
                    <a:pt x="13110" y="13177"/>
                    <a:pt x="13576" y="12228"/>
                    <a:pt x="13476" y="11235"/>
                  </a:cubicBezTo>
                  <a:cubicBezTo>
                    <a:pt x="13396" y="10426"/>
                    <a:pt x="13118" y="9682"/>
                    <a:pt x="12709" y="8990"/>
                  </a:cubicBezTo>
                  <a:cubicBezTo>
                    <a:pt x="11559" y="7048"/>
                    <a:pt x="9926" y="5662"/>
                    <a:pt x="7868" y="4823"/>
                  </a:cubicBezTo>
                  <a:cubicBezTo>
                    <a:pt x="6453" y="4247"/>
                    <a:pt x="5222" y="3476"/>
                    <a:pt x="4412" y="2125"/>
                  </a:cubicBezTo>
                  <a:cubicBezTo>
                    <a:pt x="4315" y="1965"/>
                    <a:pt x="4205" y="1813"/>
                    <a:pt x="4084" y="1671"/>
                  </a:cubicBezTo>
                  <a:cubicBezTo>
                    <a:pt x="3567" y="1066"/>
                    <a:pt x="3050" y="463"/>
                    <a:pt x="2287" y="151"/>
                  </a:cubicBezTo>
                  <a:cubicBezTo>
                    <a:pt x="2039" y="50"/>
                    <a:pt x="1789" y="1"/>
                    <a:pt x="1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9"/>
          <p:cNvGrpSpPr/>
          <p:nvPr/>
        </p:nvGrpSpPr>
        <p:grpSpPr>
          <a:xfrm>
            <a:off x="-136803" y="2978911"/>
            <a:ext cx="765458" cy="1536503"/>
            <a:chOff x="-253872" y="556755"/>
            <a:chExt cx="715582" cy="1436387"/>
          </a:xfrm>
        </p:grpSpPr>
        <p:sp>
          <p:nvSpPr>
            <p:cNvPr id="421" name="Google Shape;421;p19"/>
            <p:cNvSpPr/>
            <p:nvPr/>
          </p:nvSpPr>
          <p:spPr>
            <a:xfrm>
              <a:off x="-253872" y="644802"/>
              <a:ext cx="635895" cy="1232008"/>
            </a:xfrm>
            <a:custGeom>
              <a:avLst/>
              <a:gdLst/>
              <a:ahLst/>
              <a:cxnLst/>
              <a:rect l="l" t="t" r="r" b="b"/>
              <a:pathLst>
                <a:path w="6767" h="13111" extrusionOk="0">
                  <a:moveTo>
                    <a:pt x="1993" y="1"/>
                  </a:moveTo>
                  <a:cubicBezTo>
                    <a:pt x="1867" y="1"/>
                    <a:pt x="1018" y="19"/>
                    <a:pt x="583" y="501"/>
                  </a:cubicBezTo>
                  <a:cubicBezTo>
                    <a:pt x="581" y="503"/>
                    <a:pt x="579" y="507"/>
                    <a:pt x="577" y="509"/>
                  </a:cubicBezTo>
                  <a:cubicBezTo>
                    <a:pt x="118" y="929"/>
                    <a:pt x="0" y="1491"/>
                    <a:pt x="161" y="2328"/>
                  </a:cubicBezTo>
                  <a:cubicBezTo>
                    <a:pt x="395" y="3555"/>
                    <a:pt x="904" y="4646"/>
                    <a:pt x="1689" y="5611"/>
                  </a:cubicBezTo>
                  <a:cubicBezTo>
                    <a:pt x="3002" y="7229"/>
                    <a:pt x="3478" y="9025"/>
                    <a:pt x="2822" y="11075"/>
                  </a:cubicBezTo>
                  <a:cubicBezTo>
                    <a:pt x="2567" y="11871"/>
                    <a:pt x="2782" y="12379"/>
                    <a:pt x="3473" y="12901"/>
                  </a:cubicBezTo>
                  <a:cubicBezTo>
                    <a:pt x="3473" y="12901"/>
                    <a:pt x="3801" y="13111"/>
                    <a:pt x="4233" y="13111"/>
                  </a:cubicBezTo>
                  <a:cubicBezTo>
                    <a:pt x="4419" y="13111"/>
                    <a:pt x="4625" y="13072"/>
                    <a:pt x="4832" y="12960"/>
                  </a:cubicBezTo>
                  <a:cubicBezTo>
                    <a:pt x="4838" y="12957"/>
                    <a:pt x="4844" y="12953"/>
                    <a:pt x="4850" y="12950"/>
                  </a:cubicBezTo>
                  <a:cubicBezTo>
                    <a:pt x="5287" y="12734"/>
                    <a:pt x="5560" y="12329"/>
                    <a:pt x="5738" y="11825"/>
                  </a:cubicBezTo>
                  <a:cubicBezTo>
                    <a:pt x="6767" y="8894"/>
                    <a:pt x="6378" y="6177"/>
                    <a:pt x="4473" y="3723"/>
                  </a:cubicBezTo>
                  <a:cubicBezTo>
                    <a:pt x="3960" y="3063"/>
                    <a:pt x="3550" y="2391"/>
                    <a:pt x="3414" y="1543"/>
                  </a:cubicBezTo>
                  <a:cubicBezTo>
                    <a:pt x="3285" y="743"/>
                    <a:pt x="2864" y="151"/>
                    <a:pt x="2008" y="2"/>
                  </a:cubicBezTo>
                  <a:lnTo>
                    <a:pt x="2008" y="1"/>
                  </a:lnTo>
                  <a:cubicBezTo>
                    <a:pt x="2008" y="1"/>
                    <a:pt x="2003" y="1"/>
                    <a:pt x="19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181703" y="556755"/>
              <a:ext cx="643413" cy="1436387"/>
            </a:xfrm>
            <a:custGeom>
              <a:avLst/>
              <a:gdLst/>
              <a:ahLst/>
              <a:cxnLst/>
              <a:rect l="l" t="t" r="r" b="b"/>
              <a:pathLst>
                <a:path w="6847" h="15286" extrusionOk="0">
                  <a:moveTo>
                    <a:pt x="1943" y="717"/>
                  </a:moveTo>
                  <a:cubicBezTo>
                    <a:pt x="2285" y="717"/>
                    <a:pt x="2562" y="920"/>
                    <a:pt x="2815" y="1343"/>
                  </a:cubicBezTo>
                  <a:cubicBezTo>
                    <a:pt x="2984" y="1625"/>
                    <a:pt x="3091" y="1937"/>
                    <a:pt x="3190" y="2254"/>
                  </a:cubicBezTo>
                  <a:cubicBezTo>
                    <a:pt x="3389" y="2907"/>
                    <a:pt x="3701" y="3520"/>
                    <a:pt x="4112" y="4065"/>
                  </a:cubicBezTo>
                  <a:cubicBezTo>
                    <a:pt x="5294" y="5635"/>
                    <a:pt x="5758" y="7462"/>
                    <a:pt x="5935" y="9391"/>
                  </a:cubicBezTo>
                  <a:cubicBezTo>
                    <a:pt x="6065" y="10807"/>
                    <a:pt x="5743" y="12149"/>
                    <a:pt x="5281" y="13465"/>
                  </a:cubicBezTo>
                  <a:cubicBezTo>
                    <a:pt x="5171" y="13777"/>
                    <a:pt x="5012" y="14063"/>
                    <a:pt x="4768" y="14298"/>
                  </a:cubicBezTo>
                  <a:cubicBezTo>
                    <a:pt x="4549" y="14507"/>
                    <a:pt x="4355" y="14613"/>
                    <a:pt x="4179" y="14613"/>
                  </a:cubicBezTo>
                  <a:cubicBezTo>
                    <a:pt x="3943" y="14613"/>
                    <a:pt x="3737" y="14424"/>
                    <a:pt x="3543" y="14041"/>
                  </a:cubicBezTo>
                  <a:cubicBezTo>
                    <a:pt x="3272" y="13498"/>
                    <a:pt x="3412" y="12940"/>
                    <a:pt x="3490" y="12390"/>
                  </a:cubicBezTo>
                  <a:cubicBezTo>
                    <a:pt x="3597" y="11646"/>
                    <a:pt x="3680" y="10905"/>
                    <a:pt x="3724" y="10154"/>
                  </a:cubicBezTo>
                  <a:cubicBezTo>
                    <a:pt x="3814" y="8634"/>
                    <a:pt x="3349" y="7288"/>
                    <a:pt x="2579" y="6024"/>
                  </a:cubicBezTo>
                  <a:cubicBezTo>
                    <a:pt x="2326" y="5605"/>
                    <a:pt x="2041" y="5205"/>
                    <a:pt x="1777" y="4792"/>
                  </a:cubicBezTo>
                  <a:cubicBezTo>
                    <a:pt x="1213" y="3907"/>
                    <a:pt x="859" y="2955"/>
                    <a:pt x="871" y="1884"/>
                  </a:cubicBezTo>
                  <a:cubicBezTo>
                    <a:pt x="874" y="1517"/>
                    <a:pt x="942" y="1183"/>
                    <a:pt x="1239" y="938"/>
                  </a:cubicBezTo>
                  <a:cubicBezTo>
                    <a:pt x="1504" y="792"/>
                    <a:pt x="1735" y="717"/>
                    <a:pt x="1943" y="717"/>
                  </a:cubicBezTo>
                  <a:close/>
                  <a:moveTo>
                    <a:pt x="1810" y="1"/>
                  </a:moveTo>
                  <a:cubicBezTo>
                    <a:pt x="1208" y="1"/>
                    <a:pt x="589" y="324"/>
                    <a:pt x="264" y="1129"/>
                  </a:cubicBezTo>
                  <a:cubicBezTo>
                    <a:pt x="0" y="2476"/>
                    <a:pt x="369" y="3694"/>
                    <a:pt x="1015" y="4847"/>
                  </a:cubicBezTo>
                  <a:cubicBezTo>
                    <a:pt x="1268" y="5295"/>
                    <a:pt x="1562" y="5721"/>
                    <a:pt x="1854" y="6145"/>
                  </a:cubicBezTo>
                  <a:cubicBezTo>
                    <a:pt x="2981" y="7782"/>
                    <a:pt x="3267" y="9595"/>
                    <a:pt x="2938" y="11527"/>
                  </a:cubicBezTo>
                  <a:cubicBezTo>
                    <a:pt x="2807" y="12294"/>
                    <a:pt x="2712" y="13061"/>
                    <a:pt x="2705" y="13838"/>
                  </a:cubicBezTo>
                  <a:cubicBezTo>
                    <a:pt x="2778" y="14036"/>
                    <a:pt x="2838" y="14239"/>
                    <a:pt x="2926" y="14431"/>
                  </a:cubicBezTo>
                  <a:cubicBezTo>
                    <a:pt x="3178" y="14988"/>
                    <a:pt x="3611" y="15286"/>
                    <a:pt x="4101" y="15286"/>
                  </a:cubicBezTo>
                  <a:cubicBezTo>
                    <a:pt x="4355" y="15286"/>
                    <a:pt x="4624" y="15206"/>
                    <a:pt x="4891" y="15041"/>
                  </a:cubicBezTo>
                  <a:cubicBezTo>
                    <a:pt x="5478" y="14678"/>
                    <a:pt x="5804" y="14094"/>
                    <a:pt x="6018" y="13474"/>
                  </a:cubicBezTo>
                  <a:cubicBezTo>
                    <a:pt x="6615" y="11741"/>
                    <a:pt x="6846" y="9963"/>
                    <a:pt x="6474" y="8139"/>
                  </a:cubicBezTo>
                  <a:cubicBezTo>
                    <a:pt x="6163" y="6613"/>
                    <a:pt x="5770" y="5118"/>
                    <a:pt x="4809" y="3852"/>
                  </a:cubicBezTo>
                  <a:cubicBezTo>
                    <a:pt x="4324" y="3212"/>
                    <a:pt x="3965" y="2517"/>
                    <a:pt x="3743" y="1733"/>
                  </a:cubicBezTo>
                  <a:cubicBezTo>
                    <a:pt x="3568" y="1118"/>
                    <a:pt x="3248" y="551"/>
                    <a:pt x="2666" y="226"/>
                  </a:cubicBezTo>
                  <a:cubicBezTo>
                    <a:pt x="2411" y="82"/>
                    <a:pt x="211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19"/>
          <p:cNvGrpSpPr/>
          <p:nvPr/>
        </p:nvGrpSpPr>
        <p:grpSpPr>
          <a:xfrm>
            <a:off x="176138" y="4235698"/>
            <a:ext cx="1155609" cy="1339687"/>
            <a:chOff x="8577860" y="4466798"/>
            <a:chExt cx="793797" cy="920241"/>
          </a:xfrm>
        </p:grpSpPr>
        <p:sp>
          <p:nvSpPr>
            <p:cNvPr id="424" name="Google Shape;424;p19"/>
            <p:cNvSpPr/>
            <p:nvPr/>
          </p:nvSpPr>
          <p:spPr>
            <a:xfrm>
              <a:off x="8577860" y="4478856"/>
              <a:ext cx="711217" cy="801227"/>
            </a:xfrm>
            <a:custGeom>
              <a:avLst/>
              <a:gdLst/>
              <a:ahLst/>
              <a:cxnLst/>
              <a:rect l="l" t="t" r="r" b="b"/>
              <a:pathLst>
                <a:path w="10912" h="12293" extrusionOk="0">
                  <a:moveTo>
                    <a:pt x="8948" y="0"/>
                  </a:moveTo>
                  <a:cubicBezTo>
                    <a:pt x="8922" y="0"/>
                    <a:pt x="8896" y="2"/>
                    <a:pt x="8870" y="5"/>
                  </a:cubicBezTo>
                  <a:cubicBezTo>
                    <a:pt x="8175" y="28"/>
                    <a:pt x="7624" y="531"/>
                    <a:pt x="7574" y="1298"/>
                  </a:cubicBezTo>
                  <a:cubicBezTo>
                    <a:pt x="7553" y="1601"/>
                    <a:pt x="7581" y="1910"/>
                    <a:pt x="7606" y="2213"/>
                  </a:cubicBezTo>
                  <a:cubicBezTo>
                    <a:pt x="7673" y="2995"/>
                    <a:pt x="7399" y="3632"/>
                    <a:pt x="6877" y="4196"/>
                  </a:cubicBezTo>
                  <a:cubicBezTo>
                    <a:pt x="6244" y="4879"/>
                    <a:pt x="5488" y="5370"/>
                    <a:pt x="4653" y="5744"/>
                  </a:cubicBezTo>
                  <a:cubicBezTo>
                    <a:pt x="3863" y="6098"/>
                    <a:pt x="3114" y="6523"/>
                    <a:pt x="2429" y="7052"/>
                  </a:cubicBezTo>
                  <a:cubicBezTo>
                    <a:pt x="1433" y="7824"/>
                    <a:pt x="631" y="8755"/>
                    <a:pt x="255" y="10000"/>
                  </a:cubicBezTo>
                  <a:cubicBezTo>
                    <a:pt x="1" y="10843"/>
                    <a:pt x="180" y="11404"/>
                    <a:pt x="878" y="11987"/>
                  </a:cubicBezTo>
                  <a:cubicBezTo>
                    <a:pt x="878" y="11987"/>
                    <a:pt x="1157" y="12293"/>
                    <a:pt x="1518" y="12293"/>
                  </a:cubicBezTo>
                  <a:cubicBezTo>
                    <a:pt x="1539" y="12293"/>
                    <a:pt x="1560" y="12292"/>
                    <a:pt x="1582" y="12290"/>
                  </a:cubicBezTo>
                  <a:cubicBezTo>
                    <a:pt x="1612" y="12291"/>
                    <a:pt x="1642" y="12291"/>
                    <a:pt x="1671" y="12291"/>
                  </a:cubicBezTo>
                  <a:cubicBezTo>
                    <a:pt x="2549" y="12291"/>
                    <a:pt x="3131" y="11862"/>
                    <a:pt x="3431" y="10999"/>
                  </a:cubicBezTo>
                  <a:cubicBezTo>
                    <a:pt x="3651" y="10369"/>
                    <a:pt x="4144" y="9966"/>
                    <a:pt x="4655" y="9592"/>
                  </a:cubicBezTo>
                  <a:cubicBezTo>
                    <a:pt x="5279" y="9134"/>
                    <a:pt x="5995" y="8842"/>
                    <a:pt x="6682" y="8501"/>
                  </a:cubicBezTo>
                  <a:cubicBezTo>
                    <a:pt x="8101" y="7797"/>
                    <a:pt x="9227" y="6769"/>
                    <a:pt x="9979" y="5363"/>
                  </a:cubicBezTo>
                  <a:cubicBezTo>
                    <a:pt x="10768" y="3890"/>
                    <a:pt x="10912" y="2362"/>
                    <a:pt x="10318" y="807"/>
                  </a:cubicBezTo>
                  <a:cubicBezTo>
                    <a:pt x="10308" y="773"/>
                    <a:pt x="10295" y="740"/>
                    <a:pt x="10280" y="709"/>
                  </a:cubicBezTo>
                  <a:cubicBezTo>
                    <a:pt x="10258" y="656"/>
                    <a:pt x="10235" y="601"/>
                    <a:pt x="10212" y="547"/>
                  </a:cubicBezTo>
                  <a:cubicBezTo>
                    <a:pt x="10203" y="548"/>
                    <a:pt x="10196" y="550"/>
                    <a:pt x="10188" y="551"/>
                  </a:cubicBezTo>
                  <a:cubicBezTo>
                    <a:pt x="10027" y="328"/>
                    <a:pt x="9696" y="60"/>
                    <a:pt x="9018" y="4"/>
                  </a:cubicBezTo>
                  <a:cubicBezTo>
                    <a:pt x="8995" y="2"/>
                    <a:pt x="8971" y="0"/>
                    <a:pt x="8948"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625048" y="4466798"/>
              <a:ext cx="746608" cy="920241"/>
            </a:xfrm>
            <a:custGeom>
              <a:avLst/>
              <a:gdLst/>
              <a:ahLst/>
              <a:cxnLst/>
              <a:rect l="l" t="t" r="r" b="b"/>
              <a:pathLst>
                <a:path w="11455" h="14119" extrusionOk="0">
                  <a:moveTo>
                    <a:pt x="9488" y="732"/>
                  </a:moveTo>
                  <a:cubicBezTo>
                    <a:pt x="10142" y="738"/>
                    <a:pt x="10326" y="873"/>
                    <a:pt x="10500" y="1445"/>
                  </a:cubicBezTo>
                  <a:cubicBezTo>
                    <a:pt x="10692" y="2079"/>
                    <a:pt x="10722" y="2751"/>
                    <a:pt x="10587" y="3400"/>
                  </a:cubicBezTo>
                  <a:cubicBezTo>
                    <a:pt x="10223" y="5154"/>
                    <a:pt x="9562" y="6765"/>
                    <a:pt x="8178" y="7983"/>
                  </a:cubicBezTo>
                  <a:cubicBezTo>
                    <a:pt x="7790" y="8324"/>
                    <a:pt x="7398" y="8648"/>
                    <a:pt x="6942" y="8888"/>
                  </a:cubicBezTo>
                  <a:cubicBezTo>
                    <a:pt x="6673" y="9028"/>
                    <a:pt x="6410" y="9174"/>
                    <a:pt x="6138" y="9309"/>
                  </a:cubicBezTo>
                  <a:cubicBezTo>
                    <a:pt x="5009" y="9869"/>
                    <a:pt x="4064" y="10628"/>
                    <a:pt x="3442" y="11766"/>
                  </a:cubicBezTo>
                  <a:cubicBezTo>
                    <a:pt x="3263" y="12093"/>
                    <a:pt x="3023" y="12388"/>
                    <a:pt x="2787" y="12677"/>
                  </a:cubicBezTo>
                  <a:cubicBezTo>
                    <a:pt x="2597" y="12912"/>
                    <a:pt x="2380" y="13123"/>
                    <a:pt x="2101" y="13265"/>
                  </a:cubicBezTo>
                  <a:cubicBezTo>
                    <a:pt x="1875" y="13380"/>
                    <a:pt x="1675" y="13437"/>
                    <a:pt x="1506" y="13437"/>
                  </a:cubicBezTo>
                  <a:cubicBezTo>
                    <a:pt x="1099" y="13437"/>
                    <a:pt x="867" y="13108"/>
                    <a:pt x="857" y="12476"/>
                  </a:cubicBezTo>
                  <a:cubicBezTo>
                    <a:pt x="799" y="11324"/>
                    <a:pt x="1259" y="10421"/>
                    <a:pt x="2141" y="9720"/>
                  </a:cubicBezTo>
                  <a:cubicBezTo>
                    <a:pt x="2911" y="9107"/>
                    <a:pt x="3741" y="8585"/>
                    <a:pt x="4594" y="8101"/>
                  </a:cubicBezTo>
                  <a:cubicBezTo>
                    <a:pt x="5244" y="7730"/>
                    <a:pt x="5858" y="7307"/>
                    <a:pt x="6463" y="6867"/>
                  </a:cubicBezTo>
                  <a:cubicBezTo>
                    <a:pt x="7886" y="5830"/>
                    <a:pt x="8595" y="4414"/>
                    <a:pt x="8659" y="2654"/>
                  </a:cubicBezTo>
                  <a:cubicBezTo>
                    <a:pt x="8672" y="2230"/>
                    <a:pt x="8739" y="1809"/>
                    <a:pt x="8857" y="1401"/>
                  </a:cubicBezTo>
                  <a:cubicBezTo>
                    <a:pt x="8952" y="1078"/>
                    <a:pt x="9097" y="779"/>
                    <a:pt x="9488" y="732"/>
                  </a:cubicBezTo>
                  <a:close/>
                  <a:moveTo>
                    <a:pt x="9747" y="1"/>
                  </a:moveTo>
                  <a:cubicBezTo>
                    <a:pt x="9441" y="1"/>
                    <a:pt x="9103" y="93"/>
                    <a:pt x="8745" y="284"/>
                  </a:cubicBezTo>
                  <a:cubicBezTo>
                    <a:pt x="8170" y="826"/>
                    <a:pt x="8098" y="1562"/>
                    <a:pt x="7998" y="2284"/>
                  </a:cubicBezTo>
                  <a:cubicBezTo>
                    <a:pt x="7956" y="2585"/>
                    <a:pt x="7951" y="2892"/>
                    <a:pt x="7920" y="3196"/>
                  </a:cubicBezTo>
                  <a:cubicBezTo>
                    <a:pt x="7780" y="4552"/>
                    <a:pt x="7079" y="5560"/>
                    <a:pt x="6013" y="6339"/>
                  </a:cubicBezTo>
                  <a:cubicBezTo>
                    <a:pt x="5429" y="6767"/>
                    <a:pt x="4832" y="7171"/>
                    <a:pt x="4203" y="7525"/>
                  </a:cubicBezTo>
                  <a:cubicBezTo>
                    <a:pt x="3391" y="7983"/>
                    <a:pt x="2618" y="8502"/>
                    <a:pt x="1877" y="9072"/>
                  </a:cubicBezTo>
                  <a:cubicBezTo>
                    <a:pt x="991" y="9756"/>
                    <a:pt x="391" y="10612"/>
                    <a:pt x="265" y="11765"/>
                  </a:cubicBezTo>
                  <a:cubicBezTo>
                    <a:pt x="251" y="11903"/>
                    <a:pt x="192" y="12037"/>
                    <a:pt x="153" y="12172"/>
                  </a:cubicBezTo>
                  <a:cubicBezTo>
                    <a:pt x="157" y="12314"/>
                    <a:pt x="183" y="12459"/>
                    <a:pt x="160" y="12596"/>
                  </a:cubicBezTo>
                  <a:cubicBezTo>
                    <a:pt x="1" y="13559"/>
                    <a:pt x="819" y="14119"/>
                    <a:pt x="1586" y="14119"/>
                  </a:cubicBezTo>
                  <a:cubicBezTo>
                    <a:pt x="1774" y="14119"/>
                    <a:pt x="1959" y="14085"/>
                    <a:pt x="2126" y="14015"/>
                  </a:cubicBezTo>
                  <a:cubicBezTo>
                    <a:pt x="2613" y="13812"/>
                    <a:pt x="3022" y="13517"/>
                    <a:pt x="3334" y="13094"/>
                  </a:cubicBezTo>
                  <a:cubicBezTo>
                    <a:pt x="3668" y="12640"/>
                    <a:pt x="3992" y="12179"/>
                    <a:pt x="4303" y="11711"/>
                  </a:cubicBezTo>
                  <a:cubicBezTo>
                    <a:pt x="4685" y="11132"/>
                    <a:pt x="5147" y="10652"/>
                    <a:pt x="5763" y="10326"/>
                  </a:cubicBezTo>
                  <a:cubicBezTo>
                    <a:pt x="6400" y="9988"/>
                    <a:pt x="7056" y="9673"/>
                    <a:pt x="7656" y="9273"/>
                  </a:cubicBezTo>
                  <a:cubicBezTo>
                    <a:pt x="9399" y="8108"/>
                    <a:pt x="10500" y="6463"/>
                    <a:pt x="11045" y="4428"/>
                  </a:cubicBezTo>
                  <a:cubicBezTo>
                    <a:pt x="11315" y="3417"/>
                    <a:pt x="11455" y="2404"/>
                    <a:pt x="11190" y="1364"/>
                  </a:cubicBezTo>
                  <a:cubicBezTo>
                    <a:pt x="10965" y="477"/>
                    <a:pt x="10439" y="1"/>
                    <a:pt x="9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9"/>
          <p:cNvGrpSpPr/>
          <p:nvPr/>
        </p:nvGrpSpPr>
        <p:grpSpPr>
          <a:xfrm flipH="1">
            <a:off x="7615380" y="862376"/>
            <a:ext cx="552979" cy="532882"/>
            <a:chOff x="5008175" y="258525"/>
            <a:chExt cx="1666100" cy="1605550"/>
          </a:xfrm>
        </p:grpSpPr>
        <p:sp>
          <p:nvSpPr>
            <p:cNvPr id="427" name="Google Shape;427;p19"/>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9"/>
          <p:cNvGrpSpPr/>
          <p:nvPr/>
        </p:nvGrpSpPr>
        <p:grpSpPr>
          <a:xfrm>
            <a:off x="689293" y="3577839"/>
            <a:ext cx="552979" cy="532882"/>
            <a:chOff x="5008175" y="258525"/>
            <a:chExt cx="1666100" cy="1605550"/>
          </a:xfrm>
        </p:grpSpPr>
        <p:sp>
          <p:nvSpPr>
            <p:cNvPr id="431" name="Google Shape;431;p19"/>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4000"/>
              <a:buFont typeface="Knewave"/>
              <a:buNone/>
              <a:defRPr sz="4000">
                <a:solidFill>
                  <a:schemeClr val="accent1"/>
                </a:solidFill>
                <a:latin typeface="Knewave"/>
                <a:ea typeface="Knewave"/>
                <a:cs typeface="Knewave"/>
                <a:sym typeface="Knewave"/>
              </a:defRPr>
            </a:lvl1pPr>
            <a:lvl2pPr lvl="1"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2pPr>
            <a:lvl3pPr lvl="2"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3pPr>
            <a:lvl4pPr lvl="3"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4pPr>
            <a:lvl5pPr lvl="4"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5pPr>
            <a:lvl6pPr lvl="5"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6pPr>
            <a:lvl7pPr lvl="6"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7pPr>
            <a:lvl8pPr lvl="7"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8pPr>
            <a:lvl9pPr lvl="8" rtl="0">
              <a:spcBef>
                <a:spcPts val="0"/>
              </a:spcBef>
              <a:spcAft>
                <a:spcPts val="0"/>
              </a:spcAft>
              <a:buClr>
                <a:schemeClr val="accent3"/>
              </a:buClr>
              <a:buSzPts val="3100"/>
              <a:buFont typeface="Jua"/>
              <a:buNone/>
              <a:defRPr sz="3100" b="1">
                <a:solidFill>
                  <a:schemeClr val="accent3"/>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1pPr>
            <a:lvl2pPr marL="914400" lvl="1"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2pPr>
            <a:lvl3pPr marL="1371600" lvl="2"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3pPr>
            <a:lvl4pPr marL="1828800" lvl="3"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4pPr>
            <a:lvl5pPr marL="2286000" lvl="4"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5pPr>
            <a:lvl6pPr marL="2743200" lvl="5"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6pPr>
            <a:lvl7pPr marL="3200400" lvl="6"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7pPr>
            <a:lvl8pPr marL="3657600" lvl="7"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8pPr>
            <a:lvl9pPr marL="4114800" lvl="8" indent="-317500">
              <a:lnSpc>
                <a:spcPct val="100000"/>
              </a:lnSpc>
              <a:spcBef>
                <a:spcPts val="0"/>
              </a:spcBef>
              <a:spcAft>
                <a:spcPts val="0"/>
              </a:spcAft>
              <a:buClr>
                <a:schemeClr val="lt1"/>
              </a:buClr>
              <a:buSzPts val="1400"/>
              <a:buFont typeface="Courier Prime"/>
              <a:buChar char="■"/>
              <a:defRPr>
                <a:solidFill>
                  <a:schemeClr val="lt1"/>
                </a:solidFill>
                <a:latin typeface="Courier Prime"/>
                <a:ea typeface="Courier Prime"/>
                <a:cs typeface="Courier Prime"/>
                <a:sym typeface="Courier Prim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8" r:id="rId6"/>
    <p:sldLayoutId id="2147483659" r:id="rId7"/>
    <p:sldLayoutId id="2147483662" r:id="rId8"/>
    <p:sldLayoutId id="2147483665" r:id="rId9"/>
    <p:sldLayoutId id="2147483666" r:id="rId10"/>
    <p:sldLayoutId id="2147483667" r:id="rId11"/>
    <p:sldLayoutId id="2147483668" r:id="rId12"/>
    <p:sldLayoutId id="2147483670" r:id="rId13"/>
    <p:sldLayoutId id="2147483672" r:id="rId14"/>
    <p:sldLayoutId id="2147483674" r:id="rId15"/>
    <p:sldLayoutId id="2147483676" r:id="rId16"/>
    <p:sldLayoutId id="2147483679" r:id="rId17"/>
    <p:sldLayoutId id="2147483682" r:id="rId18"/>
    <p:sldLayoutId id="2147483683" r:id="rId19"/>
    <p:sldLayoutId id="2147483684"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yok-k2NShkY?feature=oembed"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scholars@ksbor.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scholars@ksbor.or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7" name="Google Shape;737;p46"/>
          <p:cNvGrpSpPr/>
          <p:nvPr/>
        </p:nvGrpSpPr>
        <p:grpSpPr>
          <a:xfrm rot="21184587">
            <a:off x="1512551" y="1184596"/>
            <a:ext cx="6240544" cy="2676065"/>
            <a:chOff x="1712950" y="1381000"/>
            <a:chExt cx="5511108" cy="2363269"/>
          </a:xfrm>
        </p:grpSpPr>
        <p:pic>
          <p:nvPicPr>
            <p:cNvPr id="738" name="Google Shape;738;p46"/>
            <p:cNvPicPr preferRelativeResize="0"/>
            <p:nvPr/>
          </p:nvPicPr>
          <p:blipFill rotWithShape="1">
            <a:blip r:embed="rId4">
              <a:alphaModFix/>
            </a:blip>
            <a:srcRect t="54392" r="49405"/>
            <a:stretch/>
          </p:blipFill>
          <p:spPr>
            <a:xfrm>
              <a:off x="3558358" y="1885769"/>
              <a:ext cx="3665700" cy="1858500"/>
            </a:xfrm>
            <a:prstGeom prst="parallelogram">
              <a:avLst>
                <a:gd name="adj" fmla="val 25000"/>
              </a:avLst>
            </a:prstGeom>
            <a:noFill/>
            <a:ln>
              <a:noFill/>
            </a:ln>
          </p:spPr>
        </p:pic>
        <p:pic>
          <p:nvPicPr>
            <p:cNvPr id="739" name="Google Shape;739;p46"/>
            <p:cNvPicPr preferRelativeResize="0"/>
            <p:nvPr/>
          </p:nvPicPr>
          <p:blipFill rotWithShape="1">
            <a:blip r:embed="rId4">
              <a:alphaModFix/>
            </a:blip>
            <a:srcRect t="54392" r="49405"/>
            <a:stretch/>
          </p:blipFill>
          <p:spPr>
            <a:xfrm>
              <a:off x="1920052" y="1399126"/>
              <a:ext cx="3665700" cy="1858500"/>
            </a:xfrm>
            <a:prstGeom prst="parallelogram">
              <a:avLst>
                <a:gd name="adj" fmla="val 25000"/>
              </a:avLst>
            </a:prstGeom>
            <a:noFill/>
            <a:ln>
              <a:noFill/>
            </a:ln>
          </p:spPr>
        </p:pic>
        <p:sp>
          <p:nvSpPr>
            <p:cNvPr id="740" name="Google Shape;740;p46"/>
            <p:cNvSpPr/>
            <p:nvPr/>
          </p:nvSpPr>
          <p:spPr>
            <a:xfrm>
              <a:off x="1712950" y="1381000"/>
              <a:ext cx="37767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6"/>
            <p:cNvSpPr/>
            <p:nvPr/>
          </p:nvSpPr>
          <p:spPr>
            <a:xfrm>
              <a:off x="3646500" y="1868875"/>
              <a:ext cx="34863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46"/>
          <p:cNvSpPr/>
          <p:nvPr/>
        </p:nvSpPr>
        <p:spPr>
          <a:xfrm rot="218">
            <a:off x="2204893" y="3481173"/>
            <a:ext cx="4734300" cy="581100"/>
          </a:xfrm>
          <a:prstGeom prst="parallelogram">
            <a:avLst>
              <a:gd name="adj" fmla="val 25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txBox="1">
            <a:spLocks noGrp="1"/>
          </p:cNvSpPr>
          <p:nvPr>
            <p:ph type="subTitle" idx="1"/>
          </p:nvPr>
        </p:nvSpPr>
        <p:spPr>
          <a:xfrm rot="21599574">
            <a:off x="2151575" y="3558589"/>
            <a:ext cx="4840800" cy="426300"/>
          </a:xfrm>
          <a:prstGeom prst="rect">
            <a:avLst/>
          </a:prstGeom>
        </p:spPr>
        <p:txBody>
          <a:bodyPr spcFirstLastPara="1" wrap="square" lIns="91425" tIns="91425" rIns="91425" bIns="91425" anchor="ctr" anchorCtr="0">
            <a:noAutofit/>
          </a:bodyPr>
          <a:lstStyle/>
          <a:p>
            <a:pPr marL="0" indent="0"/>
            <a:r>
              <a:rPr lang="en"/>
              <a:t>Scholarship Prep Workshop</a:t>
            </a:r>
          </a:p>
          <a:p>
            <a:pPr marL="0" indent="0"/>
            <a:r>
              <a:rPr lang="en" sz="800"/>
              <a:t>Presented by Daisha Holmes (JCCC),</a:t>
            </a:r>
          </a:p>
          <a:p>
            <a:pPr marL="0" indent="0"/>
            <a:r>
              <a:rPr lang="en" sz="800"/>
              <a:t>Jessica McKinney (Colby CC) &amp; Leah Nicholson (KBOR)</a:t>
            </a:r>
          </a:p>
        </p:txBody>
      </p:sp>
      <p:sp>
        <p:nvSpPr>
          <p:cNvPr id="744" name="Google Shape;744;p46"/>
          <p:cNvSpPr txBox="1">
            <a:spLocks noGrp="1"/>
          </p:cNvSpPr>
          <p:nvPr>
            <p:ph type="ctrTitle"/>
          </p:nvPr>
        </p:nvSpPr>
        <p:spPr>
          <a:xfrm>
            <a:off x="1636312" y="1549848"/>
            <a:ext cx="5694830" cy="1826912"/>
          </a:xfrm>
          <a:prstGeom prst="rect">
            <a:avLst/>
          </a:prstGeom>
        </p:spPr>
        <p:txBody>
          <a:bodyPr spcFirstLastPara="1" wrap="square" lIns="91425" tIns="91425" rIns="91425" bIns="91425" anchor="ctr" anchorCtr="0">
            <a:noAutofit/>
          </a:bodyPr>
          <a:lstStyle/>
          <a:p>
            <a:pPr>
              <a:buClr>
                <a:schemeClr val="dk1"/>
              </a:buClr>
              <a:buSzPts val="1100"/>
            </a:pPr>
            <a:r>
              <a:rPr lang="en" i="1"/>
              <a:t>Do</a:t>
            </a:r>
            <a:r>
              <a:rPr lang="en"/>
              <a:t>n't Be </a:t>
            </a:r>
            <a:br>
              <a:rPr lang="en"/>
            </a:br>
            <a:r>
              <a:rPr lang="en"/>
              <a:t>No Scrub</a:t>
            </a:r>
            <a:endParaRPr lang="en-US"/>
          </a:p>
        </p:txBody>
      </p:sp>
      <p:sp>
        <p:nvSpPr>
          <p:cNvPr id="745" name="Google Shape;745;p46"/>
          <p:cNvSpPr/>
          <p:nvPr/>
        </p:nvSpPr>
        <p:spPr>
          <a:xfrm>
            <a:off x="1682441" y="1943400"/>
            <a:ext cx="2804303" cy="1026450"/>
          </a:xfrm>
          <a:prstGeom prst="rect">
            <a:avLst/>
          </a:prstGeom>
        </p:spPr>
        <p:txBody>
          <a:bodyPr lIns="91440" tIns="45720" rIns="91440" bIns="45720" numCol="1" anchor="t">
            <a:prstTxWarp prst="textPlain">
              <a:avLst/>
            </a:prstTxWarp>
          </a:bodyPr>
          <a:lstStyle/>
          <a:p>
            <a:pPr algn="ctr"/>
            <a:endParaRPr lang="en-US" b="0" i="0">
              <a:ln w="28575" cap="flat" cmpd="sng">
                <a:solidFill>
                  <a:srgbClr val="111111"/>
                </a:solidFill>
                <a:prstDash val="solid"/>
                <a:round/>
                <a:headEnd type="none" w="sm" len="sm"/>
                <a:tailEnd type="none" w="sm" len="sm"/>
              </a:ln>
              <a:solidFill>
                <a:schemeClr val="accent6"/>
              </a:solidFill>
              <a:latin typeface="Knewave"/>
            </a:endParaRPr>
          </a:p>
        </p:txBody>
      </p:sp>
      <p:grpSp>
        <p:nvGrpSpPr>
          <p:cNvPr id="746" name="Google Shape;746;p46"/>
          <p:cNvGrpSpPr/>
          <p:nvPr/>
        </p:nvGrpSpPr>
        <p:grpSpPr>
          <a:xfrm rot="-1380000">
            <a:off x="1138698" y="1058362"/>
            <a:ext cx="1814327" cy="1031822"/>
            <a:chOff x="1446169" y="1036488"/>
            <a:chExt cx="1535743" cy="873389"/>
          </a:xfrm>
        </p:grpSpPr>
        <p:sp>
          <p:nvSpPr>
            <p:cNvPr id="747" name="Google Shape;747;p46"/>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p:nvPr/>
          </p:nvSpPr>
          <p:spPr>
            <a:xfrm rot="19966691">
              <a:off x="1446848" y="1036488"/>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46"/>
          <p:cNvGrpSpPr/>
          <p:nvPr/>
        </p:nvGrpSpPr>
        <p:grpSpPr>
          <a:xfrm>
            <a:off x="6836882" y="2918981"/>
            <a:ext cx="1029212" cy="1001903"/>
            <a:chOff x="6992368" y="3004409"/>
            <a:chExt cx="911291" cy="887111"/>
          </a:xfrm>
        </p:grpSpPr>
        <p:sp>
          <p:nvSpPr>
            <p:cNvPr id="751" name="Google Shape;751;p46"/>
            <p:cNvSpPr/>
            <p:nvPr/>
          </p:nvSpPr>
          <p:spPr>
            <a:xfrm>
              <a:off x="6992368" y="3059452"/>
              <a:ext cx="845763" cy="832068"/>
            </a:xfrm>
            <a:custGeom>
              <a:avLst/>
              <a:gdLst/>
              <a:ahLst/>
              <a:cxnLst/>
              <a:rect l="l" t="t" r="r" b="b"/>
              <a:pathLst>
                <a:path w="12907" h="12698" extrusionOk="0">
                  <a:moveTo>
                    <a:pt x="1392" y="1"/>
                  </a:moveTo>
                  <a:cubicBezTo>
                    <a:pt x="1388" y="1"/>
                    <a:pt x="485" y="40"/>
                    <a:pt x="134" y="959"/>
                  </a:cubicBezTo>
                  <a:cubicBezTo>
                    <a:pt x="44" y="1137"/>
                    <a:pt x="1" y="1333"/>
                    <a:pt x="8" y="1532"/>
                  </a:cubicBezTo>
                  <a:cubicBezTo>
                    <a:pt x="4" y="1576"/>
                    <a:pt x="24" y="1707"/>
                    <a:pt x="24" y="1707"/>
                  </a:cubicBezTo>
                  <a:cubicBezTo>
                    <a:pt x="43" y="1832"/>
                    <a:pt x="74" y="1955"/>
                    <a:pt x="117" y="2074"/>
                  </a:cubicBezTo>
                  <a:cubicBezTo>
                    <a:pt x="580" y="3371"/>
                    <a:pt x="1224" y="4556"/>
                    <a:pt x="2140" y="5591"/>
                  </a:cubicBezTo>
                  <a:cubicBezTo>
                    <a:pt x="3280" y="6880"/>
                    <a:pt x="4702" y="7696"/>
                    <a:pt x="6314" y="8165"/>
                  </a:cubicBezTo>
                  <a:cubicBezTo>
                    <a:pt x="7609" y="8542"/>
                    <a:pt x="8507" y="9351"/>
                    <a:pt x="9136" y="10516"/>
                  </a:cubicBezTo>
                  <a:cubicBezTo>
                    <a:pt x="9358" y="10930"/>
                    <a:pt x="9534" y="11368"/>
                    <a:pt x="9757" y="11779"/>
                  </a:cubicBezTo>
                  <a:cubicBezTo>
                    <a:pt x="10083" y="12380"/>
                    <a:pt x="10610" y="12697"/>
                    <a:pt x="11170" y="12697"/>
                  </a:cubicBezTo>
                  <a:cubicBezTo>
                    <a:pt x="11501" y="12697"/>
                    <a:pt x="11842" y="12587"/>
                    <a:pt x="12160" y="12359"/>
                  </a:cubicBezTo>
                  <a:lnTo>
                    <a:pt x="12163" y="12359"/>
                  </a:lnTo>
                  <a:cubicBezTo>
                    <a:pt x="12184" y="12341"/>
                    <a:pt x="12761" y="11861"/>
                    <a:pt x="12878" y="11353"/>
                  </a:cubicBezTo>
                  <a:cubicBezTo>
                    <a:pt x="12907" y="10697"/>
                    <a:pt x="12700" y="10106"/>
                    <a:pt x="12409" y="9533"/>
                  </a:cubicBezTo>
                  <a:cubicBezTo>
                    <a:pt x="12004" y="8736"/>
                    <a:pt x="11549" y="7971"/>
                    <a:pt x="10974" y="7288"/>
                  </a:cubicBezTo>
                  <a:cubicBezTo>
                    <a:pt x="10094" y="6242"/>
                    <a:pt x="9001" y="5517"/>
                    <a:pt x="7714" y="5085"/>
                  </a:cubicBezTo>
                  <a:cubicBezTo>
                    <a:pt x="7077" y="4870"/>
                    <a:pt x="6440" y="4653"/>
                    <a:pt x="5842" y="4332"/>
                  </a:cubicBezTo>
                  <a:cubicBezTo>
                    <a:pt x="4515" y="3621"/>
                    <a:pt x="3589" y="2533"/>
                    <a:pt x="2982" y="1163"/>
                  </a:cubicBezTo>
                  <a:cubicBezTo>
                    <a:pt x="2665" y="447"/>
                    <a:pt x="2171" y="39"/>
                    <a:pt x="139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6"/>
            <p:cNvSpPr/>
            <p:nvPr/>
          </p:nvSpPr>
          <p:spPr>
            <a:xfrm>
              <a:off x="7013992" y="3004409"/>
              <a:ext cx="889667" cy="864832"/>
            </a:xfrm>
            <a:custGeom>
              <a:avLst/>
              <a:gdLst/>
              <a:ahLst/>
              <a:cxnLst/>
              <a:rect l="l" t="t" r="r" b="b"/>
              <a:pathLst>
                <a:path w="13577" h="13198" extrusionOk="0">
                  <a:moveTo>
                    <a:pt x="1598" y="702"/>
                  </a:moveTo>
                  <a:cubicBezTo>
                    <a:pt x="1987" y="702"/>
                    <a:pt x="2332" y="920"/>
                    <a:pt x="2652" y="1184"/>
                  </a:cubicBezTo>
                  <a:cubicBezTo>
                    <a:pt x="3011" y="1478"/>
                    <a:pt x="3350" y="1805"/>
                    <a:pt x="3603" y="2208"/>
                  </a:cubicBezTo>
                  <a:cubicBezTo>
                    <a:pt x="4613" y="3815"/>
                    <a:pt x="6024" y="4874"/>
                    <a:pt x="7785" y="5552"/>
                  </a:cubicBezTo>
                  <a:cubicBezTo>
                    <a:pt x="9545" y="6231"/>
                    <a:pt x="10913" y="7467"/>
                    <a:pt x="11948" y="9059"/>
                  </a:cubicBezTo>
                  <a:cubicBezTo>
                    <a:pt x="12425" y="9790"/>
                    <a:pt x="12779" y="10583"/>
                    <a:pt x="12785" y="11490"/>
                  </a:cubicBezTo>
                  <a:cubicBezTo>
                    <a:pt x="12786" y="11753"/>
                    <a:pt x="12790" y="12016"/>
                    <a:pt x="12548" y="12193"/>
                  </a:cubicBezTo>
                  <a:cubicBezTo>
                    <a:pt x="12307" y="12376"/>
                    <a:pt x="12098" y="12468"/>
                    <a:pt x="11906" y="12468"/>
                  </a:cubicBezTo>
                  <a:cubicBezTo>
                    <a:pt x="11689" y="12468"/>
                    <a:pt x="11494" y="12351"/>
                    <a:pt x="11296" y="12114"/>
                  </a:cubicBezTo>
                  <a:cubicBezTo>
                    <a:pt x="11068" y="11839"/>
                    <a:pt x="10946" y="11503"/>
                    <a:pt x="10818" y="11176"/>
                  </a:cubicBezTo>
                  <a:cubicBezTo>
                    <a:pt x="10193" y="9565"/>
                    <a:pt x="9095" y="8407"/>
                    <a:pt x="7571" y="7648"/>
                  </a:cubicBezTo>
                  <a:cubicBezTo>
                    <a:pt x="6739" y="7233"/>
                    <a:pt x="5889" y="6848"/>
                    <a:pt x="5080" y="6389"/>
                  </a:cubicBezTo>
                  <a:cubicBezTo>
                    <a:pt x="3900" y="5721"/>
                    <a:pt x="2814" y="4915"/>
                    <a:pt x="1879" y="3915"/>
                  </a:cubicBezTo>
                  <a:cubicBezTo>
                    <a:pt x="1310" y="3304"/>
                    <a:pt x="927" y="2588"/>
                    <a:pt x="707" y="1776"/>
                  </a:cubicBezTo>
                  <a:cubicBezTo>
                    <a:pt x="595" y="1367"/>
                    <a:pt x="624" y="1030"/>
                    <a:pt x="1062" y="841"/>
                  </a:cubicBezTo>
                  <a:cubicBezTo>
                    <a:pt x="1250" y="744"/>
                    <a:pt x="1428" y="702"/>
                    <a:pt x="1598" y="702"/>
                  </a:cubicBezTo>
                  <a:close/>
                  <a:moveTo>
                    <a:pt x="1548" y="1"/>
                  </a:moveTo>
                  <a:cubicBezTo>
                    <a:pt x="1053" y="1"/>
                    <a:pt x="594" y="207"/>
                    <a:pt x="255" y="592"/>
                  </a:cubicBezTo>
                  <a:cubicBezTo>
                    <a:pt x="42" y="832"/>
                    <a:pt x="9" y="1285"/>
                    <a:pt x="5" y="1592"/>
                  </a:cubicBezTo>
                  <a:cubicBezTo>
                    <a:pt x="1" y="2010"/>
                    <a:pt x="237" y="2387"/>
                    <a:pt x="369" y="2771"/>
                  </a:cubicBezTo>
                  <a:cubicBezTo>
                    <a:pt x="719" y="3786"/>
                    <a:pt x="1419" y="4532"/>
                    <a:pt x="2209" y="5199"/>
                  </a:cubicBezTo>
                  <a:cubicBezTo>
                    <a:pt x="3445" y="6242"/>
                    <a:pt x="4774" y="7140"/>
                    <a:pt x="6262" y="7782"/>
                  </a:cubicBezTo>
                  <a:cubicBezTo>
                    <a:pt x="6646" y="7947"/>
                    <a:pt x="7015" y="8147"/>
                    <a:pt x="7389" y="8338"/>
                  </a:cubicBezTo>
                  <a:cubicBezTo>
                    <a:pt x="8712" y="9010"/>
                    <a:pt x="9644" y="10045"/>
                    <a:pt x="10186" y="11444"/>
                  </a:cubicBezTo>
                  <a:cubicBezTo>
                    <a:pt x="10253" y="11619"/>
                    <a:pt x="10327" y="11792"/>
                    <a:pt x="10406" y="11961"/>
                  </a:cubicBezTo>
                  <a:cubicBezTo>
                    <a:pt x="10701" y="12586"/>
                    <a:pt x="11137" y="13047"/>
                    <a:pt x="11831" y="13198"/>
                  </a:cubicBezTo>
                  <a:cubicBezTo>
                    <a:pt x="13110" y="13177"/>
                    <a:pt x="13576" y="12228"/>
                    <a:pt x="13476" y="11235"/>
                  </a:cubicBezTo>
                  <a:cubicBezTo>
                    <a:pt x="13396" y="10426"/>
                    <a:pt x="13118" y="9682"/>
                    <a:pt x="12709" y="8990"/>
                  </a:cubicBezTo>
                  <a:cubicBezTo>
                    <a:pt x="11559" y="7048"/>
                    <a:pt x="9926" y="5662"/>
                    <a:pt x="7868" y="4823"/>
                  </a:cubicBezTo>
                  <a:cubicBezTo>
                    <a:pt x="6453" y="4247"/>
                    <a:pt x="5222" y="3476"/>
                    <a:pt x="4412" y="2125"/>
                  </a:cubicBezTo>
                  <a:cubicBezTo>
                    <a:pt x="4315" y="1965"/>
                    <a:pt x="4205" y="1813"/>
                    <a:pt x="4084" y="1671"/>
                  </a:cubicBezTo>
                  <a:cubicBezTo>
                    <a:pt x="3567" y="1066"/>
                    <a:pt x="3050" y="463"/>
                    <a:pt x="2287" y="151"/>
                  </a:cubicBezTo>
                  <a:cubicBezTo>
                    <a:pt x="2039" y="50"/>
                    <a:pt x="1789" y="1"/>
                    <a:pt x="1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Star: 16 Points 3">
            <a:extLst>
              <a:ext uri="{FF2B5EF4-FFF2-40B4-BE49-F238E27FC236}">
                <a16:creationId xmlns:a16="http://schemas.microsoft.com/office/drawing/2014/main" id="{0F4843A6-9E72-EE83-DF08-DB26DB13E0EE}"/>
              </a:ext>
            </a:extLst>
          </p:cNvPr>
          <p:cNvSpPr/>
          <p:nvPr/>
        </p:nvSpPr>
        <p:spPr>
          <a:xfrm>
            <a:off x="6965577" y="36979"/>
            <a:ext cx="1385047" cy="1203512"/>
          </a:xfrm>
          <a:prstGeom prst="star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TLC - No Scrubs (Clean Radio Version)">
            <a:hlinkClick r:id="" action="ppaction://media"/>
            <a:extLst>
              <a:ext uri="{FF2B5EF4-FFF2-40B4-BE49-F238E27FC236}">
                <a16:creationId xmlns:a16="http://schemas.microsoft.com/office/drawing/2014/main" id="{9E8C05D1-1FF5-877E-53FA-D69F0A67BA33}"/>
              </a:ext>
            </a:extLst>
          </p:cNvPr>
          <p:cNvPicPr>
            <a:picLocks noRot="1" noChangeAspect="1"/>
          </p:cNvPicPr>
          <p:nvPr>
            <a:videoFile r:link="rId1"/>
          </p:nvPr>
        </p:nvPicPr>
        <p:blipFill>
          <a:blip r:embed="rId5"/>
          <a:stretch>
            <a:fillRect/>
          </a:stretch>
        </p:blipFill>
        <p:spPr>
          <a:xfrm>
            <a:off x="7282329" y="368672"/>
            <a:ext cx="791884" cy="5535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69"/>
          <p:cNvSpPr txBox="1">
            <a:spLocks noGrp="1"/>
          </p:cNvSpPr>
          <p:nvPr>
            <p:ph type="title"/>
          </p:nvPr>
        </p:nvSpPr>
        <p:spPr>
          <a:xfrm>
            <a:off x="1733553" y="1764656"/>
            <a:ext cx="5895753" cy="136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KANSAS BOARD OF REGENTS</a:t>
            </a:r>
            <a:endParaRPr/>
          </a:p>
        </p:txBody>
      </p:sp>
      <p:sp>
        <p:nvSpPr>
          <p:cNvPr id="1312" name="Google Shape;1312;p69"/>
          <p:cNvSpPr/>
          <p:nvPr/>
        </p:nvSpPr>
        <p:spPr>
          <a:xfrm>
            <a:off x="3056769" y="3430450"/>
            <a:ext cx="3030461" cy="394673"/>
          </a:xfrm>
          <a:prstGeom prst="rect">
            <a:avLst/>
          </a:prstGeom>
        </p:spPr>
        <p:txBody>
          <a:bodyPr>
            <a:prstTxWarp prst="textPlain">
              <a:avLst/>
            </a:prstTxWarp>
          </a:bodyPr>
          <a:lstStyle/>
          <a:p>
            <a:pPr lvl="0" algn="ctr"/>
            <a:r>
              <a:rPr lang="en-US">
                <a:ln w="28575" cap="flat" cmpd="sng">
                  <a:solidFill>
                    <a:schemeClr val="dk1"/>
                  </a:solidFill>
                  <a:prstDash val="solid"/>
                  <a:round/>
                  <a:headEnd type="none" w="sm" len="sm"/>
                  <a:tailEnd type="none" w="sm" len="sm"/>
                </a:ln>
                <a:solidFill>
                  <a:schemeClr val="accent6"/>
                </a:solidFill>
                <a:latin typeface="Knewave"/>
              </a:rPr>
              <a:t>SCHOLARSHIPS</a:t>
            </a:r>
            <a:endParaRPr b="0" i="0">
              <a:ln w="28575" cap="flat" cmpd="sng">
                <a:solidFill>
                  <a:schemeClr val="dk1"/>
                </a:solidFill>
                <a:prstDash val="solid"/>
                <a:round/>
                <a:headEnd type="none" w="sm" len="sm"/>
                <a:tailEnd type="none" w="sm" len="sm"/>
              </a:ln>
              <a:solidFill>
                <a:schemeClr val="accent6"/>
              </a:solidFill>
              <a:latin typeface="Knewave"/>
            </a:endParaRPr>
          </a:p>
        </p:txBody>
      </p:sp>
      <p:sp>
        <p:nvSpPr>
          <p:cNvPr id="4" name="Google Shape;1353;p71">
            <a:extLst>
              <a:ext uri="{FF2B5EF4-FFF2-40B4-BE49-F238E27FC236}">
                <a16:creationId xmlns:a16="http://schemas.microsoft.com/office/drawing/2014/main" id="{1CCB318E-107F-4589-A0D4-B93083F82C89}"/>
              </a:ext>
            </a:extLst>
          </p:cNvPr>
          <p:cNvSpPr/>
          <p:nvPr/>
        </p:nvSpPr>
        <p:spPr>
          <a:xfrm rot="228">
            <a:off x="2314500" y="4128167"/>
            <a:ext cx="4515000" cy="717600"/>
          </a:xfrm>
          <a:prstGeom prst="parallelogram">
            <a:avLst>
              <a:gd name="adj" fmla="val 25000"/>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6"/>
                </a:solidFill>
                <a:latin typeface="Knewave" panose="020B0604020202020204" charset="0"/>
              </a:rPr>
              <a:t>Presented by Leah Nicholson </a:t>
            </a:r>
          </a:p>
          <a:p>
            <a:pPr marL="0" lvl="0" indent="0" algn="ctr" rtl="0">
              <a:spcBef>
                <a:spcPts val="0"/>
              </a:spcBef>
              <a:spcAft>
                <a:spcPts val="0"/>
              </a:spcAft>
              <a:buNone/>
            </a:pPr>
            <a:r>
              <a:rPr lang="en-US">
                <a:solidFill>
                  <a:schemeClr val="accent6"/>
                </a:solidFill>
                <a:latin typeface="Knewave" panose="020B0604020202020204" charset="0"/>
              </a:rPr>
              <a:t>Director of Student Financial Assistance Kansas Board of Regents</a:t>
            </a:r>
            <a:endParaRPr>
              <a:solidFill>
                <a:schemeClr val="accent6"/>
              </a:solidFill>
              <a:latin typeface="Knewave"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49"/>
          <p:cNvGrpSpPr/>
          <p:nvPr/>
        </p:nvGrpSpPr>
        <p:grpSpPr>
          <a:xfrm>
            <a:off x="868788" y="2760825"/>
            <a:ext cx="3550075" cy="1653600"/>
            <a:chOff x="775125" y="2949900"/>
            <a:chExt cx="3550075" cy="1653600"/>
          </a:xfrm>
        </p:grpSpPr>
        <p:pic>
          <p:nvPicPr>
            <p:cNvPr id="785" name="Google Shape;785;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86" name="Google Shape;786;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9"/>
          <p:cNvGrpSpPr/>
          <p:nvPr/>
        </p:nvGrpSpPr>
        <p:grpSpPr>
          <a:xfrm>
            <a:off x="1255050" y="729075"/>
            <a:ext cx="3564400" cy="1653600"/>
            <a:chOff x="872850" y="765325"/>
            <a:chExt cx="3564400" cy="1653600"/>
          </a:xfrm>
        </p:grpSpPr>
        <p:pic>
          <p:nvPicPr>
            <p:cNvPr id="788" name="Google Shape;788;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89" name="Google Shape;789;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9"/>
          <p:cNvGrpSpPr/>
          <p:nvPr/>
        </p:nvGrpSpPr>
        <p:grpSpPr>
          <a:xfrm>
            <a:off x="4572000" y="2760825"/>
            <a:ext cx="3564400" cy="1653600"/>
            <a:chOff x="872850" y="765325"/>
            <a:chExt cx="3564400" cy="1653600"/>
          </a:xfrm>
        </p:grpSpPr>
        <p:pic>
          <p:nvPicPr>
            <p:cNvPr id="791" name="Google Shape;791;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92" name="Google Shape;792;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9"/>
          <p:cNvGrpSpPr/>
          <p:nvPr/>
        </p:nvGrpSpPr>
        <p:grpSpPr>
          <a:xfrm>
            <a:off x="4943113" y="729075"/>
            <a:ext cx="3550075" cy="1653600"/>
            <a:chOff x="775125" y="2949900"/>
            <a:chExt cx="3550075" cy="1653600"/>
          </a:xfrm>
        </p:grpSpPr>
        <p:pic>
          <p:nvPicPr>
            <p:cNvPr id="794" name="Google Shape;794;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95" name="Google Shape;795;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49"/>
          <p:cNvSpPr txBox="1">
            <a:spLocks noGrp="1"/>
          </p:cNvSpPr>
          <p:nvPr>
            <p:ph type="title"/>
          </p:nvPr>
        </p:nvSpPr>
        <p:spPr>
          <a:xfrm>
            <a:off x="1847446" y="1254375"/>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Grants &amp; Waivers</a:t>
            </a:r>
            <a:endParaRPr/>
          </a:p>
        </p:txBody>
      </p:sp>
      <p:sp>
        <p:nvSpPr>
          <p:cNvPr id="803" name="Google Shape;803;p49"/>
          <p:cNvSpPr txBox="1">
            <a:spLocks noGrp="1"/>
          </p:cNvSpPr>
          <p:nvPr>
            <p:ph type="title" idx="2"/>
          </p:nvPr>
        </p:nvSpPr>
        <p:spPr>
          <a:xfrm>
            <a:off x="5599238" y="1228571"/>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Merit/Need-Based Scholarships</a:t>
            </a:r>
            <a:endParaRPr/>
          </a:p>
        </p:txBody>
      </p:sp>
      <p:sp>
        <p:nvSpPr>
          <p:cNvPr id="804" name="Google Shape;804;p49"/>
          <p:cNvSpPr txBox="1">
            <a:spLocks noGrp="1"/>
          </p:cNvSpPr>
          <p:nvPr>
            <p:ph type="title" idx="4"/>
          </p:nvPr>
        </p:nvSpPr>
        <p:spPr>
          <a:xfrm>
            <a:off x="1430688" y="3301665"/>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Work Study</a:t>
            </a:r>
            <a:endParaRPr/>
          </a:p>
        </p:txBody>
      </p:sp>
      <p:sp>
        <p:nvSpPr>
          <p:cNvPr id="806" name="Google Shape;806;p49"/>
          <p:cNvSpPr txBox="1">
            <a:spLocks noGrp="1"/>
          </p:cNvSpPr>
          <p:nvPr>
            <p:ph type="title" idx="6"/>
          </p:nvPr>
        </p:nvSpPr>
        <p:spPr>
          <a:xfrm>
            <a:off x="5183274" y="3237724"/>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Service Scholarships</a:t>
            </a:r>
            <a:endParaRPr/>
          </a:p>
        </p:txBody>
      </p:sp>
      <p:sp>
        <p:nvSpPr>
          <p:cNvPr id="35" name="Google Shape;906;p56">
            <a:extLst>
              <a:ext uri="{FF2B5EF4-FFF2-40B4-BE49-F238E27FC236}">
                <a16:creationId xmlns:a16="http://schemas.microsoft.com/office/drawing/2014/main" id="{856F7DE3-B529-4697-9DAF-F05C4514D764}"/>
              </a:ext>
            </a:extLst>
          </p:cNvPr>
          <p:cNvSpPr txBox="1">
            <a:spLocks/>
          </p:cNvSpPr>
          <p:nvPr/>
        </p:nvSpPr>
        <p:spPr>
          <a:xfrm>
            <a:off x="250313" y="155374"/>
            <a:ext cx="7704000"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pPr algn="l"/>
            <a:r>
              <a:rPr lang="en-US">
                <a:solidFill>
                  <a:schemeClr val="accent6"/>
                </a:solidFill>
              </a:rPr>
              <a:t>Types of State Aid</a:t>
            </a:r>
          </a:p>
        </p:txBody>
      </p:sp>
    </p:spTree>
    <p:extLst>
      <p:ext uri="{BB962C8B-B14F-4D97-AF65-F5344CB8AC3E}">
        <p14:creationId xmlns:p14="http://schemas.microsoft.com/office/powerpoint/2010/main" val="186957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59"/>
          <p:cNvSpPr txBox="1">
            <a:spLocks noGrp="1"/>
          </p:cNvSpPr>
          <p:nvPr>
            <p:ph type="title"/>
          </p:nvPr>
        </p:nvSpPr>
        <p:spPr>
          <a:xfrm>
            <a:off x="336191" y="94260"/>
            <a:ext cx="4218307" cy="7047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B0AAFC"/>
                </a:solidFill>
              </a:rPr>
              <a:t>Grants</a:t>
            </a:r>
          </a:p>
        </p:txBody>
      </p:sp>
      <p:sp>
        <p:nvSpPr>
          <p:cNvPr id="1110" name="Google Shape;1110;p59"/>
          <p:cNvSpPr txBox="1">
            <a:spLocks noGrp="1"/>
          </p:cNvSpPr>
          <p:nvPr>
            <p:ph type="subTitle" idx="1"/>
          </p:nvPr>
        </p:nvSpPr>
        <p:spPr>
          <a:xfrm rot="-215">
            <a:off x="336235" y="3827319"/>
            <a:ext cx="6242753" cy="1382764"/>
          </a:xfrm>
          <a:prstGeom prst="rect">
            <a:avLst/>
          </a:prstGeom>
        </p:spPr>
        <p:txBody>
          <a:bodyPr spcFirstLastPara="1" wrap="square" lIns="91425" tIns="91425" rIns="91425" bIns="91425" anchor="ctr" anchorCtr="0">
            <a:noAutofit/>
          </a:bodyPr>
          <a:lstStyle/>
          <a:p>
            <a:pPr marL="0" indent="0">
              <a:buClr>
                <a:schemeClr val="dk1"/>
              </a:buClr>
              <a:buSzPts val="1100"/>
              <a:buNone/>
            </a:pPr>
            <a:r>
              <a:rPr lang="en-US" b="0" i="0" u="none" strike="noStrike">
                <a:solidFill>
                  <a:srgbClr val="FFFFFF"/>
                </a:solidFill>
                <a:effectLst/>
              </a:rPr>
              <a:t>Available at 4-year public and private schools in Kansas</a:t>
            </a:r>
          </a:p>
          <a:p>
            <a:pPr marL="0" lvl="0" indent="0" algn="l" rtl="0">
              <a:spcBef>
                <a:spcPts val="0"/>
              </a:spcBef>
              <a:spcAft>
                <a:spcPts val="0"/>
              </a:spcAft>
              <a:buClr>
                <a:schemeClr val="dk1"/>
              </a:buClr>
              <a:buSzPts val="1100"/>
              <a:buFont typeface="Arial"/>
              <a:buNone/>
            </a:pPr>
            <a:r>
              <a:rPr lang="en-US" b="0" i="0" u="none" strike="noStrike">
                <a:solidFill>
                  <a:srgbClr val="FFFFFF"/>
                </a:solidFill>
                <a:effectLst/>
              </a:rPr>
              <a:t>Full time enrollment required (12 hours)</a:t>
            </a:r>
          </a:p>
          <a:p>
            <a:pPr marL="0" indent="0">
              <a:buClr>
                <a:schemeClr val="dk1"/>
              </a:buClr>
              <a:buSzPts val="1100"/>
              <a:buNone/>
            </a:pPr>
            <a:r>
              <a:rPr lang="en-US" b="0" i="0" u="none" strike="noStrike">
                <a:solidFill>
                  <a:srgbClr val="FFFFFF"/>
                </a:solidFill>
                <a:effectLst/>
              </a:rPr>
              <a:t>FAFSA required – check school’s filing priority date</a:t>
            </a:r>
          </a:p>
          <a:p>
            <a:pPr marL="0" indent="0">
              <a:buClr>
                <a:schemeClr val="dk1"/>
              </a:buClr>
              <a:buSzPts val="1100"/>
              <a:buNone/>
            </a:pPr>
            <a:r>
              <a:rPr lang="en-US" b="0" i="0" u="none" strike="noStrike">
                <a:solidFill>
                  <a:srgbClr val="FFFFFF"/>
                </a:solidFill>
                <a:effectLst/>
              </a:rPr>
              <a:t>Need-based</a:t>
            </a:r>
          </a:p>
          <a:p>
            <a:pPr marL="0" indent="0">
              <a:buClr>
                <a:schemeClr val="dk1"/>
              </a:buClr>
              <a:buSzPts val="1100"/>
              <a:buNone/>
            </a:pPr>
            <a:r>
              <a:rPr lang="en-US" cap="all">
                <a:solidFill>
                  <a:srgbClr val="FFFFFF"/>
                </a:solidFill>
                <a:latin typeface="Courier Prime" panose="020B0604020202020204" charset="0"/>
              </a:rPr>
              <a:t>Public: $100 - $4,000   </a:t>
            </a:r>
            <a:r>
              <a:rPr lang="en-US" cap="all">
                <a:solidFill>
                  <a:srgbClr val="FFFFFF"/>
                </a:solidFill>
                <a:effectLst/>
                <a:latin typeface="Courier Prime" panose="020B0604020202020204" charset="0"/>
              </a:rPr>
              <a:t>Private: $200 - $10,000</a:t>
            </a:r>
          </a:p>
          <a:p>
            <a:pPr marL="0" indent="0">
              <a:buClr>
                <a:schemeClr val="dk1"/>
              </a:buClr>
              <a:buSzPts val="1100"/>
              <a:buNone/>
            </a:pPr>
            <a:endParaRPr lang="en-US" cap="all">
              <a:solidFill>
                <a:srgbClr val="FFFFFF"/>
              </a:solidFill>
              <a:effectLst/>
              <a:latin typeface="Courier Prime" panose="020B0604020202020204" charset="0"/>
            </a:endParaRPr>
          </a:p>
        </p:txBody>
      </p:sp>
      <p:grpSp>
        <p:nvGrpSpPr>
          <p:cNvPr id="1111" name="Google Shape;1111;p59"/>
          <p:cNvGrpSpPr/>
          <p:nvPr/>
        </p:nvGrpSpPr>
        <p:grpSpPr>
          <a:xfrm rot="12424446">
            <a:off x="5909349" y="245234"/>
            <a:ext cx="2591473" cy="1315986"/>
            <a:chOff x="1392929" y="1102920"/>
            <a:chExt cx="1588983" cy="806957"/>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9966691">
              <a:off x="1392929" y="1142711"/>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9553D783-304E-4DC5-8F7E-B7221D23233F}"/>
              </a:ext>
            </a:extLst>
          </p:cNvPr>
          <p:cNvSpPr txBox="1"/>
          <p:nvPr/>
        </p:nvSpPr>
        <p:spPr>
          <a:xfrm>
            <a:off x="336191" y="3347198"/>
            <a:ext cx="6242797" cy="461665"/>
          </a:xfrm>
          <a:prstGeom prst="rect">
            <a:avLst/>
          </a:prstGeom>
          <a:noFill/>
        </p:spPr>
        <p:txBody>
          <a:bodyPr wrap="square">
            <a:spAutoFit/>
          </a:bodyPr>
          <a:lstStyle/>
          <a:p>
            <a:r>
              <a:rPr kumimoji="0" lang="en-US" sz="2400" b="0" i="0" u="none" strike="noStrike" kern="0" cap="none" spc="0" normalizeH="0" baseline="0" noProof="0">
                <a:ln>
                  <a:noFill/>
                </a:ln>
                <a:solidFill>
                  <a:srgbClr val="FAFD37"/>
                </a:solidFill>
                <a:effectLst/>
                <a:uLnTx/>
                <a:uFillTx/>
                <a:latin typeface="Knewave"/>
                <a:sym typeface="Knewave"/>
              </a:rPr>
              <a:t>Kansas Comprehensive Grant</a:t>
            </a:r>
            <a:endParaRPr lang="en-US" sz="1000"/>
          </a:p>
        </p:txBody>
      </p:sp>
      <p:sp>
        <p:nvSpPr>
          <p:cNvPr id="17" name="TextBox 16">
            <a:extLst>
              <a:ext uri="{FF2B5EF4-FFF2-40B4-BE49-F238E27FC236}">
                <a16:creationId xmlns:a16="http://schemas.microsoft.com/office/drawing/2014/main" id="{C38371A0-BAC9-4D5C-868F-CEF74D4A7271}"/>
              </a:ext>
            </a:extLst>
          </p:cNvPr>
          <p:cNvSpPr txBox="1"/>
          <p:nvPr/>
        </p:nvSpPr>
        <p:spPr>
          <a:xfrm>
            <a:off x="336191" y="847817"/>
            <a:ext cx="6242797" cy="461665"/>
          </a:xfrm>
          <a:prstGeom prst="rect">
            <a:avLst/>
          </a:prstGeom>
          <a:noFill/>
        </p:spPr>
        <p:txBody>
          <a:bodyPr wrap="square">
            <a:spAutoFit/>
          </a:bodyPr>
          <a:lstStyle/>
          <a:p>
            <a:r>
              <a:rPr kumimoji="0" lang="en-US" sz="2400" b="0" i="0" u="none" strike="noStrike" kern="0" cap="none" spc="0" normalizeH="0" baseline="0" noProof="0">
                <a:ln>
                  <a:noFill/>
                </a:ln>
                <a:solidFill>
                  <a:srgbClr val="FAFD37"/>
                </a:solidFill>
                <a:effectLst/>
                <a:uLnTx/>
                <a:uFillTx/>
                <a:latin typeface="Knewave"/>
                <a:sym typeface="Knewave"/>
              </a:rPr>
              <a:t>Career Technical Workforce Grant</a:t>
            </a:r>
            <a:endParaRPr lang="en-US" sz="1000"/>
          </a:p>
        </p:txBody>
      </p:sp>
      <p:sp>
        <p:nvSpPr>
          <p:cNvPr id="20" name="Google Shape;1110;p59">
            <a:extLst>
              <a:ext uri="{FF2B5EF4-FFF2-40B4-BE49-F238E27FC236}">
                <a16:creationId xmlns:a16="http://schemas.microsoft.com/office/drawing/2014/main" id="{D2402063-3BC7-4A9A-9962-E411B74ACFE5}"/>
              </a:ext>
            </a:extLst>
          </p:cNvPr>
          <p:cNvSpPr txBox="1">
            <a:spLocks/>
          </p:cNvSpPr>
          <p:nvPr/>
        </p:nvSpPr>
        <p:spPr>
          <a:xfrm rot="-215">
            <a:off x="336246" y="1507887"/>
            <a:ext cx="6158674" cy="17524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9pPr>
          </a:lstStyle>
          <a:p>
            <a:pPr marL="0" indent="0">
              <a:buClr>
                <a:schemeClr val="dk1"/>
              </a:buClr>
              <a:buSzPts val="1100"/>
              <a:buNone/>
            </a:pPr>
            <a:r>
              <a:rPr lang="en-US">
                <a:solidFill>
                  <a:srgbClr val="FFFFFF"/>
                </a:solidFill>
              </a:rPr>
              <a:t>Available at technical schools, community colleges and state universities with technical programs. </a:t>
            </a:r>
          </a:p>
          <a:p>
            <a:pPr marL="0" indent="0">
              <a:buClr>
                <a:schemeClr val="dk1"/>
              </a:buClr>
              <a:buSzPts val="1100"/>
              <a:buNone/>
            </a:pPr>
            <a:endParaRPr lang="en-US">
              <a:solidFill>
                <a:srgbClr val="FFFFFF"/>
              </a:solidFill>
            </a:endParaRPr>
          </a:p>
          <a:p>
            <a:pPr marL="0" indent="0">
              <a:buClr>
                <a:schemeClr val="dk1"/>
              </a:buClr>
              <a:buSzPts val="1100"/>
              <a:buNone/>
            </a:pPr>
            <a:r>
              <a:rPr lang="en-US">
                <a:solidFill>
                  <a:srgbClr val="FFFFFF"/>
                </a:solidFill>
              </a:rPr>
              <a:t>Awarded to students enrolled in high demand/critical industry programs of study.</a:t>
            </a:r>
          </a:p>
          <a:p>
            <a:pPr marL="0" indent="0">
              <a:buClr>
                <a:schemeClr val="dk1"/>
              </a:buClr>
              <a:buSzPts val="1100"/>
              <a:buFont typeface="Courier Prime"/>
              <a:buNone/>
            </a:pPr>
            <a:r>
              <a:rPr lang="en-US">
                <a:solidFill>
                  <a:srgbClr val="FFFFFF"/>
                </a:solidFill>
              </a:rPr>
              <a:t>$1,000 – prorated based on full time/part time enrollment</a:t>
            </a:r>
          </a:p>
          <a:p>
            <a:pPr marL="285750" indent="-285750">
              <a:buClr>
                <a:schemeClr val="bg1"/>
              </a:buClr>
              <a:buSzPts val="1100"/>
              <a:buFont typeface="Wingdings" panose="05000000000000000000" pitchFamily="2" charset="2"/>
              <a:buChar char="§"/>
            </a:pPr>
            <a:r>
              <a:rPr lang="en-US">
                <a:solidFill>
                  <a:srgbClr val="FFFFFF"/>
                </a:solidFill>
              </a:rPr>
              <a:t>FAFSA required – April 1 – financial need prioritized</a:t>
            </a:r>
          </a:p>
          <a:p>
            <a:pPr marL="285750" indent="-285750">
              <a:buClr>
                <a:schemeClr val="bg1"/>
              </a:buClr>
              <a:buSzPts val="1100"/>
              <a:buFont typeface="Wingdings" panose="05000000000000000000" pitchFamily="2" charset="2"/>
              <a:buChar char="§"/>
            </a:pPr>
            <a:r>
              <a:rPr lang="en-US">
                <a:solidFill>
                  <a:srgbClr val="FFFFFF"/>
                </a:solidFill>
              </a:rPr>
              <a:t>State Aid application May 1</a:t>
            </a:r>
          </a:p>
          <a:p>
            <a:pPr marL="0" indent="0">
              <a:buClr>
                <a:schemeClr val="dk1"/>
              </a:buClr>
              <a:buSzPts val="1100"/>
              <a:buFont typeface="Courier Prime"/>
              <a:buNone/>
            </a:pPr>
            <a:endParaRPr lang="en-US" cap="all">
              <a:solidFill>
                <a:srgbClr val="FFFFFF"/>
              </a:solidFill>
              <a:latin typeface="Courier Prime" panose="020B0604020202020204" charset="0"/>
            </a:endParaRPr>
          </a:p>
        </p:txBody>
      </p:sp>
    </p:spTree>
    <p:extLst>
      <p:ext uri="{BB962C8B-B14F-4D97-AF65-F5344CB8AC3E}">
        <p14:creationId xmlns:p14="http://schemas.microsoft.com/office/powerpoint/2010/main" val="426897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59"/>
          <p:cNvSpPr txBox="1">
            <a:spLocks noGrp="1"/>
          </p:cNvSpPr>
          <p:nvPr>
            <p:ph type="title"/>
          </p:nvPr>
        </p:nvSpPr>
        <p:spPr>
          <a:xfrm>
            <a:off x="403434" y="105643"/>
            <a:ext cx="4218307" cy="8087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B0AAFC"/>
                </a:solidFill>
              </a:rPr>
              <a:t>Waivers</a:t>
            </a:r>
          </a:p>
        </p:txBody>
      </p:sp>
      <p:grpSp>
        <p:nvGrpSpPr>
          <p:cNvPr id="1111" name="Google Shape;1111;p59"/>
          <p:cNvGrpSpPr/>
          <p:nvPr/>
        </p:nvGrpSpPr>
        <p:grpSpPr>
          <a:xfrm rot="12661053">
            <a:off x="6117121" y="-167648"/>
            <a:ext cx="2837044" cy="2381686"/>
            <a:chOff x="1332372" y="753063"/>
            <a:chExt cx="1739557" cy="1460440"/>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110;p59">
            <a:extLst>
              <a:ext uri="{FF2B5EF4-FFF2-40B4-BE49-F238E27FC236}">
                <a16:creationId xmlns:a16="http://schemas.microsoft.com/office/drawing/2014/main" id="{C5B653F0-52A6-47B2-9FF1-FA84E7300633}"/>
              </a:ext>
            </a:extLst>
          </p:cNvPr>
          <p:cNvSpPr txBox="1">
            <a:spLocks/>
          </p:cNvSpPr>
          <p:nvPr/>
        </p:nvSpPr>
        <p:spPr>
          <a:xfrm rot="-215">
            <a:off x="403492" y="3906371"/>
            <a:ext cx="5872956" cy="12016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9pPr>
          </a:lstStyle>
          <a:p>
            <a:pPr marL="0" indent="0">
              <a:buClr>
                <a:schemeClr val="dk1"/>
              </a:buClr>
              <a:buSzPts val="1100"/>
              <a:buFont typeface="Arial"/>
              <a:buNone/>
            </a:pPr>
            <a:r>
              <a:rPr lang="en-US">
                <a:solidFill>
                  <a:srgbClr val="FFFFFF"/>
                </a:solidFill>
              </a:rPr>
              <a:t>Waives tuition and fees for up to 130 credit hours</a:t>
            </a:r>
          </a:p>
          <a:p>
            <a:pPr marL="0" indent="0">
              <a:buClr>
                <a:schemeClr val="dk1"/>
              </a:buClr>
              <a:buSzPts val="1100"/>
              <a:buFont typeface="Courier Prime"/>
              <a:buNone/>
            </a:pPr>
            <a:r>
              <a:rPr lang="en-US">
                <a:solidFill>
                  <a:srgbClr val="FFFFFF"/>
                </a:solidFill>
              </a:rPr>
              <a:t>Can also cover books and supplies, living expenses</a:t>
            </a:r>
          </a:p>
          <a:p>
            <a:pPr marL="0" indent="0">
              <a:buClr>
                <a:schemeClr val="dk1"/>
              </a:buClr>
              <a:buSzPts val="1100"/>
              <a:buFont typeface="Courier Prime"/>
              <a:buNone/>
            </a:pPr>
            <a:r>
              <a:rPr lang="en-US">
                <a:solidFill>
                  <a:srgbClr val="FFFFFF"/>
                </a:solidFill>
              </a:rPr>
              <a:t>Contact </a:t>
            </a:r>
            <a:r>
              <a:rPr lang="en-US">
                <a:solidFill>
                  <a:srgbClr val="FFFFFF"/>
                </a:solidFill>
                <a:hlinkClick r:id="rId3"/>
              </a:rPr>
              <a:t>scholars@ksbor.org</a:t>
            </a:r>
            <a:r>
              <a:rPr lang="en-US">
                <a:solidFill>
                  <a:srgbClr val="FFFFFF"/>
                </a:solidFill>
              </a:rPr>
              <a:t> with documentation</a:t>
            </a:r>
            <a:endParaRPr lang="en-US" cap="all">
              <a:solidFill>
                <a:srgbClr val="FFFFFF"/>
              </a:solidFill>
              <a:latin typeface="Courier Prime" panose="020B0604020202020204" charset="0"/>
            </a:endParaRPr>
          </a:p>
          <a:p>
            <a:pPr marL="0" indent="0">
              <a:buClr>
                <a:schemeClr val="dk1"/>
              </a:buClr>
              <a:buSzPts val="1100"/>
              <a:buFont typeface="Courier Prime"/>
              <a:buNone/>
            </a:pPr>
            <a:endParaRPr lang="en-US" cap="all">
              <a:solidFill>
                <a:srgbClr val="FFFFFF"/>
              </a:solidFill>
              <a:latin typeface="Courier Prime" panose="020B0604020202020204" charset="0"/>
            </a:endParaRPr>
          </a:p>
        </p:txBody>
      </p:sp>
      <p:sp>
        <p:nvSpPr>
          <p:cNvPr id="15" name="TextBox 14">
            <a:extLst>
              <a:ext uri="{FF2B5EF4-FFF2-40B4-BE49-F238E27FC236}">
                <a16:creationId xmlns:a16="http://schemas.microsoft.com/office/drawing/2014/main" id="{9C459204-71D3-4C29-9904-68C366DE16C3}"/>
              </a:ext>
            </a:extLst>
          </p:cNvPr>
          <p:cNvSpPr txBox="1"/>
          <p:nvPr/>
        </p:nvSpPr>
        <p:spPr>
          <a:xfrm>
            <a:off x="403434" y="3494711"/>
            <a:ext cx="6242797" cy="461665"/>
          </a:xfrm>
          <a:prstGeom prst="rect">
            <a:avLst/>
          </a:prstGeom>
          <a:noFill/>
        </p:spPr>
        <p:txBody>
          <a:bodyPr wrap="square">
            <a:spAutoFit/>
          </a:bodyPr>
          <a:lstStyle/>
          <a:p>
            <a:r>
              <a:rPr kumimoji="0" lang="en-US" sz="2400" b="0" i="0" u="none" strike="noStrike" kern="0" cap="none" spc="0" normalizeH="0" baseline="0" noProof="0">
                <a:ln>
                  <a:noFill/>
                </a:ln>
                <a:solidFill>
                  <a:srgbClr val="FAFD37"/>
                </a:solidFill>
                <a:effectLst/>
                <a:uLnTx/>
                <a:uFillTx/>
                <a:latin typeface="Knewave"/>
                <a:sym typeface="Knewave"/>
              </a:rPr>
              <a:t>Wrongly Convicted and Imprisoned</a:t>
            </a:r>
            <a:endParaRPr lang="en-US" sz="1000"/>
          </a:p>
        </p:txBody>
      </p:sp>
      <p:sp>
        <p:nvSpPr>
          <p:cNvPr id="16" name="TextBox 15">
            <a:extLst>
              <a:ext uri="{FF2B5EF4-FFF2-40B4-BE49-F238E27FC236}">
                <a16:creationId xmlns:a16="http://schemas.microsoft.com/office/drawing/2014/main" id="{09192490-5918-42A6-8A47-47AB11DE3794}"/>
              </a:ext>
            </a:extLst>
          </p:cNvPr>
          <p:cNvSpPr txBox="1"/>
          <p:nvPr/>
        </p:nvSpPr>
        <p:spPr>
          <a:xfrm>
            <a:off x="403434" y="937577"/>
            <a:ext cx="3186932" cy="461665"/>
          </a:xfrm>
          <a:prstGeom prst="rect">
            <a:avLst/>
          </a:prstGeom>
          <a:noFill/>
        </p:spPr>
        <p:txBody>
          <a:bodyPr wrap="square">
            <a:spAutoFit/>
          </a:bodyPr>
          <a:lstStyle/>
          <a:p>
            <a:r>
              <a:rPr kumimoji="0" lang="en-US" sz="2400" b="0" i="0" u="none" strike="noStrike" kern="0" cap="none" spc="0" normalizeH="0" baseline="0" noProof="0">
                <a:ln>
                  <a:noFill/>
                </a:ln>
                <a:solidFill>
                  <a:srgbClr val="FAFD37"/>
                </a:solidFill>
                <a:effectLst/>
                <a:uLnTx/>
                <a:uFillTx/>
                <a:latin typeface="Knewave"/>
                <a:sym typeface="Knewave"/>
              </a:rPr>
              <a:t>Hero’s Scholarship</a:t>
            </a:r>
            <a:endParaRPr lang="en-US" sz="1000"/>
          </a:p>
        </p:txBody>
      </p:sp>
      <p:sp>
        <p:nvSpPr>
          <p:cNvPr id="17" name="Google Shape;1110;p59">
            <a:extLst>
              <a:ext uri="{FF2B5EF4-FFF2-40B4-BE49-F238E27FC236}">
                <a16:creationId xmlns:a16="http://schemas.microsoft.com/office/drawing/2014/main" id="{0C7DCF2D-8F15-4FFA-A195-F081C4848CC4}"/>
              </a:ext>
            </a:extLst>
          </p:cNvPr>
          <p:cNvSpPr txBox="1">
            <a:spLocks/>
          </p:cNvSpPr>
          <p:nvPr/>
        </p:nvSpPr>
        <p:spPr>
          <a:xfrm rot="-215">
            <a:off x="403489" y="1551568"/>
            <a:ext cx="6797449" cy="17524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9pPr>
          </a:lstStyle>
          <a:p>
            <a:pPr marL="0" indent="0">
              <a:buClr>
                <a:schemeClr val="dk1"/>
              </a:buClr>
              <a:buSzPts val="1100"/>
              <a:buNone/>
            </a:pPr>
            <a:r>
              <a:rPr lang="en-US">
                <a:solidFill>
                  <a:srgbClr val="FFFFFF"/>
                </a:solidFill>
              </a:rPr>
              <a:t>Eligible dependents/spouses of eligible deceased/disabled military personnel/public safety officers; Prisoners of War</a:t>
            </a:r>
          </a:p>
          <a:p>
            <a:pPr marL="0" indent="0">
              <a:buClr>
                <a:schemeClr val="dk1"/>
              </a:buClr>
              <a:buSzPts val="1100"/>
              <a:buFont typeface="Courier Prime"/>
              <a:buNone/>
            </a:pPr>
            <a:endParaRPr lang="en-US">
              <a:solidFill>
                <a:srgbClr val="FFFFFF"/>
              </a:solidFill>
            </a:endParaRPr>
          </a:p>
          <a:p>
            <a:pPr marL="0" indent="0">
              <a:buClr>
                <a:schemeClr val="dk1"/>
              </a:buClr>
              <a:buSzPts val="1100"/>
              <a:buFont typeface="Courier Prime"/>
              <a:buNone/>
            </a:pPr>
            <a:r>
              <a:rPr lang="en-US">
                <a:solidFill>
                  <a:srgbClr val="FFFFFF"/>
                </a:solidFill>
              </a:rPr>
              <a:t>Waives tuition and required fees for 10 semesters of undergraduate coursework</a:t>
            </a:r>
          </a:p>
          <a:p>
            <a:pPr marL="285750" indent="-285750">
              <a:buClr>
                <a:schemeClr val="bg1"/>
              </a:buClr>
              <a:buSzPts val="1100"/>
              <a:buFont typeface="Wingdings" panose="05000000000000000000" pitchFamily="2" charset="2"/>
              <a:buChar char="§"/>
            </a:pPr>
            <a:r>
              <a:rPr lang="en-US">
                <a:solidFill>
                  <a:srgbClr val="FFFFFF"/>
                </a:solidFill>
              </a:rPr>
              <a:t>Separate Application through KBOR</a:t>
            </a:r>
          </a:p>
          <a:p>
            <a:pPr marL="285750" indent="-285750">
              <a:buClr>
                <a:schemeClr val="bg1"/>
              </a:buClr>
              <a:buSzPts val="1100"/>
              <a:buFont typeface="Wingdings" panose="05000000000000000000" pitchFamily="2" charset="2"/>
              <a:buChar char="§"/>
            </a:pPr>
            <a:r>
              <a:rPr lang="en-US">
                <a:solidFill>
                  <a:srgbClr val="FFFFFF"/>
                </a:solidFill>
              </a:rPr>
              <a:t>Required Documentation</a:t>
            </a:r>
          </a:p>
          <a:p>
            <a:pPr marL="285750" indent="-285750">
              <a:buClr>
                <a:schemeClr val="bg1"/>
              </a:buClr>
              <a:buSzPts val="1100"/>
              <a:buFont typeface="Wingdings" panose="05000000000000000000" pitchFamily="2" charset="2"/>
              <a:buChar char="§"/>
            </a:pPr>
            <a:r>
              <a:rPr lang="en-US">
                <a:solidFill>
                  <a:srgbClr val="FFFFFF"/>
                </a:solidFill>
              </a:rPr>
              <a:t>Apply during/before your first semester</a:t>
            </a:r>
          </a:p>
          <a:p>
            <a:pPr marL="0" indent="0">
              <a:buClr>
                <a:schemeClr val="dk1"/>
              </a:buClr>
              <a:buSzPts val="1100"/>
              <a:buFont typeface="Courier Prime"/>
              <a:buNone/>
            </a:pPr>
            <a:endParaRPr lang="en-US" cap="all">
              <a:solidFill>
                <a:srgbClr val="FFFFFF"/>
              </a:solidFill>
              <a:latin typeface="Courier Prime" panose="020B0604020202020204" charset="0"/>
            </a:endParaRPr>
          </a:p>
        </p:txBody>
      </p:sp>
    </p:spTree>
    <p:extLst>
      <p:ext uri="{BB962C8B-B14F-4D97-AF65-F5344CB8AC3E}">
        <p14:creationId xmlns:p14="http://schemas.microsoft.com/office/powerpoint/2010/main" val="161615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Military Service Scholarship</a:t>
            </a:r>
            <a:endParaRPr/>
          </a:p>
        </p:txBody>
      </p:sp>
      <p:sp>
        <p:nvSpPr>
          <p:cNvPr id="764" name="Google Shape;764;p48"/>
          <p:cNvSpPr txBox="1">
            <a:spLocks noGrp="1"/>
          </p:cNvSpPr>
          <p:nvPr>
            <p:ph type="body" idx="1"/>
          </p:nvPr>
        </p:nvSpPr>
        <p:spPr>
          <a:xfrm>
            <a:off x="370697" y="1363044"/>
            <a:ext cx="8336274" cy="3067102"/>
          </a:xfrm>
          <a:prstGeom prst="rect">
            <a:avLst/>
          </a:prstGeom>
        </p:spPr>
        <p:txBody>
          <a:bodyPr spcFirstLastPara="1" wrap="square" lIns="91425" tIns="91425" rIns="91425" bIns="91425" anchor="t" anchorCtr="0">
            <a:noAutofit/>
          </a:bodyPr>
          <a:lstStyle/>
          <a:p>
            <a:r>
              <a:rPr lang="en-US">
                <a:solidFill>
                  <a:schemeClr val="bg1"/>
                </a:solidFill>
              </a:rPr>
              <a:t>Served in military service in international waters or on foreign soil in support of military operations for which the person received hostile fire pay for at least 90 days after September 11, 2001</a:t>
            </a:r>
          </a:p>
          <a:p>
            <a:pPr>
              <a:lnSpc>
                <a:spcPct val="150000"/>
              </a:lnSpc>
            </a:pPr>
            <a:r>
              <a:rPr lang="en-US">
                <a:solidFill>
                  <a:schemeClr val="bg1"/>
                </a:solidFill>
              </a:rPr>
              <a:t>Must provide documentation such as DD-214 or active duty orders</a:t>
            </a:r>
          </a:p>
          <a:p>
            <a:pPr>
              <a:lnSpc>
                <a:spcPct val="150000"/>
              </a:lnSpc>
            </a:pPr>
            <a:r>
              <a:rPr lang="en-US">
                <a:solidFill>
                  <a:schemeClr val="bg1"/>
                </a:solidFill>
              </a:rPr>
              <a:t>4-yr publics, community colleges &amp; technical colleges</a:t>
            </a:r>
          </a:p>
          <a:p>
            <a:pPr>
              <a:lnSpc>
                <a:spcPct val="150000"/>
              </a:lnSpc>
            </a:pPr>
            <a:r>
              <a:rPr lang="en-US">
                <a:solidFill>
                  <a:schemeClr val="bg1"/>
                </a:solidFill>
              </a:rPr>
              <a:t>Maximum Award – tuition &amp; required fees, subject to appropriations. </a:t>
            </a:r>
          </a:p>
          <a:p>
            <a:pPr>
              <a:lnSpc>
                <a:spcPct val="150000"/>
              </a:lnSpc>
            </a:pPr>
            <a:r>
              <a:rPr lang="en-US">
                <a:solidFill>
                  <a:schemeClr val="bg1"/>
                </a:solidFill>
              </a:rPr>
              <a:t>FAFSA by April 1 and state application by May 1</a:t>
            </a:r>
          </a:p>
          <a:p>
            <a:pPr>
              <a:lnSpc>
                <a:spcPct val="150000"/>
              </a:lnSpc>
            </a:pPr>
            <a:r>
              <a:rPr lang="en-US">
                <a:solidFill>
                  <a:schemeClr val="bg1"/>
                </a:solidFill>
              </a:rPr>
              <a:t>Full or part-time enrollment</a:t>
            </a:r>
          </a:p>
        </p:txBody>
      </p:sp>
      <p:sp>
        <p:nvSpPr>
          <p:cNvPr id="765" name="Google Shape;765;p48"/>
          <p:cNvSpPr/>
          <p:nvPr/>
        </p:nvSpPr>
        <p:spPr>
          <a:xfrm>
            <a:off x="720000" y="1172250"/>
            <a:ext cx="5834500" cy="927174"/>
          </a:xfrm>
          <a:prstGeom prst="rect">
            <a:avLst/>
          </a:prstGeom>
        </p:spPr>
        <p:txBody>
          <a:bodyPr>
            <a:prstTxWarp prst="textPlain">
              <a:avLst/>
            </a:prstTxWarp>
          </a:bodyPr>
          <a:lstStyle/>
          <a:p>
            <a:pPr lvl="0" algn="ctr"/>
            <a:endParaRPr b="0" i="0">
              <a:ln w="28575" cap="flat" cmpd="sng">
                <a:solidFill>
                  <a:schemeClr val="dk1"/>
                </a:solidFill>
                <a:prstDash val="solid"/>
                <a:round/>
                <a:headEnd type="none" w="sm" len="sm"/>
                <a:tailEnd type="none" w="sm" len="sm"/>
              </a:ln>
              <a:solidFill>
                <a:schemeClr val="accent6"/>
              </a:solidFill>
              <a:latin typeface="Knewave"/>
            </a:endParaRPr>
          </a:p>
        </p:txBody>
      </p:sp>
      <p:grpSp>
        <p:nvGrpSpPr>
          <p:cNvPr id="766" name="Google Shape;766;p48"/>
          <p:cNvGrpSpPr/>
          <p:nvPr/>
        </p:nvGrpSpPr>
        <p:grpSpPr>
          <a:xfrm>
            <a:off x="6063683" y="3456248"/>
            <a:ext cx="1370369" cy="1232642"/>
            <a:chOff x="7905643" y="2073776"/>
            <a:chExt cx="1154579" cy="1038540"/>
          </a:xfrm>
        </p:grpSpPr>
        <p:grpSp>
          <p:nvGrpSpPr>
            <p:cNvPr id="767" name="Google Shape;767;p48"/>
            <p:cNvGrpSpPr/>
            <p:nvPr/>
          </p:nvGrpSpPr>
          <p:grpSpPr>
            <a:xfrm>
              <a:off x="8277118" y="2073776"/>
              <a:ext cx="552979" cy="532882"/>
              <a:chOff x="5008175" y="258525"/>
              <a:chExt cx="1666100" cy="1605550"/>
            </a:xfrm>
          </p:grpSpPr>
          <p:sp>
            <p:nvSpPr>
              <p:cNvPr id="768" name="Google Shape;768;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8"/>
            <p:cNvGrpSpPr/>
            <p:nvPr/>
          </p:nvGrpSpPr>
          <p:grpSpPr>
            <a:xfrm>
              <a:off x="7905643" y="2140439"/>
              <a:ext cx="552979" cy="532882"/>
              <a:chOff x="5008175" y="258525"/>
              <a:chExt cx="1666100" cy="1605550"/>
            </a:xfrm>
          </p:grpSpPr>
          <p:sp>
            <p:nvSpPr>
              <p:cNvPr id="772" name="Google Shape;772;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48"/>
            <p:cNvGrpSpPr/>
            <p:nvPr/>
          </p:nvGrpSpPr>
          <p:grpSpPr>
            <a:xfrm>
              <a:off x="8507243" y="2407239"/>
              <a:ext cx="552979" cy="532882"/>
              <a:chOff x="5008175" y="258525"/>
              <a:chExt cx="1666100" cy="1605550"/>
            </a:xfrm>
          </p:grpSpPr>
          <p:sp>
            <p:nvSpPr>
              <p:cNvPr id="776" name="Google Shape;776;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48"/>
            <p:cNvSpPr/>
            <p:nvPr/>
          </p:nvSpPr>
          <p:spPr>
            <a:xfrm rot="2379987">
              <a:off x="8232247" y="2886245"/>
              <a:ext cx="452142" cy="226071"/>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153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59"/>
          <p:cNvSpPr txBox="1">
            <a:spLocks noGrp="1"/>
          </p:cNvSpPr>
          <p:nvPr>
            <p:ph type="title"/>
          </p:nvPr>
        </p:nvSpPr>
        <p:spPr>
          <a:xfrm>
            <a:off x="403434" y="105643"/>
            <a:ext cx="5136754" cy="8087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B0AAFC"/>
                </a:solidFill>
              </a:rPr>
              <a:t>Merit Scholarships</a:t>
            </a:r>
          </a:p>
        </p:txBody>
      </p:sp>
      <p:grpSp>
        <p:nvGrpSpPr>
          <p:cNvPr id="1111" name="Google Shape;1111;p59"/>
          <p:cNvGrpSpPr/>
          <p:nvPr/>
        </p:nvGrpSpPr>
        <p:grpSpPr>
          <a:xfrm rot="12661053">
            <a:off x="6117121" y="-167648"/>
            <a:ext cx="2837044" cy="2381686"/>
            <a:chOff x="1332372" y="753063"/>
            <a:chExt cx="1739557" cy="1460440"/>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110;p59">
            <a:extLst>
              <a:ext uri="{FF2B5EF4-FFF2-40B4-BE49-F238E27FC236}">
                <a16:creationId xmlns:a16="http://schemas.microsoft.com/office/drawing/2014/main" id="{C5B653F0-52A6-47B2-9FF1-FA84E7300633}"/>
              </a:ext>
            </a:extLst>
          </p:cNvPr>
          <p:cNvSpPr txBox="1">
            <a:spLocks/>
          </p:cNvSpPr>
          <p:nvPr/>
        </p:nvSpPr>
        <p:spPr>
          <a:xfrm rot="-215">
            <a:off x="403473" y="4108800"/>
            <a:ext cx="5443079" cy="12016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9pPr>
          </a:lstStyle>
          <a:p>
            <a:pPr marL="0" indent="0">
              <a:buClr>
                <a:schemeClr val="dk1"/>
              </a:buClr>
              <a:buSzPts val="1100"/>
              <a:buFont typeface="Arial"/>
              <a:buNone/>
            </a:pPr>
            <a:r>
              <a:rPr lang="en-US">
                <a:solidFill>
                  <a:srgbClr val="FFFFFF"/>
                </a:solidFill>
              </a:rPr>
              <a:t>Must identify as a part of an ethnic minority group and meet KBOR’s academic criteria</a:t>
            </a:r>
            <a:endParaRPr lang="en-US" cap="all">
              <a:solidFill>
                <a:srgbClr val="FFFFFF"/>
              </a:solidFill>
              <a:latin typeface="Courier Prime" panose="020B0604020202020204" charset="0"/>
            </a:endParaRPr>
          </a:p>
          <a:p>
            <a:pPr marL="0" indent="0">
              <a:buClr>
                <a:schemeClr val="dk1"/>
              </a:buClr>
              <a:buSzPts val="1100"/>
              <a:buNone/>
            </a:pPr>
            <a:r>
              <a:rPr lang="en-US">
                <a:solidFill>
                  <a:srgbClr val="FFFFFF"/>
                </a:solidFill>
              </a:rPr>
              <a:t>$1,850 award - renewable</a:t>
            </a:r>
          </a:p>
          <a:p>
            <a:pPr marL="0" indent="0">
              <a:buClr>
                <a:schemeClr val="dk1"/>
              </a:buClr>
              <a:buSzPts val="1100"/>
              <a:buFont typeface="Courier Prime"/>
              <a:buNone/>
            </a:pPr>
            <a:endParaRPr lang="en-US" cap="all">
              <a:solidFill>
                <a:srgbClr val="FFFFFF"/>
              </a:solidFill>
              <a:latin typeface="Courier Prime" panose="020B0604020202020204" charset="0"/>
            </a:endParaRPr>
          </a:p>
        </p:txBody>
      </p:sp>
      <p:sp>
        <p:nvSpPr>
          <p:cNvPr id="15" name="TextBox 14">
            <a:extLst>
              <a:ext uri="{FF2B5EF4-FFF2-40B4-BE49-F238E27FC236}">
                <a16:creationId xmlns:a16="http://schemas.microsoft.com/office/drawing/2014/main" id="{9C459204-71D3-4C29-9904-68C366DE16C3}"/>
              </a:ext>
            </a:extLst>
          </p:cNvPr>
          <p:cNvSpPr txBox="1"/>
          <p:nvPr/>
        </p:nvSpPr>
        <p:spPr>
          <a:xfrm>
            <a:off x="403434" y="3646877"/>
            <a:ext cx="5785849" cy="461665"/>
          </a:xfrm>
          <a:prstGeom prst="rect">
            <a:avLst/>
          </a:prstGeom>
          <a:noFill/>
        </p:spPr>
        <p:txBody>
          <a:bodyPr wrap="square">
            <a:spAutoFit/>
          </a:bodyPr>
          <a:lstStyle/>
          <a:p>
            <a:r>
              <a:rPr kumimoji="0" lang="en-US" sz="2400" b="0" i="0" u="none" strike="noStrike" kern="0" cap="none" spc="0" normalizeH="0" baseline="0" noProof="0">
                <a:ln>
                  <a:noFill/>
                </a:ln>
                <a:solidFill>
                  <a:srgbClr val="FAFD37"/>
                </a:solidFill>
                <a:effectLst/>
                <a:uLnTx/>
                <a:uFillTx/>
                <a:latin typeface="Knewave"/>
                <a:sym typeface="Knewave"/>
              </a:rPr>
              <a:t>Ethnic Minority Scholarship</a:t>
            </a:r>
            <a:endParaRPr lang="en-US" sz="1000"/>
          </a:p>
        </p:txBody>
      </p:sp>
      <p:sp>
        <p:nvSpPr>
          <p:cNvPr id="16" name="TextBox 15">
            <a:extLst>
              <a:ext uri="{FF2B5EF4-FFF2-40B4-BE49-F238E27FC236}">
                <a16:creationId xmlns:a16="http://schemas.microsoft.com/office/drawing/2014/main" id="{09192490-5918-42A6-8A47-47AB11DE3794}"/>
              </a:ext>
            </a:extLst>
          </p:cNvPr>
          <p:cNvSpPr txBox="1"/>
          <p:nvPr/>
        </p:nvSpPr>
        <p:spPr>
          <a:xfrm>
            <a:off x="409183" y="2340917"/>
            <a:ext cx="3863444" cy="461665"/>
          </a:xfrm>
          <a:prstGeom prst="rect">
            <a:avLst/>
          </a:prstGeom>
          <a:noFill/>
        </p:spPr>
        <p:txBody>
          <a:bodyPr wrap="square">
            <a:spAutoFit/>
          </a:bodyPr>
          <a:lstStyle/>
          <a:p>
            <a:r>
              <a:rPr kumimoji="0" lang="en-US" sz="2400" b="0" i="0" u="none" strike="noStrike" kern="0" cap="none" spc="0" normalizeH="0" baseline="0" noProof="0">
                <a:ln>
                  <a:noFill/>
                </a:ln>
                <a:solidFill>
                  <a:srgbClr val="FAFD37"/>
                </a:solidFill>
                <a:effectLst/>
                <a:uLnTx/>
                <a:uFillTx/>
                <a:latin typeface="Knewave"/>
                <a:sym typeface="Knewave"/>
              </a:rPr>
              <a:t>Kansas State Scholarship</a:t>
            </a:r>
            <a:endParaRPr lang="en-US" sz="1000"/>
          </a:p>
        </p:txBody>
      </p:sp>
      <p:sp>
        <p:nvSpPr>
          <p:cNvPr id="17" name="Google Shape;1110;p59">
            <a:extLst>
              <a:ext uri="{FF2B5EF4-FFF2-40B4-BE49-F238E27FC236}">
                <a16:creationId xmlns:a16="http://schemas.microsoft.com/office/drawing/2014/main" id="{0C7DCF2D-8F15-4FFA-A195-F081C4848CC4}"/>
              </a:ext>
            </a:extLst>
          </p:cNvPr>
          <p:cNvSpPr txBox="1">
            <a:spLocks/>
          </p:cNvSpPr>
          <p:nvPr/>
        </p:nvSpPr>
        <p:spPr>
          <a:xfrm rot="-215">
            <a:off x="403460" y="2799158"/>
            <a:ext cx="6299903" cy="8085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9pPr>
          </a:lstStyle>
          <a:p>
            <a:pPr marL="0" indent="0">
              <a:buClr>
                <a:schemeClr val="dk1"/>
              </a:buClr>
              <a:buSzPts val="1100"/>
              <a:buNone/>
            </a:pPr>
            <a:r>
              <a:rPr lang="en-US">
                <a:solidFill>
                  <a:srgbClr val="FFFFFF"/>
                </a:solidFill>
              </a:rPr>
              <a:t>Must be a designated state scholar (complete state scholars curriculum and based on ACT/GPA index score)</a:t>
            </a:r>
          </a:p>
          <a:p>
            <a:pPr marL="0" indent="0">
              <a:buClr>
                <a:schemeClr val="dk1"/>
              </a:buClr>
              <a:buSzPts val="1100"/>
              <a:buNone/>
            </a:pPr>
            <a:r>
              <a:rPr lang="en-US">
                <a:solidFill>
                  <a:srgbClr val="FFFFFF"/>
                </a:solidFill>
              </a:rPr>
              <a:t>$1,000 award - renewable</a:t>
            </a:r>
          </a:p>
        </p:txBody>
      </p:sp>
      <p:sp>
        <p:nvSpPr>
          <p:cNvPr id="11" name="Google Shape;1110;p59">
            <a:extLst>
              <a:ext uri="{FF2B5EF4-FFF2-40B4-BE49-F238E27FC236}">
                <a16:creationId xmlns:a16="http://schemas.microsoft.com/office/drawing/2014/main" id="{7AAEEE2D-E884-4390-8BFD-732B102048F5}"/>
              </a:ext>
            </a:extLst>
          </p:cNvPr>
          <p:cNvSpPr txBox="1">
            <a:spLocks/>
          </p:cNvSpPr>
          <p:nvPr/>
        </p:nvSpPr>
        <p:spPr>
          <a:xfrm rot="-215">
            <a:off x="403473" y="1059603"/>
            <a:ext cx="5443079" cy="12016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lt1"/>
              </a:buClr>
              <a:buSzPts val="1400"/>
              <a:buFont typeface="Courier Prime"/>
              <a:buChar char="■"/>
              <a:defRPr sz="1400" b="0" i="0" u="none" strike="noStrike" cap="none">
                <a:solidFill>
                  <a:schemeClr val="lt1"/>
                </a:solidFill>
                <a:latin typeface="Courier Prime"/>
                <a:ea typeface="Courier Prime"/>
                <a:cs typeface="Courier Prime"/>
                <a:sym typeface="Courier Prime"/>
              </a:defRPr>
            </a:lvl9pPr>
          </a:lstStyle>
          <a:p>
            <a:pPr marL="0" indent="0">
              <a:buClr>
                <a:schemeClr val="dk1"/>
              </a:buClr>
              <a:buSzPts val="1100"/>
              <a:buFont typeface="Arial"/>
              <a:buNone/>
            </a:pPr>
            <a:r>
              <a:rPr lang="en-US">
                <a:solidFill>
                  <a:srgbClr val="FFFFFF"/>
                </a:solidFill>
              </a:rPr>
              <a:t>Available to public/private 4-year colleges and community colleges</a:t>
            </a:r>
          </a:p>
          <a:p>
            <a:pPr marL="0" indent="0">
              <a:buClr>
                <a:schemeClr val="dk1"/>
              </a:buClr>
              <a:buSzPts val="1100"/>
              <a:buFont typeface="Arial"/>
              <a:buNone/>
            </a:pPr>
            <a:r>
              <a:rPr lang="en-US">
                <a:solidFill>
                  <a:srgbClr val="FFFFFF"/>
                </a:solidFill>
              </a:rPr>
              <a:t>File FAFSA by April 1, state aid application by May 1</a:t>
            </a:r>
          </a:p>
          <a:p>
            <a:pPr marL="0" indent="0">
              <a:buClr>
                <a:schemeClr val="dk1"/>
              </a:buClr>
              <a:buSzPts val="1100"/>
              <a:buFont typeface="Arial"/>
              <a:buNone/>
            </a:pPr>
            <a:r>
              <a:rPr lang="en-US">
                <a:solidFill>
                  <a:srgbClr val="FFFFFF"/>
                </a:solidFill>
              </a:rPr>
              <a:t>Merit-based and need-based;</a:t>
            </a:r>
          </a:p>
          <a:p>
            <a:pPr marL="0" indent="0">
              <a:buClr>
                <a:schemeClr val="dk1"/>
              </a:buClr>
              <a:buSzPts val="1100"/>
              <a:buFont typeface="Arial"/>
              <a:buNone/>
            </a:pPr>
            <a:r>
              <a:rPr lang="en-US">
                <a:solidFill>
                  <a:srgbClr val="FFFFFF"/>
                </a:solidFill>
              </a:rPr>
              <a:t>Full time enrollment required</a:t>
            </a:r>
          </a:p>
          <a:p>
            <a:pPr marL="0" indent="0">
              <a:buClr>
                <a:schemeClr val="dk1"/>
              </a:buClr>
              <a:buSzPts val="1100"/>
              <a:buFont typeface="Courier Prime"/>
              <a:buNone/>
            </a:pPr>
            <a:endParaRPr lang="en-US" cap="all">
              <a:solidFill>
                <a:srgbClr val="FFFFFF"/>
              </a:solidFill>
              <a:latin typeface="Courier Prime" panose="020B0604020202020204" charset="0"/>
            </a:endParaRPr>
          </a:p>
        </p:txBody>
      </p:sp>
    </p:spTree>
    <p:extLst>
      <p:ext uri="{BB962C8B-B14F-4D97-AF65-F5344CB8AC3E}">
        <p14:creationId xmlns:p14="http://schemas.microsoft.com/office/powerpoint/2010/main" val="3210903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8"/>
          <p:cNvSpPr txBox="1">
            <a:spLocks noGrp="1"/>
          </p:cNvSpPr>
          <p:nvPr>
            <p:ph type="title"/>
          </p:nvPr>
        </p:nvSpPr>
        <p:spPr>
          <a:xfrm>
            <a:off x="508369" y="573407"/>
            <a:ext cx="806093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t>Scholarships for Graduate Students</a:t>
            </a:r>
            <a:endParaRPr sz="3600"/>
          </a:p>
        </p:txBody>
      </p:sp>
      <p:sp>
        <p:nvSpPr>
          <p:cNvPr id="764" name="Google Shape;764;p48"/>
          <p:cNvSpPr txBox="1">
            <a:spLocks noGrp="1"/>
          </p:cNvSpPr>
          <p:nvPr>
            <p:ph type="body" idx="1"/>
          </p:nvPr>
        </p:nvSpPr>
        <p:spPr>
          <a:xfrm>
            <a:off x="370697" y="1363044"/>
            <a:ext cx="8336274" cy="3067102"/>
          </a:xfrm>
          <a:prstGeom prst="rect">
            <a:avLst/>
          </a:prstGeom>
        </p:spPr>
        <p:txBody>
          <a:bodyPr spcFirstLastPara="1" wrap="square" lIns="91425" tIns="91425" rIns="91425" bIns="91425" anchor="t" anchorCtr="0">
            <a:noAutofit/>
          </a:bodyPr>
          <a:lstStyle/>
          <a:p>
            <a:pPr>
              <a:lnSpc>
                <a:spcPct val="100000"/>
              </a:lnSpc>
            </a:pPr>
            <a:r>
              <a:rPr lang="en-US">
                <a:solidFill>
                  <a:schemeClr val="bg1"/>
                </a:solidFill>
              </a:rPr>
              <a:t>Distinguished Scholar – tuition and fee waiver for Brasenose, Chevening, Fulbright, Madison, Marshall, Mellon, Rhodes or Truman scholars.</a:t>
            </a:r>
          </a:p>
          <a:p>
            <a:pPr lvl="1">
              <a:lnSpc>
                <a:spcPct val="100000"/>
              </a:lnSpc>
            </a:pPr>
            <a:r>
              <a:rPr lang="en-US">
                <a:solidFill>
                  <a:schemeClr val="bg1"/>
                </a:solidFill>
              </a:rPr>
              <a:t>Contact </a:t>
            </a:r>
            <a:r>
              <a:rPr lang="en-US">
                <a:solidFill>
                  <a:schemeClr val="bg1"/>
                </a:solidFill>
                <a:hlinkClick r:id="rId3"/>
              </a:rPr>
              <a:t>scholars@ksbor.org</a:t>
            </a:r>
            <a:r>
              <a:rPr lang="en-US">
                <a:solidFill>
                  <a:schemeClr val="bg1"/>
                </a:solidFill>
              </a:rPr>
              <a:t> </a:t>
            </a:r>
          </a:p>
          <a:p>
            <a:pPr marL="152400" indent="0">
              <a:lnSpc>
                <a:spcPct val="100000"/>
              </a:lnSpc>
              <a:buNone/>
            </a:pPr>
            <a:endParaRPr lang="en-US">
              <a:solidFill>
                <a:schemeClr val="bg1"/>
              </a:solidFill>
            </a:endParaRPr>
          </a:p>
          <a:p>
            <a:pPr>
              <a:lnSpc>
                <a:spcPct val="100000"/>
              </a:lnSpc>
            </a:pPr>
            <a:r>
              <a:rPr lang="en-US">
                <a:solidFill>
                  <a:schemeClr val="bg1"/>
                </a:solidFill>
              </a:rPr>
              <a:t>James B. Pearson Fellowship</a:t>
            </a:r>
          </a:p>
          <a:p>
            <a:pPr lvl="1">
              <a:lnSpc>
                <a:spcPct val="100000"/>
              </a:lnSpc>
            </a:pPr>
            <a:r>
              <a:rPr lang="en-US">
                <a:solidFill>
                  <a:schemeClr val="bg1"/>
                </a:solidFill>
              </a:rPr>
              <a:t>Apply through your graduate school; Deadline: Early April</a:t>
            </a:r>
          </a:p>
          <a:p>
            <a:pPr marL="152400" indent="0">
              <a:lnSpc>
                <a:spcPct val="100000"/>
              </a:lnSpc>
              <a:buNone/>
            </a:pPr>
            <a:endParaRPr lang="en-US">
              <a:solidFill>
                <a:schemeClr val="bg1"/>
              </a:solidFill>
            </a:endParaRPr>
          </a:p>
          <a:p>
            <a:r>
              <a:rPr lang="en-US">
                <a:solidFill>
                  <a:schemeClr val="bg1"/>
                </a:solidFill>
              </a:rPr>
              <a:t>Dental Educational Opportunities Program – UMKC; May 1</a:t>
            </a:r>
          </a:p>
          <a:p>
            <a:endParaRPr lang="en-US">
              <a:solidFill>
                <a:schemeClr val="bg1"/>
              </a:solidFill>
            </a:endParaRPr>
          </a:p>
          <a:p>
            <a:pPr>
              <a:lnSpc>
                <a:spcPct val="100000"/>
              </a:lnSpc>
            </a:pPr>
            <a:r>
              <a:rPr lang="en-US">
                <a:solidFill>
                  <a:schemeClr val="bg1"/>
                </a:solidFill>
              </a:rPr>
              <a:t>Osteopathic Medical Service Scholarship – May 1; File FAFSA</a:t>
            </a:r>
          </a:p>
          <a:p>
            <a:pPr>
              <a:lnSpc>
                <a:spcPct val="100000"/>
              </a:lnSpc>
            </a:pPr>
            <a:endParaRPr lang="en-US">
              <a:solidFill>
                <a:schemeClr val="bg1"/>
              </a:solidFill>
            </a:endParaRPr>
          </a:p>
          <a:p>
            <a:r>
              <a:rPr lang="en-US">
                <a:solidFill>
                  <a:schemeClr val="bg1"/>
                </a:solidFill>
              </a:rPr>
              <a:t>Optometry Service Scholarship – May 1</a:t>
            </a:r>
          </a:p>
          <a:p>
            <a:pPr>
              <a:lnSpc>
                <a:spcPct val="100000"/>
              </a:lnSpc>
            </a:pPr>
            <a:endParaRPr lang="en-US">
              <a:solidFill>
                <a:schemeClr val="bg1"/>
              </a:solidFill>
            </a:endParaRPr>
          </a:p>
        </p:txBody>
      </p:sp>
      <p:sp>
        <p:nvSpPr>
          <p:cNvPr id="765" name="Google Shape;765;p48"/>
          <p:cNvSpPr/>
          <p:nvPr/>
        </p:nvSpPr>
        <p:spPr>
          <a:xfrm>
            <a:off x="720000" y="1172250"/>
            <a:ext cx="5834500" cy="927174"/>
          </a:xfrm>
          <a:prstGeom prst="rect">
            <a:avLst/>
          </a:prstGeom>
        </p:spPr>
        <p:txBody>
          <a:bodyPr>
            <a:prstTxWarp prst="textPlain">
              <a:avLst/>
            </a:prstTxWarp>
          </a:bodyPr>
          <a:lstStyle/>
          <a:p>
            <a:pPr lvl="0" algn="ctr"/>
            <a:endParaRPr b="0" i="0">
              <a:ln w="28575" cap="flat" cmpd="sng">
                <a:solidFill>
                  <a:schemeClr val="dk1"/>
                </a:solidFill>
                <a:prstDash val="solid"/>
                <a:round/>
                <a:headEnd type="none" w="sm" len="sm"/>
                <a:tailEnd type="none" w="sm" len="sm"/>
              </a:ln>
              <a:solidFill>
                <a:schemeClr val="accent6"/>
              </a:solidFill>
              <a:latin typeface="Knewave"/>
            </a:endParaRPr>
          </a:p>
        </p:txBody>
      </p:sp>
      <p:grpSp>
        <p:nvGrpSpPr>
          <p:cNvPr id="766" name="Google Shape;766;p48"/>
          <p:cNvGrpSpPr/>
          <p:nvPr/>
        </p:nvGrpSpPr>
        <p:grpSpPr>
          <a:xfrm>
            <a:off x="7198930" y="2447719"/>
            <a:ext cx="1370369" cy="1232642"/>
            <a:chOff x="7905643" y="2073776"/>
            <a:chExt cx="1154579" cy="1038540"/>
          </a:xfrm>
        </p:grpSpPr>
        <p:grpSp>
          <p:nvGrpSpPr>
            <p:cNvPr id="767" name="Google Shape;767;p48"/>
            <p:cNvGrpSpPr/>
            <p:nvPr/>
          </p:nvGrpSpPr>
          <p:grpSpPr>
            <a:xfrm>
              <a:off x="8277118" y="2073776"/>
              <a:ext cx="552979" cy="532882"/>
              <a:chOff x="5008175" y="258525"/>
              <a:chExt cx="1666100" cy="1605550"/>
            </a:xfrm>
          </p:grpSpPr>
          <p:sp>
            <p:nvSpPr>
              <p:cNvPr id="768" name="Google Shape;768;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8"/>
            <p:cNvGrpSpPr/>
            <p:nvPr/>
          </p:nvGrpSpPr>
          <p:grpSpPr>
            <a:xfrm>
              <a:off x="7905643" y="2140439"/>
              <a:ext cx="552979" cy="532882"/>
              <a:chOff x="5008175" y="258525"/>
              <a:chExt cx="1666100" cy="1605550"/>
            </a:xfrm>
          </p:grpSpPr>
          <p:sp>
            <p:nvSpPr>
              <p:cNvPr id="772" name="Google Shape;772;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48"/>
            <p:cNvGrpSpPr/>
            <p:nvPr/>
          </p:nvGrpSpPr>
          <p:grpSpPr>
            <a:xfrm>
              <a:off x="8507243" y="2407239"/>
              <a:ext cx="552979" cy="532882"/>
              <a:chOff x="5008175" y="258525"/>
              <a:chExt cx="1666100" cy="1605550"/>
            </a:xfrm>
          </p:grpSpPr>
          <p:sp>
            <p:nvSpPr>
              <p:cNvPr id="776" name="Google Shape;776;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48"/>
            <p:cNvSpPr/>
            <p:nvPr/>
          </p:nvSpPr>
          <p:spPr>
            <a:xfrm rot="2379987">
              <a:off x="8232247" y="2886245"/>
              <a:ext cx="452142" cy="226071"/>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7843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80"/>
          <p:cNvSpPr/>
          <p:nvPr/>
        </p:nvSpPr>
        <p:spPr>
          <a:xfrm rot="689">
            <a:off x="901029" y="1347624"/>
            <a:ext cx="2995800" cy="643200"/>
          </a:xfrm>
          <a:prstGeom prst="parallelogram">
            <a:avLst>
              <a:gd name="adj" fmla="val 2390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4" name="Google Shape;1514;p80"/>
          <p:cNvSpPr/>
          <p:nvPr/>
        </p:nvSpPr>
        <p:spPr>
          <a:xfrm rot="410999">
            <a:off x="5432165" y="1787172"/>
            <a:ext cx="2271313" cy="2142005"/>
          </a:xfrm>
          <a:prstGeom prst="rect">
            <a:avLst/>
          </a:prstGeom>
          <a:solidFill>
            <a:schemeClr val="lt1"/>
          </a:solidFill>
          <a:ln>
            <a:noFill/>
          </a:ln>
          <a:effectLst>
            <a:outerShdw dist="571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5" name="Google Shape;1515;p80"/>
          <p:cNvPicPr preferRelativeResize="0"/>
          <p:nvPr/>
        </p:nvPicPr>
        <p:blipFill>
          <a:blip r:embed="rId3"/>
          <a:srcRect t="4712" b="4712"/>
          <a:stretch/>
        </p:blipFill>
        <p:spPr>
          <a:xfrm rot="411074">
            <a:off x="5561546" y="1928285"/>
            <a:ext cx="2016902" cy="1826830"/>
          </a:xfrm>
          <a:prstGeom prst="rect">
            <a:avLst/>
          </a:prstGeom>
          <a:noFill/>
          <a:ln>
            <a:noFill/>
          </a:ln>
        </p:spPr>
      </p:pic>
      <p:sp>
        <p:nvSpPr>
          <p:cNvPr id="1516" name="Google Shape;1516;p80"/>
          <p:cNvSpPr txBox="1">
            <a:spLocks noGrp="1"/>
          </p:cNvSpPr>
          <p:nvPr>
            <p:ph type="title"/>
          </p:nvPr>
        </p:nvSpPr>
        <p:spPr>
          <a:xfrm>
            <a:off x="132625" y="365376"/>
            <a:ext cx="6614250" cy="564300"/>
          </a:xfrm>
          <a:prstGeom prst="rect">
            <a:avLst/>
          </a:prstGeom>
        </p:spPr>
        <p:txBody>
          <a:bodyPr spcFirstLastPara="1" wrap="square" lIns="91425" tIns="91425" rIns="91425" bIns="91425" anchor="ctr" anchorCtr="0">
            <a:noAutofit/>
          </a:bodyPr>
          <a:lstStyle/>
          <a:p>
            <a:r>
              <a:rPr lang="en"/>
              <a:t>Kansas Career Work Study</a:t>
            </a:r>
          </a:p>
        </p:txBody>
      </p:sp>
      <p:sp>
        <p:nvSpPr>
          <p:cNvPr id="1518" name="Google Shape;1518;p80"/>
          <p:cNvSpPr txBox="1">
            <a:spLocks noGrp="1"/>
          </p:cNvSpPr>
          <p:nvPr>
            <p:ph type="subTitle" idx="2"/>
          </p:nvPr>
        </p:nvSpPr>
        <p:spPr>
          <a:xfrm>
            <a:off x="517268" y="2323877"/>
            <a:ext cx="4504848" cy="23053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Work in career-related occupations in off-campus jobs</a:t>
            </a:r>
          </a:p>
          <a:p>
            <a:pPr marL="0" lvl="0" indent="0" algn="l" rtl="0">
              <a:spcBef>
                <a:spcPts val="0"/>
              </a:spcBef>
              <a:spcAft>
                <a:spcPts val="0"/>
              </a:spcAft>
              <a:buNone/>
            </a:pPr>
            <a:endParaRPr lang="en-US"/>
          </a:p>
          <a:p>
            <a:pPr marL="0" lvl="0" indent="0" algn="l" rtl="0">
              <a:spcBef>
                <a:spcPts val="0"/>
              </a:spcBef>
              <a:spcAft>
                <a:spcPts val="0"/>
              </a:spcAft>
              <a:buNone/>
            </a:pPr>
            <a:r>
              <a:rPr lang="en-US"/>
              <a:t>Full-time or part-time enrollment</a:t>
            </a:r>
          </a:p>
          <a:p>
            <a:pPr marL="0" lvl="0" indent="0" algn="l" rtl="0">
              <a:spcBef>
                <a:spcPts val="0"/>
              </a:spcBef>
              <a:spcAft>
                <a:spcPts val="0"/>
              </a:spcAft>
              <a:buNone/>
            </a:pPr>
            <a:endParaRPr lang="en-US"/>
          </a:p>
          <a:p>
            <a:pPr marL="0" lvl="0" indent="0" algn="l" rtl="0">
              <a:spcBef>
                <a:spcPts val="0"/>
              </a:spcBef>
              <a:spcAft>
                <a:spcPts val="0"/>
              </a:spcAft>
              <a:buNone/>
            </a:pPr>
            <a:r>
              <a:rPr lang="en-US"/>
              <a:t>FAFSA required; need-based</a:t>
            </a:r>
          </a:p>
          <a:p>
            <a:pPr marL="0" lvl="0" indent="0" algn="l" rtl="0">
              <a:spcBef>
                <a:spcPts val="0"/>
              </a:spcBef>
              <a:spcAft>
                <a:spcPts val="0"/>
              </a:spcAft>
              <a:buNone/>
            </a:pPr>
            <a:endParaRPr lang="en-US"/>
          </a:p>
          <a:p>
            <a:pPr marL="0" lvl="0" indent="0" algn="l" rtl="0">
              <a:spcBef>
                <a:spcPts val="0"/>
              </a:spcBef>
              <a:spcAft>
                <a:spcPts val="0"/>
              </a:spcAft>
              <a:buNone/>
            </a:pPr>
            <a:r>
              <a:rPr lang="en-US"/>
              <a:t>Available at 4-year public schools – apply through your school</a:t>
            </a:r>
          </a:p>
          <a:p>
            <a:pPr marL="0" lvl="0" indent="0" algn="ctr" rtl="0">
              <a:spcBef>
                <a:spcPts val="0"/>
              </a:spcBef>
              <a:spcAft>
                <a:spcPts val="0"/>
              </a:spcAft>
              <a:buNone/>
            </a:pPr>
            <a:endParaRPr/>
          </a:p>
        </p:txBody>
      </p:sp>
      <p:sp>
        <p:nvSpPr>
          <p:cNvPr id="1519" name="Google Shape;1519;p80"/>
          <p:cNvSpPr txBox="1">
            <a:spLocks noGrp="1"/>
          </p:cNvSpPr>
          <p:nvPr>
            <p:ph type="subTitle" idx="3"/>
          </p:nvPr>
        </p:nvSpPr>
        <p:spPr>
          <a:xfrm>
            <a:off x="1024970" y="1372176"/>
            <a:ext cx="2806500" cy="64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Work to Earn Money!</a:t>
            </a:r>
            <a:endParaRPr/>
          </a:p>
        </p:txBody>
      </p:sp>
      <p:cxnSp>
        <p:nvCxnSpPr>
          <p:cNvPr id="1522" name="Google Shape;1522;p80"/>
          <p:cNvCxnSpPr>
            <a:stCxn id="1519" idx="3"/>
            <a:endCxn id="1514" idx="1"/>
          </p:cNvCxnSpPr>
          <p:nvPr/>
        </p:nvCxnSpPr>
        <p:spPr>
          <a:xfrm>
            <a:off x="3831470" y="1694076"/>
            <a:ext cx="1608801" cy="1028649"/>
          </a:xfrm>
          <a:prstGeom prst="curvedConnector3">
            <a:avLst>
              <a:gd name="adj1" fmla="val 50000"/>
            </a:avLst>
          </a:prstGeom>
          <a:noFill/>
          <a:ln w="28575" cap="rnd" cmpd="sng">
            <a:solidFill>
              <a:schemeClr val="accent6"/>
            </a:solidFill>
            <a:prstDash val="solid"/>
            <a:round/>
            <a:headEnd type="none" w="med" len="med"/>
            <a:tailEnd type="triangle" w="med" len="med"/>
          </a:ln>
        </p:spPr>
      </p:cxnSp>
      <p:grpSp>
        <p:nvGrpSpPr>
          <p:cNvPr id="1523" name="Google Shape;1523;p80"/>
          <p:cNvGrpSpPr/>
          <p:nvPr/>
        </p:nvGrpSpPr>
        <p:grpSpPr>
          <a:xfrm>
            <a:off x="5313204" y="741760"/>
            <a:ext cx="3575714" cy="4246008"/>
            <a:chOff x="5313204" y="741760"/>
            <a:chExt cx="3575714" cy="4246008"/>
          </a:xfrm>
        </p:grpSpPr>
        <p:sp>
          <p:nvSpPr>
            <p:cNvPr id="1524" name="Google Shape;1524;p80"/>
            <p:cNvSpPr/>
            <p:nvPr/>
          </p:nvSpPr>
          <p:spPr>
            <a:xfrm rot="2234747" flipH="1">
              <a:off x="5391515" y="4328274"/>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
          <p:nvSpPr>
            <p:cNvPr id="1525" name="Google Shape;1525;p80"/>
            <p:cNvSpPr/>
            <p:nvPr/>
          </p:nvSpPr>
          <p:spPr>
            <a:xfrm rot="4076658">
              <a:off x="8144043" y="717698"/>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0"/>
            <p:cNvSpPr/>
            <p:nvPr/>
          </p:nvSpPr>
          <p:spPr>
            <a:xfrm rot="4076658">
              <a:off x="5337266" y="923387"/>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0"/>
            <p:cNvSpPr/>
            <p:nvPr/>
          </p:nvSpPr>
          <p:spPr>
            <a:xfrm rot="2700000">
              <a:off x="7749465" y="2409799"/>
              <a:ext cx="448896" cy="497020"/>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0"/>
            <p:cNvSpPr/>
            <p:nvPr/>
          </p:nvSpPr>
          <p:spPr>
            <a:xfrm rot="1722005">
              <a:off x="8440041" y="4490769"/>
              <a:ext cx="448877" cy="496999"/>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990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3"/>
          <p:cNvSpPr/>
          <p:nvPr/>
        </p:nvSpPr>
        <p:spPr>
          <a:xfrm>
            <a:off x="2736737" y="1033109"/>
            <a:ext cx="2093568" cy="909654"/>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Nursing</a:t>
            </a:r>
            <a:endParaRPr>
              <a:latin typeface="Courier Prime"/>
              <a:ea typeface="Courier Prime"/>
              <a:cs typeface="Courier Prime"/>
              <a:sym typeface="Courier Prime"/>
            </a:endParaRPr>
          </a:p>
        </p:txBody>
      </p:sp>
      <p:sp>
        <p:nvSpPr>
          <p:cNvPr id="846" name="Google Shape;846;p53"/>
          <p:cNvSpPr txBox="1">
            <a:spLocks noGrp="1"/>
          </p:cNvSpPr>
          <p:nvPr>
            <p:ph type="title"/>
          </p:nvPr>
        </p:nvSpPr>
        <p:spPr>
          <a:xfrm>
            <a:off x="0" y="308435"/>
            <a:ext cx="10000137"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6"/>
                </a:solidFill>
              </a:rPr>
              <a:t>Service Scholarships</a:t>
            </a:r>
            <a:endParaRPr/>
          </a:p>
        </p:txBody>
      </p:sp>
      <p:sp>
        <p:nvSpPr>
          <p:cNvPr id="848" name="Google Shape;848;p53"/>
          <p:cNvSpPr/>
          <p:nvPr/>
        </p:nvSpPr>
        <p:spPr>
          <a:xfrm>
            <a:off x="340074" y="2202510"/>
            <a:ext cx="2045100" cy="8971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ROTC</a:t>
            </a:r>
            <a:endParaRPr>
              <a:latin typeface="Courier Prime"/>
              <a:ea typeface="Courier Prime"/>
              <a:cs typeface="Courier Prime"/>
              <a:sym typeface="Courier Prime"/>
            </a:endParaRPr>
          </a:p>
        </p:txBody>
      </p:sp>
      <p:sp>
        <p:nvSpPr>
          <p:cNvPr id="851" name="Google Shape;851;p53"/>
          <p:cNvSpPr/>
          <p:nvPr/>
        </p:nvSpPr>
        <p:spPr>
          <a:xfrm>
            <a:off x="0" y="3414583"/>
            <a:ext cx="8991572" cy="695808"/>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accent4"/>
                </a:solidFill>
                <a:latin typeface="Knewave"/>
                <a:ea typeface="Knewave"/>
                <a:cs typeface="Knewave"/>
                <a:sym typeface="Knewave"/>
              </a:rPr>
              <a:t>Service scholarships will turn into loans with interest if the degree and service requirements are not met. </a:t>
            </a:r>
            <a:endParaRPr sz="2000">
              <a:solidFill>
                <a:schemeClr val="accent4"/>
              </a:solidFill>
              <a:latin typeface="Knewave"/>
              <a:ea typeface="Knewave"/>
              <a:cs typeface="Knewave"/>
              <a:sym typeface="Knewave"/>
            </a:endParaRPr>
          </a:p>
        </p:txBody>
      </p:sp>
      <p:sp>
        <p:nvSpPr>
          <p:cNvPr id="858" name="Google Shape;858;p53"/>
          <p:cNvSpPr/>
          <p:nvPr/>
        </p:nvSpPr>
        <p:spPr>
          <a:xfrm>
            <a:off x="2502853" y="2217365"/>
            <a:ext cx="2045100" cy="909653"/>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Courier Prime"/>
                <a:ea typeface="Courier Prime"/>
                <a:cs typeface="Courier Prime"/>
                <a:sym typeface="Courier Prime"/>
              </a:rPr>
              <a:t>Nurse Educator</a:t>
            </a:r>
            <a:endParaRPr>
              <a:solidFill>
                <a:schemeClr val="dk1"/>
              </a:solidFill>
              <a:latin typeface="Courier Prime"/>
              <a:ea typeface="Courier Prime"/>
              <a:cs typeface="Courier Prime"/>
              <a:sym typeface="Courier Prime"/>
            </a:endParaRPr>
          </a:p>
        </p:txBody>
      </p:sp>
      <p:sp>
        <p:nvSpPr>
          <p:cNvPr id="9" name="Google Shape;858;p53">
            <a:extLst>
              <a:ext uri="{FF2B5EF4-FFF2-40B4-BE49-F238E27FC236}">
                <a16:creationId xmlns:a16="http://schemas.microsoft.com/office/drawing/2014/main" id="{045116FF-95B0-41CE-81E9-3F6447FD223A}"/>
              </a:ext>
            </a:extLst>
          </p:cNvPr>
          <p:cNvSpPr/>
          <p:nvPr/>
        </p:nvSpPr>
        <p:spPr>
          <a:xfrm>
            <a:off x="5000068" y="1033109"/>
            <a:ext cx="2045100" cy="909653"/>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Courier Prime"/>
                <a:ea typeface="Courier Prime"/>
                <a:cs typeface="Courier Prime"/>
                <a:sym typeface="Courier Prime"/>
              </a:rPr>
              <a:t>National Guard</a:t>
            </a:r>
            <a:endParaRPr>
              <a:solidFill>
                <a:schemeClr val="dk1"/>
              </a:solidFill>
              <a:latin typeface="Courier Prime"/>
              <a:ea typeface="Courier Prime"/>
              <a:cs typeface="Courier Prime"/>
              <a:sym typeface="Courier Prime"/>
            </a:endParaRPr>
          </a:p>
        </p:txBody>
      </p:sp>
      <p:sp>
        <p:nvSpPr>
          <p:cNvPr id="10" name="Google Shape;858;p53">
            <a:extLst>
              <a:ext uri="{FF2B5EF4-FFF2-40B4-BE49-F238E27FC236}">
                <a16:creationId xmlns:a16="http://schemas.microsoft.com/office/drawing/2014/main" id="{3C6F64DA-7717-4F45-B73F-708D1136B657}"/>
              </a:ext>
            </a:extLst>
          </p:cNvPr>
          <p:cNvSpPr/>
          <p:nvPr/>
        </p:nvSpPr>
        <p:spPr>
          <a:xfrm>
            <a:off x="609202" y="1050325"/>
            <a:ext cx="2045100" cy="909653"/>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Courier Prime"/>
                <a:ea typeface="Courier Prime"/>
                <a:cs typeface="Courier Prime"/>
                <a:sym typeface="Courier Prime"/>
              </a:rPr>
              <a:t>Teacher</a:t>
            </a:r>
            <a:endParaRPr>
              <a:solidFill>
                <a:schemeClr val="dk1"/>
              </a:solidFill>
              <a:latin typeface="Courier Prime"/>
              <a:ea typeface="Courier Prime"/>
              <a:cs typeface="Courier Prime"/>
              <a:sym typeface="Courier Prime"/>
            </a:endParaRPr>
          </a:p>
        </p:txBody>
      </p:sp>
      <p:sp>
        <p:nvSpPr>
          <p:cNvPr id="11" name="Google Shape;800;p49">
            <a:extLst>
              <a:ext uri="{FF2B5EF4-FFF2-40B4-BE49-F238E27FC236}">
                <a16:creationId xmlns:a16="http://schemas.microsoft.com/office/drawing/2014/main" id="{DB7E5D67-9B90-4A9D-82CF-A4B0682CDEB2}"/>
              </a:ext>
            </a:extLst>
          </p:cNvPr>
          <p:cNvSpPr/>
          <p:nvPr/>
        </p:nvSpPr>
        <p:spPr>
          <a:xfrm rot="1348810">
            <a:off x="4890791" y="1526670"/>
            <a:ext cx="959282" cy="507017"/>
          </a:xfrm>
          <a:prstGeom prst="rect">
            <a:avLst/>
          </a:prstGeom>
        </p:spPr>
        <p:txBody>
          <a:bodyPr>
            <a:prstTxWarp prst="textPlain">
              <a:avLst/>
            </a:prstTxWarp>
          </a:bodyPr>
          <a:lstStyle/>
          <a:p>
            <a:pPr lvl="0" algn="ctr"/>
            <a:r>
              <a:rPr lang="en-US" b="0" i="0">
                <a:ln w="28575" cap="flat" cmpd="sng">
                  <a:solidFill>
                    <a:schemeClr val="dk1"/>
                  </a:solidFill>
                  <a:prstDash val="solid"/>
                  <a:round/>
                  <a:headEnd type="none" w="sm" len="sm"/>
                  <a:tailEnd type="none" w="sm" len="sm"/>
                </a:ln>
                <a:solidFill>
                  <a:schemeClr val="accent6"/>
                </a:solidFill>
                <a:latin typeface="Knewave"/>
              </a:rPr>
              <a:t>May </a:t>
            </a:r>
            <a:r>
              <a:rPr b="0" i="0">
                <a:ln w="28575" cap="flat" cmpd="sng">
                  <a:solidFill>
                    <a:schemeClr val="dk1"/>
                  </a:solidFill>
                  <a:prstDash val="solid"/>
                  <a:round/>
                  <a:headEnd type="none" w="sm" len="sm"/>
                  <a:tailEnd type="none" w="sm" len="sm"/>
                </a:ln>
                <a:solidFill>
                  <a:schemeClr val="accent6"/>
                </a:solidFill>
                <a:latin typeface="Knewave"/>
              </a:rPr>
              <a:t>1</a:t>
            </a:r>
          </a:p>
        </p:txBody>
      </p:sp>
      <p:sp>
        <p:nvSpPr>
          <p:cNvPr id="12" name="Google Shape;800;p49">
            <a:extLst>
              <a:ext uri="{FF2B5EF4-FFF2-40B4-BE49-F238E27FC236}">
                <a16:creationId xmlns:a16="http://schemas.microsoft.com/office/drawing/2014/main" id="{518BAD3D-6460-4B14-B753-DB8C6665C1D0}"/>
              </a:ext>
            </a:extLst>
          </p:cNvPr>
          <p:cNvSpPr/>
          <p:nvPr/>
        </p:nvSpPr>
        <p:spPr>
          <a:xfrm rot="1348810">
            <a:off x="579808" y="1526671"/>
            <a:ext cx="959282" cy="507017"/>
          </a:xfrm>
          <a:prstGeom prst="rect">
            <a:avLst/>
          </a:prstGeom>
        </p:spPr>
        <p:txBody>
          <a:bodyPr>
            <a:prstTxWarp prst="textPlain">
              <a:avLst/>
            </a:prstTxWarp>
          </a:bodyPr>
          <a:lstStyle/>
          <a:p>
            <a:pPr lvl="0" algn="ctr"/>
            <a:r>
              <a:rPr lang="en-US" b="0" i="0">
                <a:ln w="28575" cap="flat" cmpd="sng">
                  <a:solidFill>
                    <a:schemeClr val="dk1"/>
                  </a:solidFill>
                  <a:prstDash val="solid"/>
                  <a:round/>
                  <a:headEnd type="none" w="sm" len="sm"/>
                  <a:tailEnd type="none" w="sm" len="sm"/>
                </a:ln>
                <a:solidFill>
                  <a:schemeClr val="accent6"/>
                </a:solidFill>
                <a:latin typeface="Knewave"/>
              </a:rPr>
              <a:t>May </a:t>
            </a:r>
            <a:r>
              <a:rPr b="0" i="0">
                <a:ln w="28575" cap="flat" cmpd="sng">
                  <a:solidFill>
                    <a:schemeClr val="dk1"/>
                  </a:solidFill>
                  <a:prstDash val="solid"/>
                  <a:round/>
                  <a:headEnd type="none" w="sm" len="sm"/>
                  <a:tailEnd type="none" w="sm" len="sm"/>
                </a:ln>
                <a:solidFill>
                  <a:schemeClr val="accent6"/>
                </a:solidFill>
                <a:latin typeface="Knewave"/>
              </a:rPr>
              <a:t>1</a:t>
            </a:r>
          </a:p>
        </p:txBody>
      </p:sp>
      <p:sp>
        <p:nvSpPr>
          <p:cNvPr id="13" name="Google Shape;800;p49">
            <a:extLst>
              <a:ext uri="{FF2B5EF4-FFF2-40B4-BE49-F238E27FC236}">
                <a16:creationId xmlns:a16="http://schemas.microsoft.com/office/drawing/2014/main" id="{A6CF0BDD-C311-4E2A-AE4D-57DAE413D98A}"/>
              </a:ext>
            </a:extLst>
          </p:cNvPr>
          <p:cNvSpPr/>
          <p:nvPr/>
        </p:nvSpPr>
        <p:spPr>
          <a:xfrm rot="1348810">
            <a:off x="240875" y="2679103"/>
            <a:ext cx="959282" cy="507017"/>
          </a:xfrm>
          <a:prstGeom prst="rect">
            <a:avLst/>
          </a:prstGeom>
        </p:spPr>
        <p:txBody>
          <a:bodyPr>
            <a:prstTxWarp prst="textPlain">
              <a:avLst/>
            </a:prstTxWarp>
          </a:bodyPr>
          <a:lstStyle/>
          <a:p>
            <a:pPr lvl="0" algn="ctr"/>
            <a:r>
              <a:rPr lang="en-US" b="0" i="0">
                <a:ln w="28575" cap="flat" cmpd="sng">
                  <a:solidFill>
                    <a:schemeClr val="dk1"/>
                  </a:solidFill>
                  <a:prstDash val="solid"/>
                  <a:round/>
                  <a:headEnd type="none" w="sm" len="sm"/>
                  <a:tailEnd type="none" w="sm" len="sm"/>
                </a:ln>
                <a:solidFill>
                  <a:schemeClr val="accent6"/>
                </a:solidFill>
                <a:latin typeface="Knewave"/>
              </a:rPr>
              <a:t>May </a:t>
            </a:r>
            <a:r>
              <a:rPr b="0" i="0">
                <a:ln w="28575" cap="flat" cmpd="sng">
                  <a:solidFill>
                    <a:schemeClr val="dk1"/>
                  </a:solidFill>
                  <a:prstDash val="solid"/>
                  <a:round/>
                  <a:headEnd type="none" w="sm" len="sm"/>
                  <a:tailEnd type="none" w="sm" len="sm"/>
                </a:ln>
                <a:solidFill>
                  <a:schemeClr val="accent6"/>
                </a:solidFill>
                <a:latin typeface="Knewave"/>
              </a:rPr>
              <a:t>1</a:t>
            </a:r>
          </a:p>
        </p:txBody>
      </p:sp>
      <p:sp>
        <p:nvSpPr>
          <p:cNvPr id="15" name="Google Shape;800;p49">
            <a:extLst>
              <a:ext uri="{FF2B5EF4-FFF2-40B4-BE49-F238E27FC236}">
                <a16:creationId xmlns:a16="http://schemas.microsoft.com/office/drawing/2014/main" id="{9453E402-3ADE-4029-8E8E-AD04D5FB75B8}"/>
              </a:ext>
            </a:extLst>
          </p:cNvPr>
          <p:cNvSpPr/>
          <p:nvPr/>
        </p:nvSpPr>
        <p:spPr>
          <a:xfrm rot="1348810">
            <a:off x="2614318" y="1531359"/>
            <a:ext cx="959282" cy="507017"/>
          </a:xfrm>
          <a:prstGeom prst="rect">
            <a:avLst/>
          </a:prstGeom>
        </p:spPr>
        <p:txBody>
          <a:bodyPr>
            <a:prstTxWarp prst="textPlain">
              <a:avLst/>
            </a:prstTxWarp>
          </a:bodyPr>
          <a:lstStyle/>
          <a:p>
            <a:pPr lvl="0" algn="ctr"/>
            <a:r>
              <a:rPr lang="en-US" b="0" i="0">
                <a:ln w="28575" cap="flat" cmpd="sng">
                  <a:solidFill>
                    <a:schemeClr val="dk1"/>
                  </a:solidFill>
                  <a:prstDash val="solid"/>
                  <a:round/>
                  <a:headEnd type="none" w="sm" len="sm"/>
                  <a:tailEnd type="none" w="sm" len="sm"/>
                </a:ln>
                <a:solidFill>
                  <a:schemeClr val="accent6"/>
                </a:solidFill>
                <a:latin typeface="Knewave"/>
              </a:rPr>
              <a:t>May </a:t>
            </a:r>
            <a:r>
              <a:rPr b="0" i="0">
                <a:ln w="28575" cap="flat" cmpd="sng">
                  <a:solidFill>
                    <a:schemeClr val="dk1"/>
                  </a:solidFill>
                  <a:prstDash val="solid"/>
                  <a:round/>
                  <a:headEnd type="none" w="sm" len="sm"/>
                  <a:tailEnd type="none" w="sm" len="sm"/>
                </a:ln>
                <a:solidFill>
                  <a:schemeClr val="accent6"/>
                </a:solidFill>
                <a:latin typeface="Knewave"/>
              </a:rPr>
              <a:t>1</a:t>
            </a:r>
          </a:p>
        </p:txBody>
      </p:sp>
      <p:sp>
        <p:nvSpPr>
          <p:cNvPr id="16" name="Google Shape;848;p53">
            <a:extLst>
              <a:ext uri="{FF2B5EF4-FFF2-40B4-BE49-F238E27FC236}">
                <a16:creationId xmlns:a16="http://schemas.microsoft.com/office/drawing/2014/main" id="{76FEE9B6-8D2E-4165-A18E-08463CE30AE7}"/>
              </a:ext>
            </a:extLst>
          </p:cNvPr>
          <p:cNvSpPr/>
          <p:nvPr/>
        </p:nvSpPr>
        <p:spPr>
          <a:xfrm>
            <a:off x="4665632" y="2202510"/>
            <a:ext cx="2045100" cy="8971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Promise Act</a:t>
            </a:r>
            <a:endParaRPr>
              <a:latin typeface="Courier Prime"/>
              <a:ea typeface="Courier Prime"/>
              <a:cs typeface="Courier Prime"/>
              <a:sym typeface="Courier Prime"/>
            </a:endParaRPr>
          </a:p>
        </p:txBody>
      </p:sp>
    </p:spTree>
    <p:extLst>
      <p:ext uri="{BB962C8B-B14F-4D97-AF65-F5344CB8AC3E}">
        <p14:creationId xmlns:p14="http://schemas.microsoft.com/office/powerpoint/2010/main" val="13359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4" name="Google Shape;814;p50"/>
          <p:cNvSpPr/>
          <p:nvPr/>
        </p:nvSpPr>
        <p:spPr>
          <a:xfrm>
            <a:off x="766127" y="1577404"/>
            <a:ext cx="7538375" cy="2337077"/>
          </a:xfrm>
          <a:prstGeom prst="rect">
            <a:avLst/>
          </a:prstGeom>
        </p:spPr>
        <p:txBody>
          <a:bodyPr>
            <a:prstTxWarp prst="textPlain">
              <a:avLst/>
            </a:prstTxWarp>
          </a:bodyPr>
          <a:lstStyle/>
          <a:p>
            <a:pPr lvl="0" algn="ctr"/>
            <a:r>
              <a:rPr lang="en-US">
                <a:ln w="28575" cap="flat" cmpd="sng">
                  <a:solidFill>
                    <a:schemeClr val="dk1"/>
                  </a:solidFill>
                  <a:prstDash val="solid"/>
                  <a:round/>
                  <a:headEnd type="none" w="sm" len="sm"/>
                  <a:tailEnd type="none" w="sm" len="sm"/>
                </a:ln>
                <a:solidFill>
                  <a:schemeClr val="accent6"/>
                </a:solidFill>
                <a:latin typeface="Knewave"/>
              </a:rPr>
              <a:t>Kansas Promise</a:t>
            </a:r>
            <a:br>
              <a:rPr lang="en-US">
                <a:ln w="28575" cap="flat" cmpd="sng">
                  <a:solidFill>
                    <a:schemeClr val="dk1"/>
                  </a:solidFill>
                  <a:prstDash val="solid"/>
                  <a:round/>
                  <a:headEnd type="none" w="sm" len="sm"/>
                  <a:tailEnd type="none" w="sm" len="sm"/>
                </a:ln>
                <a:solidFill>
                  <a:schemeClr val="accent6"/>
                </a:solidFill>
                <a:latin typeface="Knewave"/>
              </a:rPr>
            </a:br>
            <a:r>
              <a:rPr lang="en-US">
                <a:ln w="28575" cap="flat" cmpd="sng">
                  <a:solidFill>
                    <a:schemeClr val="dk1"/>
                  </a:solidFill>
                  <a:prstDash val="solid"/>
                  <a:round/>
                  <a:headEnd type="none" w="sm" len="sm"/>
                  <a:tailEnd type="none" w="sm" len="sm"/>
                </a:ln>
                <a:solidFill>
                  <a:schemeClr val="accent6"/>
                </a:solidFill>
                <a:latin typeface="Knewave"/>
              </a:rPr>
              <a:t>Scholarship</a:t>
            </a:r>
            <a:endParaRPr b="0" i="0">
              <a:ln w="28575" cap="flat" cmpd="sng">
                <a:solidFill>
                  <a:schemeClr val="dk1"/>
                </a:solidFill>
                <a:prstDash val="solid"/>
                <a:round/>
                <a:headEnd type="none" w="sm" len="sm"/>
                <a:tailEnd type="none" w="sm" len="sm"/>
              </a:ln>
              <a:solidFill>
                <a:schemeClr val="accent6"/>
              </a:solidFill>
              <a:latin typeface="Knewave"/>
            </a:endParaRPr>
          </a:p>
        </p:txBody>
      </p:sp>
      <p:grpSp>
        <p:nvGrpSpPr>
          <p:cNvPr id="815" name="Google Shape;815;p50"/>
          <p:cNvGrpSpPr/>
          <p:nvPr/>
        </p:nvGrpSpPr>
        <p:grpSpPr>
          <a:xfrm>
            <a:off x="352185" y="756654"/>
            <a:ext cx="827883" cy="944730"/>
            <a:chOff x="1117230" y="2691276"/>
            <a:chExt cx="827883" cy="944730"/>
          </a:xfrm>
        </p:grpSpPr>
        <p:sp>
          <p:nvSpPr>
            <p:cNvPr id="816" name="Google Shape;816;p50"/>
            <p:cNvSpPr/>
            <p:nvPr/>
          </p:nvSpPr>
          <p:spPr>
            <a:xfrm>
              <a:off x="1661960" y="2905732"/>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0"/>
            <p:cNvSpPr/>
            <p:nvPr/>
          </p:nvSpPr>
          <p:spPr>
            <a:xfrm>
              <a:off x="1117230" y="33803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0"/>
            <p:cNvSpPr/>
            <p:nvPr/>
          </p:nvSpPr>
          <p:spPr>
            <a:xfrm>
              <a:off x="1239675" y="26912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50"/>
          <p:cNvGrpSpPr/>
          <p:nvPr/>
        </p:nvGrpSpPr>
        <p:grpSpPr>
          <a:xfrm>
            <a:off x="7199411" y="3663087"/>
            <a:ext cx="911579" cy="847386"/>
            <a:chOff x="7006180" y="3603157"/>
            <a:chExt cx="911579" cy="847386"/>
          </a:xfrm>
        </p:grpSpPr>
        <p:sp>
          <p:nvSpPr>
            <p:cNvPr id="820" name="Google Shape;820;p50"/>
            <p:cNvSpPr/>
            <p:nvPr/>
          </p:nvSpPr>
          <p:spPr>
            <a:xfrm>
              <a:off x="7528510" y="360315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0"/>
            <p:cNvSpPr/>
            <p:nvPr/>
          </p:nvSpPr>
          <p:spPr>
            <a:xfrm>
              <a:off x="7006180" y="38889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0"/>
            <p:cNvSpPr/>
            <p:nvPr/>
          </p:nvSpPr>
          <p:spPr>
            <a:xfrm>
              <a:off x="7592525" y="40628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41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49"/>
          <p:cNvGrpSpPr/>
          <p:nvPr/>
        </p:nvGrpSpPr>
        <p:grpSpPr>
          <a:xfrm>
            <a:off x="1023430" y="2491883"/>
            <a:ext cx="3059258" cy="1149336"/>
            <a:chOff x="775125" y="2949900"/>
            <a:chExt cx="3550075" cy="1653600"/>
          </a:xfrm>
        </p:grpSpPr>
        <p:pic>
          <p:nvPicPr>
            <p:cNvPr id="785" name="Google Shape;785;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86" name="Google Shape;786;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9"/>
          <p:cNvGrpSpPr/>
          <p:nvPr/>
        </p:nvGrpSpPr>
        <p:grpSpPr>
          <a:xfrm>
            <a:off x="1362627" y="1092145"/>
            <a:ext cx="2878601" cy="1129165"/>
            <a:chOff x="872850" y="765325"/>
            <a:chExt cx="3564400" cy="1653600"/>
          </a:xfrm>
        </p:grpSpPr>
        <p:pic>
          <p:nvPicPr>
            <p:cNvPr id="788" name="Google Shape;788;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89" name="Google Shape;789;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9"/>
          <p:cNvGrpSpPr/>
          <p:nvPr/>
        </p:nvGrpSpPr>
        <p:grpSpPr>
          <a:xfrm>
            <a:off x="5144819" y="1051804"/>
            <a:ext cx="2642400" cy="1149336"/>
            <a:chOff x="775125" y="2949900"/>
            <a:chExt cx="3550075" cy="1653600"/>
          </a:xfrm>
        </p:grpSpPr>
        <p:pic>
          <p:nvPicPr>
            <p:cNvPr id="794" name="Google Shape;794;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95" name="Google Shape;795;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49"/>
          <p:cNvSpPr txBox="1">
            <a:spLocks noGrp="1"/>
          </p:cNvSpPr>
          <p:nvPr>
            <p:ph type="title"/>
          </p:nvPr>
        </p:nvSpPr>
        <p:spPr>
          <a:xfrm>
            <a:off x="1526153" y="1362591"/>
            <a:ext cx="2336400" cy="527700"/>
          </a:xfrm>
          <a:prstGeom prst="rect">
            <a:avLst/>
          </a:prstGeom>
        </p:spPr>
        <p:txBody>
          <a:bodyPr spcFirstLastPara="1" wrap="square" lIns="91425" tIns="91425" rIns="91425" bIns="91425" anchor="ctr" anchorCtr="0">
            <a:noAutofit/>
          </a:bodyPr>
          <a:lstStyle/>
          <a:p>
            <a:r>
              <a:rPr lang="en"/>
              <a:t>Scholarship Basics</a:t>
            </a:r>
          </a:p>
        </p:txBody>
      </p:sp>
      <p:sp>
        <p:nvSpPr>
          <p:cNvPr id="803" name="Google Shape;803;p49"/>
          <p:cNvSpPr txBox="1">
            <a:spLocks noGrp="1"/>
          </p:cNvSpPr>
          <p:nvPr>
            <p:ph type="title" idx="2"/>
          </p:nvPr>
        </p:nvSpPr>
        <p:spPr>
          <a:xfrm>
            <a:off x="5299333" y="1315525"/>
            <a:ext cx="2336400" cy="527700"/>
          </a:xfrm>
          <a:prstGeom prst="rect">
            <a:avLst/>
          </a:prstGeom>
        </p:spPr>
        <p:txBody>
          <a:bodyPr spcFirstLastPara="1" wrap="square" lIns="91425" tIns="91425" rIns="91425" bIns="91425" anchor="ctr" anchorCtr="0">
            <a:noAutofit/>
          </a:bodyPr>
          <a:lstStyle/>
          <a:p>
            <a:r>
              <a:rPr lang="en"/>
              <a:t>Scholarship Types&amp; Sources</a:t>
            </a:r>
            <a:endParaRPr lang="en-US"/>
          </a:p>
        </p:txBody>
      </p:sp>
      <p:sp>
        <p:nvSpPr>
          <p:cNvPr id="804" name="Google Shape;804;p49"/>
          <p:cNvSpPr txBox="1">
            <a:spLocks noGrp="1"/>
          </p:cNvSpPr>
          <p:nvPr>
            <p:ph type="title" idx="4"/>
          </p:nvPr>
        </p:nvSpPr>
        <p:spPr>
          <a:xfrm>
            <a:off x="1558953" y="2836300"/>
            <a:ext cx="1993500" cy="460465"/>
          </a:xfrm>
          <a:prstGeom prst="rect">
            <a:avLst/>
          </a:prstGeom>
        </p:spPr>
        <p:txBody>
          <a:bodyPr spcFirstLastPara="1" wrap="square" lIns="91425" tIns="91425" rIns="91425" bIns="91425" anchor="ctr" anchorCtr="0">
            <a:noAutofit/>
          </a:bodyPr>
          <a:lstStyle/>
          <a:p>
            <a:r>
              <a:rPr lang="en"/>
              <a:t>Scholarship Tool Kit</a:t>
            </a:r>
          </a:p>
        </p:txBody>
      </p:sp>
      <p:grpSp>
        <p:nvGrpSpPr>
          <p:cNvPr id="16" name="Google Shape;787;p49">
            <a:extLst>
              <a:ext uri="{FF2B5EF4-FFF2-40B4-BE49-F238E27FC236}">
                <a16:creationId xmlns:a16="http://schemas.microsoft.com/office/drawing/2014/main" id="{7951CDFC-0660-1743-D039-A5A02305DA34}"/>
              </a:ext>
            </a:extLst>
          </p:cNvPr>
          <p:cNvGrpSpPr/>
          <p:nvPr/>
        </p:nvGrpSpPr>
        <p:grpSpPr>
          <a:xfrm>
            <a:off x="4798352" y="2490639"/>
            <a:ext cx="2771025" cy="1149336"/>
            <a:chOff x="898609" y="765325"/>
            <a:chExt cx="3538641" cy="1653600"/>
          </a:xfrm>
        </p:grpSpPr>
        <p:pic>
          <p:nvPicPr>
            <p:cNvPr id="17" name="Google Shape;788;p49">
              <a:extLst>
                <a:ext uri="{FF2B5EF4-FFF2-40B4-BE49-F238E27FC236}">
                  <a16:creationId xmlns:a16="http://schemas.microsoft.com/office/drawing/2014/main" id="{FCDAA7AF-3B51-D3DE-42FB-AB2202BED2D2}"/>
                </a:ext>
              </a:extLst>
            </p:cNvPr>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18" name="Google Shape;789;p49">
              <a:extLst>
                <a:ext uri="{FF2B5EF4-FFF2-40B4-BE49-F238E27FC236}">
                  <a16:creationId xmlns:a16="http://schemas.microsoft.com/office/drawing/2014/main" id="{AFF5DA6F-D701-4D9A-E916-6F1C3DCE9564}"/>
                </a:ext>
              </a:extLst>
            </p:cNvPr>
            <p:cNvSpPr/>
            <p:nvPr/>
          </p:nvSpPr>
          <p:spPr>
            <a:xfrm rot="298">
              <a:off x="898609" y="765475"/>
              <a:ext cx="3460199"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784;p49">
            <a:extLst>
              <a:ext uri="{FF2B5EF4-FFF2-40B4-BE49-F238E27FC236}">
                <a16:creationId xmlns:a16="http://schemas.microsoft.com/office/drawing/2014/main" id="{AB5DB8C1-B3AB-0201-F17C-B118E8C4C94D}"/>
              </a:ext>
            </a:extLst>
          </p:cNvPr>
          <p:cNvGrpSpPr/>
          <p:nvPr/>
        </p:nvGrpSpPr>
        <p:grpSpPr>
          <a:xfrm>
            <a:off x="4553283" y="3930717"/>
            <a:ext cx="2749976" cy="1102272"/>
            <a:chOff x="775125" y="2949900"/>
            <a:chExt cx="3550075" cy="1653600"/>
          </a:xfrm>
        </p:grpSpPr>
        <p:pic>
          <p:nvPicPr>
            <p:cNvPr id="20" name="Google Shape;785;p49">
              <a:extLst>
                <a:ext uri="{FF2B5EF4-FFF2-40B4-BE49-F238E27FC236}">
                  <a16:creationId xmlns:a16="http://schemas.microsoft.com/office/drawing/2014/main" id="{C1A95D6E-728E-CEEE-31E7-D556166B8AED}"/>
                </a:ext>
              </a:extLst>
            </p:cNvPr>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21" name="Google Shape;786;p49">
              <a:extLst>
                <a:ext uri="{FF2B5EF4-FFF2-40B4-BE49-F238E27FC236}">
                  <a16:creationId xmlns:a16="http://schemas.microsoft.com/office/drawing/2014/main" id="{C7A789AC-14BE-8EE4-3E5F-8B751327E4AE}"/>
                </a:ext>
              </a:extLst>
            </p:cNvPr>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87;p49">
            <a:extLst>
              <a:ext uri="{FF2B5EF4-FFF2-40B4-BE49-F238E27FC236}">
                <a16:creationId xmlns:a16="http://schemas.microsoft.com/office/drawing/2014/main" id="{00EAD5AA-4331-2B99-0AE0-0C3DB27A30AC}"/>
              </a:ext>
            </a:extLst>
          </p:cNvPr>
          <p:cNvGrpSpPr/>
          <p:nvPr/>
        </p:nvGrpSpPr>
        <p:grpSpPr>
          <a:xfrm>
            <a:off x="972663" y="3909303"/>
            <a:ext cx="2791196" cy="1149336"/>
            <a:chOff x="872850" y="765325"/>
            <a:chExt cx="3564400" cy="1653600"/>
          </a:xfrm>
        </p:grpSpPr>
        <p:pic>
          <p:nvPicPr>
            <p:cNvPr id="23" name="Google Shape;788;p49">
              <a:extLst>
                <a:ext uri="{FF2B5EF4-FFF2-40B4-BE49-F238E27FC236}">
                  <a16:creationId xmlns:a16="http://schemas.microsoft.com/office/drawing/2014/main" id="{8D27D441-9DD9-7BD7-F488-C9F520B8F39E}"/>
                </a:ext>
              </a:extLst>
            </p:cNvPr>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24" name="Google Shape;789;p49">
              <a:extLst>
                <a:ext uri="{FF2B5EF4-FFF2-40B4-BE49-F238E27FC236}">
                  <a16:creationId xmlns:a16="http://schemas.microsoft.com/office/drawing/2014/main" id="{EBE79149-7E52-5D1C-C9EC-672009A344CC}"/>
                </a:ext>
              </a:extLst>
            </p:cNvPr>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49"/>
          <p:cNvSpPr txBox="1">
            <a:spLocks noGrp="1"/>
          </p:cNvSpPr>
          <p:nvPr>
            <p:ph type="title" idx="6"/>
          </p:nvPr>
        </p:nvSpPr>
        <p:spPr>
          <a:xfrm>
            <a:off x="4983929" y="2728724"/>
            <a:ext cx="2336400" cy="527700"/>
          </a:xfrm>
          <a:prstGeom prst="rect">
            <a:avLst/>
          </a:prstGeom>
        </p:spPr>
        <p:txBody>
          <a:bodyPr spcFirstLastPara="1" wrap="square" lIns="91425" tIns="91425" rIns="91425" bIns="91425" anchor="ctr" anchorCtr="0">
            <a:noAutofit/>
          </a:bodyPr>
          <a:lstStyle/>
          <a:p>
            <a:r>
              <a:rPr lang="en"/>
              <a:t>Scholarship Searches</a:t>
            </a:r>
            <a:br>
              <a:rPr lang="en"/>
            </a:br>
            <a:r>
              <a:rPr lang="en" sz="1400"/>
              <a:t>*with special guest*</a:t>
            </a:r>
          </a:p>
        </p:txBody>
      </p:sp>
      <p:sp>
        <p:nvSpPr>
          <p:cNvPr id="29" name="Google Shape;801;p49">
            <a:extLst>
              <a:ext uri="{FF2B5EF4-FFF2-40B4-BE49-F238E27FC236}">
                <a16:creationId xmlns:a16="http://schemas.microsoft.com/office/drawing/2014/main" id="{AE11F25D-DE5A-BECC-4E6C-77BD58DC2BD8}"/>
              </a:ext>
            </a:extLst>
          </p:cNvPr>
          <p:cNvSpPr txBox="1">
            <a:spLocks/>
          </p:cNvSpPr>
          <p:nvPr/>
        </p:nvSpPr>
        <p:spPr>
          <a:xfrm>
            <a:off x="1167565" y="4177509"/>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r>
              <a:rPr lang="en"/>
              <a:t>Kansas Promise</a:t>
            </a:r>
          </a:p>
        </p:txBody>
      </p:sp>
      <p:sp>
        <p:nvSpPr>
          <p:cNvPr id="31" name="Google Shape;801;p49">
            <a:extLst>
              <a:ext uri="{FF2B5EF4-FFF2-40B4-BE49-F238E27FC236}">
                <a16:creationId xmlns:a16="http://schemas.microsoft.com/office/drawing/2014/main" id="{37BB73D8-773D-73EF-7F41-B4145C5A9668}"/>
              </a:ext>
            </a:extLst>
          </p:cNvPr>
          <p:cNvSpPr txBox="1">
            <a:spLocks/>
          </p:cNvSpPr>
          <p:nvPr/>
        </p:nvSpPr>
        <p:spPr>
          <a:xfrm>
            <a:off x="4764653" y="4177509"/>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r>
              <a:rPr lang="en"/>
              <a:t>Avoiding "Creeps" &amp; Tips</a:t>
            </a:r>
          </a:p>
        </p:txBody>
      </p:sp>
      <p:sp>
        <p:nvSpPr>
          <p:cNvPr id="33" name="Google Shape;765;p48">
            <a:extLst>
              <a:ext uri="{FF2B5EF4-FFF2-40B4-BE49-F238E27FC236}">
                <a16:creationId xmlns:a16="http://schemas.microsoft.com/office/drawing/2014/main" id="{80B51AA6-6D74-30F7-30B6-316BE08BDD6B}"/>
              </a:ext>
            </a:extLst>
          </p:cNvPr>
          <p:cNvSpPr/>
          <p:nvPr/>
        </p:nvSpPr>
        <p:spPr>
          <a:xfrm>
            <a:off x="2259687" y="123380"/>
            <a:ext cx="4509595" cy="927174"/>
          </a:xfrm>
          <a:prstGeom prst="rect">
            <a:avLst/>
          </a:prstGeom>
        </p:spPr>
        <p:txBody>
          <a:bodyPr lIns="91440" tIns="45720" rIns="91440" bIns="45720" numCol="1" anchor="t">
            <a:prstTxWarp prst="textPlain">
              <a:avLst/>
            </a:prstTxWarp>
          </a:bodyPr>
          <a:lstStyle/>
          <a:p>
            <a:pPr lvl="0" algn="ctr"/>
            <a:r>
              <a:rPr lang="en-US">
                <a:ln w="28575" cap="flat" cmpd="sng">
                  <a:solidFill>
                    <a:schemeClr val="dk1"/>
                  </a:solidFill>
                  <a:prstDash val="solid"/>
                  <a:round/>
                  <a:headEnd type="none" w="sm" len="sm"/>
                  <a:tailEnd type="none" w="sm" len="sm"/>
                </a:ln>
                <a:solidFill>
                  <a:schemeClr val="accent6"/>
                </a:solidFill>
                <a:latin typeface="Knewave"/>
              </a:rPr>
              <a:t>Agenda</a:t>
            </a:r>
            <a:endParaRPr b="0" i="0">
              <a:ln w="28575" cap="flat" cmpd="sng">
                <a:solidFill>
                  <a:schemeClr val="dk1"/>
                </a:solidFill>
                <a:prstDash val="solid"/>
                <a:round/>
                <a:headEnd type="none" w="sm" len="sm"/>
                <a:tailEnd type="none" w="sm" len="sm"/>
              </a:ln>
              <a:solidFill>
                <a:schemeClr val="accent6"/>
              </a:solidFill>
              <a:latin typeface="Knewave"/>
            </a:endParaRPr>
          </a:p>
        </p:txBody>
      </p:sp>
    </p:spTree>
    <p:extLst>
      <p:ext uri="{BB962C8B-B14F-4D97-AF65-F5344CB8AC3E}">
        <p14:creationId xmlns:p14="http://schemas.microsoft.com/office/powerpoint/2010/main" val="356386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59"/>
          <p:cNvSpPr txBox="1">
            <a:spLocks noGrp="1"/>
          </p:cNvSpPr>
          <p:nvPr>
            <p:ph type="title"/>
          </p:nvPr>
        </p:nvSpPr>
        <p:spPr>
          <a:xfrm>
            <a:off x="720000" y="223210"/>
            <a:ext cx="4218307" cy="14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a:t>
            </a:r>
            <a:endParaRPr>
              <a:solidFill>
                <a:schemeClr val="accent6"/>
              </a:solidFill>
            </a:endParaRPr>
          </a:p>
          <a:p>
            <a:pPr marL="0" lvl="0" indent="0" algn="l" rtl="0">
              <a:spcBef>
                <a:spcPts val="0"/>
              </a:spcBef>
              <a:spcAft>
                <a:spcPts val="0"/>
              </a:spcAft>
              <a:buNone/>
            </a:pPr>
            <a:r>
              <a:rPr lang="en">
                <a:solidFill>
                  <a:schemeClr val="accent6"/>
                </a:solidFill>
              </a:rPr>
              <a:t>Kansas Promise?</a:t>
            </a:r>
            <a:endParaRPr>
              <a:solidFill>
                <a:schemeClr val="accent6"/>
              </a:solidFill>
            </a:endParaRPr>
          </a:p>
        </p:txBody>
      </p:sp>
      <p:sp>
        <p:nvSpPr>
          <p:cNvPr id="1110" name="Google Shape;1110;p59"/>
          <p:cNvSpPr txBox="1">
            <a:spLocks noGrp="1"/>
          </p:cNvSpPr>
          <p:nvPr>
            <p:ph type="subTitle" idx="1"/>
          </p:nvPr>
        </p:nvSpPr>
        <p:spPr>
          <a:xfrm rot="-215">
            <a:off x="720084" y="2052764"/>
            <a:ext cx="4795800" cy="267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0" i="0" u="none" strike="noStrike">
                <a:solidFill>
                  <a:srgbClr val="FFFFFF"/>
                </a:solidFill>
                <a:effectLst/>
              </a:rPr>
              <a:t>This "last dollar" scholarship is aimed at students enrolled in high-wage, high-demand majors. It can be used to pay for your tuition, books, and supplies not covered by other scholarships or grants.</a:t>
            </a:r>
          </a:p>
          <a:p>
            <a:pPr marL="0" lvl="0" indent="0" algn="l" rtl="0">
              <a:spcBef>
                <a:spcPts val="0"/>
              </a:spcBef>
              <a:spcAft>
                <a:spcPts val="0"/>
              </a:spcAft>
              <a:buClr>
                <a:schemeClr val="dk1"/>
              </a:buClr>
              <a:buSzPts val="1100"/>
              <a:buFont typeface="Arial"/>
              <a:buNone/>
            </a:pPr>
            <a:endParaRPr lang="en-US">
              <a:solidFill>
                <a:srgbClr val="FFFFFF"/>
              </a:solidFill>
            </a:endParaRPr>
          </a:p>
          <a:p>
            <a:pPr marL="0" lvl="0" indent="0" algn="l" rtl="0">
              <a:spcBef>
                <a:spcPts val="0"/>
              </a:spcBef>
              <a:spcAft>
                <a:spcPts val="0"/>
              </a:spcAft>
              <a:buClr>
                <a:schemeClr val="dk1"/>
              </a:buClr>
              <a:buSzPts val="1100"/>
              <a:buFont typeface="Arial"/>
              <a:buNone/>
            </a:pPr>
            <a:r>
              <a:rPr lang="en-US" b="0" i="0" u="none" strike="noStrike">
                <a:solidFill>
                  <a:srgbClr val="FFFFFF"/>
                </a:solidFill>
                <a:effectLst/>
              </a:rPr>
              <a:t>In exchange, students must agree to live and work in Kansas for two years after completing their program of study. </a:t>
            </a:r>
            <a:br>
              <a:rPr lang="en-US" b="0" i="0" u="none" strike="noStrike">
                <a:solidFill>
                  <a:srgbClr val="FFFFFF"/>
                </a:solidFill>
                <a:effectLst/>
              </a:rPr>
            </a:br>
            <a:endParaRPr lang="en-US"/>
          </a:p>
          <a:p>
            <a:pPr marL="0" lvl="0" indent="0" algn="l" rtl="0">
              <a:spcBef>
                <a:spcPts val="0"/>
              </a:spcBef>
              <a:spcAft>
                <a:spcPts val="0"/>
              </a:spcAft>
              <a:buClr>
                <a:schemeClr val="dk1"/>
              </a:buClr>
              <a:buSzPts val="1100"/>
              <a:buFont typeface="Arial"/>
              <a:buNone/>
            </a:pPr>
            <a:r>
              <a:rPr lang="en-US" cap="all">
                <a:solidFill>
                  <a:srgbClr val="E2B231"/>
                </a:solidFill>
                <a:latin typeface="Courier Prime" panose="020B0604020202020204" charset="0"/>
              </a:rPr>
              <a:t>F</a:t>
            </a:r>
            <a:r>
              <a:rPr lang="en-US" b="0" i="0" u="none" strike="noStrike">
                <a:solidFill>
                  <a:srgbClr val="E2B231"/>
                </a:solidFill>
                <a:effectLst/>
                <a:latin typeface="Courier Prime" panose="020B0604020202020204" charset="0"/>
              </a:rPr>
              <a:t>ail to complete this service obligation, all amounts of Kansas Promise Scholarship received will be converted to an Unsubsidized Loan with a PLUS Loan Interest rate (7.54%)</a:t>
            </a:r>
            <a:endParaRPr lang="en-US" cap="all">
              <a:solidFill>
                <a:srgbClr val="FFFFFF"/>
              </a:solidFill>
              <a:effectLst/>
              <a:latin typeface="Courier Prime" panose="020B0604020202020204" charset="0"/>
            </a:endParaRPr>
          </a:p>
        </p:txBody>
      </p:sp>
      <p:grpSp>
        <p:nvGrpSpPr>
          <p:cNvPr id="1111" name="Google Shape;1111;p59"/>
          <p:cNvGrpSpPr/>
          <p:nvPr/>
        </p:nvGrpSpPr>
        <p:grpSpPr>
          <a:xfrm>
            <a:off x="5088422" y="-262633"/>
            <a:ext cx="2837044" cy="2381686"/>
            <a:chOff x="1332372" y="753063"/>
            <a:chExt cx="1739557" cy="1460440"/>
          </a:xfrm>
        </p:grpSpPr>
        <p:sp>
          <p:nvSpPr>
            <p:cNvPr id="1112" name="Google Shape;1112;p59"/>
            <p:cNvSpPr/>
            <p:nvPr/>
          </p:nvSpPr>
          <p:spPr>
            <a:xfrm rot="-1633309">
              <a:off x="1470523" y="1150266"/>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9"/>
            <p:cNvSpPr/>
            <p:nvPr/>
          </p:nvSpPr>
          <p:spPr>
            <a:xfrm rot="-1633309">
              <a:off x="1446169" y="110292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9"/>
            <p:cNvSpPr/>
            <p:nvPr/>
          </p:nvSpPr>
          <p:spPr>
            <a:xfrm rot="-1633309">
              <a:off x="1422389" y="1056690"/>
              <a:ext cx="1511389" cy="759611"/>
            </a:xfrm>
            <a:custGeom>
              <a:avLst/>
              <a:gdLst/>
              <a:ahLst/>
              <a:cxnLst/>
              <a:rect l="l" t="t" r="r" b="b"/>
              <a:pathLst>
                <a:path w="74141" h="44514" extrusionOk="0">
                  <a:moveTo>
                    <a:pt x="29516" y="0"/>
                  </a:moveTo>
                  <a:cubicBezTo>
                    <a:pt x="29271" y="0"/>
                    <a:pt x="29018" y="24"/>
                    <a:pt x="28755" y="73"/>
                  </a:cubicBezTo>
                  <a:cubicBezTo>
                    <a:pt x="27895" y="230"/>
                    <a:pt x="27081" y="519"/>
                    <a:pt x="26277" y="850"/>
                  </a:cubicBezTo>
                  <a:cubicBezTo>
                    <a:pt x="23097" y="2160"/>
                    <a:pt x="20122" y="3886"/>
                    <a:pt x="17083" y="5481"/>
                  </a:cubicBezTo>
                  <a:cubicBezTo>
                    <a:pt x="13415" y="7405"/>
                    <a:pt x="9857" y="9488"/>
                    <a:pt x="6635" y="12120"/>
                  </a:cubicBezTo>
                  <a:cubicBezTo>
                    <a:pt x="5589" y="12974"/>
                    <a:pt x="4511" y="13788"/>
                    <a:pt x="3476" y="14656"/>
                  </a:cubicBezTo>
                  <a:cubicBezTo>
                    <a:pt x="2677" y="15327"/>
                    <a:pt x="1894" y="16022"/>
                    <a:pt x="1153" y="16759"/>
                  </a:cubicBezTo>
                  <a:cubicBezTo>
                    <a:pt x="4" y="17902"/>
                    <a:pt x="0" y="19603"/>
                    <a:pt x="1094" y="20766"/>
                  </a:cubicBezTo>
                  <a:cubicBezTo>
                    <a:pt x="1610" y="21313"/>
                    <a:pt x="2258" y="21597"/>
                    <a:pt x="2958" y="21597"/>
                  </a:cubicBezTo>
                  <a:cubicBezTo>
                    <a:pt x="3507" y="21597"/>
                    <a:pt x="4089" y="21422"/>
                    <a:pt x="4663" y="21061"/>
                  </a:cubicBezTo>
                  <a:cubicBezTo>
                    <a:pt x="5324" y="20645"/>
                    <a:pt x="5911" y="20114"/>
                    <a:pt x="6542" y="19651"/>
                  </a:cubicBezTo>
                  <a:cubicBezTo>
                    <a:pt x="11108" y="16295"/>
                    <a:pt x="15766" y="13087"/>
                    <a:pt x="20837" y="10544"/>
                  </a:cubicBezTo>
                  <a:cubicBezTo>
                    <a:pt x="21302" y="10310"/>
                    <a:pt x="21766" y="10081"/>
                    <a:pt x="22231" y="9848"/>
                  </a:cubicBezTo>
                  <a:lnTo>
                    <a:pt x="22231" y="9848"/>
                  </a:lnTo>
                  <a:cubicBezTo>
                    <a:pt x="21252" y="11561"/>
                    <a:pt x="20174" y="13091"/>
                    <a:pt x="18995" y="14536"/>
                  </a:cubicBezTo>
                  <a:cubicBezTo>
                    <a:pt x="16017" y="18186"/>
                    <a:pt x="12954" y="21768"/>
                    <a:pt x="10001" y="25438"/>
                  </a:cubicBezTo>
                  <a:cubicBezTo>
                    <a:pt x="8305" y="27544"/>
                    <a:pt x="6745" y="29748"/>
                    <a:pt x="5641" y="32259"/>
                  </a:cubicBezTo>
                  <a:cubicBezTo>
                    <a:pt x="4926" y="33888"/>
                    <a:pt x="5277" y="35247"/>
                    <a:pt x="6394" y="36472"/>
                  </a:cubicBezTo>
                  <a:cubicBezTo>
                    <a:pt x="7027" y="37166"/>
                    <a:pt x="7817" y="37509"/>
                    <a:pt x="8711" y="37509"/>
                  </a:cubicBezTo>
                  <a:cubicBezTo>
                    <a:pt x="9262" y="37509"/>
                    <a:pt x="9852" y="37379"/>
                    <a:pt x="10470" y="37120"/>
                  </a:cubicBezTo>
                  <a:cubicBezTo>
                    <a:pt x="11598" y="36645"/>
                    <a:pt x="12633" y="35985"/>
                    <a:pt x="13617" y="35277"/>
                  </a:cubicBezTo>
                  <a:cubicBezTo>
                    <a:pt x="20011" y="30665"/>
                    <a:pt x="26516" y="26221"/>
                    <a:pt x="33134" y="21943"/>
                  </a:cubicBezTo>
                  <a:cubicBezTo>
                    <a:pt x="34570" y="21016"/>
                    <a:pt x="35971" y="20014"/>
                    <a:pt x="37624" y="19228"/>
                  </a:cubicBezTo>
                  <a:lnTo>
                    <a:pt x="37624" y="19228"/>
                  </a:lnTo>
                  <a:cubicBezTo>
                    <a:pt x="37504" y="19821"/>
                    <a:pt x="37137" y="20071"/>
                    <a:pt x="36855" y="20381"/>
                  </a:cubicBezTo>
                  <a:cubicBezTo>
                    <a:pt x="33317" y="24295"/>
                    <a:pt x="29648" y="28092"/>
                    <a:pt x="26271" y="32154"/>
                  </a:cubicBezTo>
                  <a:cubicBezTo>
                    <a:pt x="25071" y="33595"/>
                    <a:pt x="23893" y="35067"/>
                    <a:pt x="23056" y="36763"/>
                  </a:cubicBezTo>
                  <a:cubicBezTo>
                    <a:pt x="21897" y="39109"/>
                    <a:pt x="22965" y="42278"/>
                    <a:pt x="26028" y="42294"/>
                  </a:cubicBezTo>
                  <a:cubicBezTo>
                    <a:pt x="26038" y="42294"/>
                    <a:pt x="26047" y="42294"/>
                    <a:pt x="26056" y="42294"/>
                  </a:cubicBezTo>
                  <a:cubicBezTo>
                    <a:pt x="26762" y="42294"/>
                    <a:pt x="27405" y="42091"/>
                    <a:pt x="28030" y="41804"/>
                  </a:cubicBezTo>
                  <a:cubicBezTo>
                    <a:pt x="29260" y="41238"/>
                    <a:pt x="30404" y="40530"/>
                    <a:pt x="31510" y="39751"/>
                  </a:cubicBezTo>
                  <a:cubicBezTo>
                    <a:pt x="34575" y="37601"/>
                    <a:pt x="37637" y="35446"/>
                    <a:pt x="40698" y="33287"/>
                  </a:cubicBezTo>
                  <a:cubicBezTo>
                    <a:pt x="43081" y="31603"/>
                    <a:pt x="45454" y="29901"/>
                    <a:pt x="47839" y="28216"/>
                  </a:cubicBezTo>
                  <a:cubicBezTo>
                    <a:pt x="48090" y="28039"/>
                    <a:pt x="48329" y="27773"/>
                    <a:pt x="48774" y="27773"/>
                  </a:cubicBezTo>
                  <a:cubicBezTo>
                    <a:pt x="48829" y="27773"/>
                    <a:pt x="48887" y="27777"/>
                    <a:pt x="48949" y="27786"/>
                  </a:cubicBezTo>
                  <a:cubicBezTo>
                    <a:pt x="47652" y="29453"/>
                    <a:pt x="46448" y="30991"/>
                    <a:pt x="45254" y="32538"/>
                  </a:cubicBezTo>
                  <a:cubicBezTo>
                    <a:pt x="43947" y="34232"/>
                    <a:pt x="42632" y="35922"/>
                    <a:pt x="41651" y="37839"/>
                  </a:cubicBezTo>
                  <a:cubicBezTo>
                    <a:pt x="40848" y="39408"/>
                    <a:pt x="41034" y="40941"/>
                    <a:pt x="42088" y="42095"/>
                  </a:cubicBezTo>
                  <a:cubicBezTo>
                    <a:pt x="42765" y="42835"/>
                    <a:pt x="43747" y="43248"/>
                    <a:pt x="44714" y="43248"/>
                  </a:cubicBezTo>
                  <a:cubicBezTo>
                    <a:pt x="45292" y="43248"/>
                    <a:pt x="45865" y="43101"/>
                    <a:pt x="46364" y="42787"/>
                  </a:cubicBezTo>
                  <a:cubicBezTo>
                    <a:pt x="47209" y="42257"/>
                    <a:pt x="48105" y="41807"/>
                    <a:pt x="48934" y="41252"/>
                  </a:cubicBezTo>
                  <a:cubicBezTo>
                    <a:pt x="51428" y="39579"/>
                    <a:pt x="53896" y="37863"/>
                    <a:pt x="56385" y="36182"/>
                  </a:cubicBezTo>
                  <a:cubicBezTo>
                    <a:pt x="57030" y="35747"/>
                    <a:pt x="57678" y="35298"/>
                    <a:pt x="58651" y="34957"/>
                  </a:cubicBezTo>
                  <a:lnTo>
                    <a:pt x="58651" y="34957"/>
                  </a:lnTo>
                  <a:cubicBezTo>
                    <a:pt x="58189" y="35833"/>
                    <a:pt x="57845" y="36481"/>
                    <a:pt x="57506" y="37134"/>
                  </a:cubicBezTo>
                  <a:cubicBezTo>
                    <a:pt x="57145" y="37830"/>
                    <a:pt x="56763" y="38519"/>
                    <a:pt x="56442" y="39234"/>
                  </a:cubicBezTo>
                  <a:cubicBezTo>
                    <a:pt x="55972" y="40292"/>
                    <a:pt x="55644" y="41385"/>
                    <a:pt x="56204" y="42511"/>
                  </a:cubicBezTo>
                  <a:cubicBezTo>
                    <a:pt x="56823" y="43758"/>
                    <a:pt x="58137" y="44514"/>
                    <a:pt x="59496" y="44514"/>
                  </a:cubicBezTo>
                  <a:cubicBezTo>
                    <a:pt x="59866" y="44514"/>
                    <a:pt x="60239" y="44458"/>
                    <a:pt x="60603" y="44341"/>
                  </a:cubicBezTo>
                  <a:cubicBezTo>
                    <a:pt x="61017" y="44210"/>
                    <a:pt x="61421" y="44051"/>
                    <a:pt x="61815" y="43867"/>
                  </a:cubicBezTo>
                  <a:cubicBezTo>
                    <a:pt x="64761" y="42473"/>
                    <a:pt x="67710" y="41086"/>
                    <a:pt x="70644" y="39666"/>
                  </a:cubicBezTo>
                  <a:cubicBezTo>
                    <a:pt x="71420" y="39288"/>
                    <a:pt x="72206" y="38907"/>
                    <a:pt x="72832" y="38266"/>
                  </a:cubicBezTo>
                  <a:cubicBezTo>
                    <a:pt x="73850" y="37222"/>
                    <a:pt x="74141" y="36074"/>
                    <a:pt x="73623" y="34934"/>
                  </a:cubicBezTo>
                  <a:cubicBezTo>
                    <a:pt x="73124" y="33832"/>
                    <a:pt x="72174" y="33248"/>
                    <a:pt x="70934" y="33248"/>
                  </a:cubicBezTo>
                  <a:cubicBezTo>
                    <a:pt x="70763" y="33248"/>
                    <a:pt x="70586" y="33259"/>
                    <a:pt x="70405" y="33281"/>
                  </a:cubicBezTo>
                  <a:cubicBezTo>
                    <a:pt x="69308" y="33416"/>
                    <a:pt x="68329" y="33881"/>
                    <a:pt x="67332" y="34317"/>
                  </a:cubicBezTo>
                  <a:cubicBezTo>
                    <a:pt x="66992" y="34465"/>
                    <a:pt x="66663" y="34737"/>
                    <a:pt x="66261" y="34737"/>
                  </a:cubicBezTo>
                  <a:cubicBezTo>
                    <a:pt x="66197" y="34737"/>
                    <a:pt x="66132" y="34730"/>
                    <a:pt x="66064" y="34715"/>
                  </a:cubicBezTo>
                  <a:cubicBezTo>
                    <a:pt x="66065" y="34534"/>
                    <a:pt x="66035" y="34432"/>
                    <a:pt x="66070" y="34367"/>
                  </a:cubicBezTo>
                  <a:cubicBezTo>
                    <a:pt x="66549" y="33434"/>
                    <a:pt x="67048" y="32513"/>
                    <a:pt x="67520" y="31578"/>
                  </a:cubicBezTo>
                  <a:cubicBezTo>
                    <a:pt x="68029" y="30563"/>
                    <a:pt x="68529" y="29547"/>
                    <a:pt x="68650" y="28386"/>
                  </a:cubicBezTo>
                  <a:cubicBezTo>
                    <a:pt x="68834" y="26637"/>
                    <a:pt x="68041" y="25182"/>
                    <a:pt x="66507" y="24598"/>
                  </a:cubicBezTo>
                  <a:cubicBezTo>
                    <a:pt x="66114" y="24449"/>
                    <a:pt x="65720" y="24381"/>
                    <a:pt x="65329" y="24381"/>
                  </a:cubicBezTo>
                  <a:cubicBezTo>
                    <a:pt x="64738" y="24381"/>
                    <a:pt x="64155" y="24535"/>
                    <a:pt x="63600" y="24797"/>
                  </a:cubicBezTo>
                  <a:cubicBezTo>
                    <a:pt x="62383" y="25370"/>
                    <a:pt x="61215" y="26047"/>
                    <a:pt x="60016" y="26660"/>
                  </a:cubicBezTo>
                  <a:cubicBezTo>
                    <a:pt x="58857" y="27252"/>
                    <a:pt x="57824" y="28091"/>
                    <a:pt x="56513" y="28589"/>
                  </a:cubicBezTo>
                  <a:cubicBezTo>
                    <a:pt x="56628" y="28094"/>
                    <a:pt x="56917" y="27879"/>
                    <a:pt x="57129" y="27615"/>
                  </a:cubicBezTo>
                  <a:cubicBezTo>
                    <a:pt x="58875" y="25436"/>
                    <a:pt x="60665" y="23292"/>
                    <a:pt x="62268" y="20996"/>
                  </a:cubicBezTo>
                  <a:cubicBezTo>
                    <a:pt x="62797" y="20238"/>
                    <a:pt x="63266" y="19445"/>
                    <a:pt x="63531" y="18567"/>
                  </a:cubicBezTo>
                  <a:cubicBezTo>
                    <a:pt x="64352" y="15862"/>
                    <a:pt x="62571" y="13962"/>
                    <a:pt x="60454" y="13962"/>
                  </a:cubicBezTo>
                  <a:cubicBezTo>
                    <a:pt x="60366" y="13962"/>
                    <a:pt x="60278" y="13965"/>
                    <a:pt x="60189" y="13972"/>
                  </a:cubicBezTo>
                  <a:cubicBezTo>
                    <a:pt x="59207" y="14045"/>
                    <a:pt x="58341" y="14373"/>
                    <a:pt x="57489" y="14827"/>
                  </a:cubicBezTo>
                  <a:cubicBezTo>
                    <a:pt x="53103" y="17154"/>
                    <a:pt x="48956" y="19868"/>
                    <a:pt x="44891" y="22722"/>
                  </a:cubicBezTo>
                  <a:cubicBezTo>
                    <a:pt x="43756" y="23519"/>
                    <a:pt x="42581" y="24262"/>
                    <a:pt x="41425" y="25031"/>
                  </a:cubicBezTo>
                  <a:cubicBezTo>
                    <a:pt x="41373" y="24969"/>
                    <a:pt x="41324" y="24904"/>
                    <a:pt x="41273" y="24841"/>
                  </a:cubicBezTo>
                  <a:cubicBezTo>
                    <a:pt x="42779" y="23105"/>
                    <a:pt x="44301" y="21383"/>
                    <a:pt x="45787" y="19628"/>
                  </a:cubicBezTo>
                  <a:cubicBezTo>
                    <a:pt x="47649" y="17431"/>
                    <a:pt x="49481" y="15213"/>
                    <a:pt x="50983" y="12736"/>
                  </a:cubicBezTo>
                  <a:cubicBezTo>
                    <a:pt x="51468" y="11934"/>
                    <a:pt x="51802" y="11104"/>
                    <a:pt x="51889" y="10168"/>
                  </a:cubicBezTo>
                  <a:cubicBezTo>
                    <a:pt x="52073" y="8181"/>
                    <a:pt x="50561" y="6425"/>
                    <a:pt x="48758" y="6425"/>
                  </a:cubicBezTo>
                  <a:cubicBezTo>
                    <a:pt x="48543" y="6425"/>
                    <a:pt x="48323" y="6450"/>
                    <a:pt x="48102" y="6502"/>
                  </a:cubicBezTo>
                  <a:cubicBezTo>
                    <a:pt x="47424" y="6664"/>
                    <a:pt x="46759" y="6825"/>
                    <a:pt x="46119" y="7109"/>
                  </a:cubicBezTo>
                  <a:cubicBezTo>
                    <a:pt x="43450" y="8285"/>
                    <a:pt x="40939" y="9771"/>
                    <a:pt x="38445" y="11276"/>
                  </a:cubicBezTo>
                  <a:cubicBezTo>
                    <a:pt x="33455" y="14286"/>
                    <a:pt x="28522" y="17391"/>
                    <a:pt x="23710" y="20689"/>
                  </a:cubicBezTo>
                  <a:cubicBezTo>
                    <a:pt x="22731" y="21360"/>
                    <a:pt x="21710" y="21969"/>
                    <a:pt x="20686" y="22621"/>
                  </a:cubicBezTo>
                  <a:cubicBezTo>
                    <a:pt x="20605" y="22312"/>
                    <a:pt x="20787" y="22227"/>
                    <a:pt x="20891" y="22102"/>
                  </a:cubicBezTo>
                  <a:cubicBezTo>
                    <a:pt x="23952" y="18404"/>
                    <a:pt x="26956" y="14658"/>
                    <a:pt x="29514" y="10578"/>
                  </a:cubicBezTo>
                  <a:cubicBezTo>
                    <a:pt x="30646" y="8771"/>
                    <a:pt x="31906" y="7040"/>
                    <a:pt x="32736" y="5042"/>
                  </a:cubicBezTo>
                  <a:cubicBezTo>
                    <a:pt x="33302" y="3679"/>
                    <a:pt x="33094" y="2479"/>
                    <a:pt x="32210" y="1372"/>
                  </a:cubicBezTo>
                  <a:cubicBezTo>
                    <a:pt x="31487" y="466"/>
                    <a:pt x="30590" y="0"/>
                    <a:pt x="2951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489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49"/>
          <p:cNvGrpSpPr/>
          <p:nvPr/>
        </p:nvGrpSpPr>
        <p:grpSpPr>
          <a:xfrm>
            <a:off x="868788" y="2760825"/>
            <a:ext cx="3550075" cy="1653600"/>
            <a:chOff x="775125" y="2949900"/>
            <a:chExt cx="3550075" cy="1653600"/>
          </a:xfrm>
        </p:grpSpPr>
        <p:pic>
          <p:nvPicPr>
            <p:cNvPr id="785" name="Google Shape;785;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86" name="Google Shape;786;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9"/>
          <p:cNvGrpSpPr/>
          <p:nvPr/>
        </p:nvGrpSpPr>
        <p:grpSpPr>
          <a:xfrm>
            <a:off x="1255050" y="729075"/>
            <a:ext cx="3564400" cy="1653600"/>
            <a:chOff x="872850" y="765325"/>
            <a:chExt cx="3564400" cy="1653600"/>
          </a:xfrm>
        </p:grpSpPr>
        <p:pic>
          <p:nvPicPr>
            <p:cNvPr id="788" name="Google Shape;788;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89" name="Google Shape;789;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9"/>
          <p:cNvGrpSpPr/>
          <p:nvPr/>
        </p:nvGrpSpPr>
        <p:grpSpPr>
          <a:xfrm>
            <a:off x="4572000" y="2760825"/>
            <a:ext cx="3564400" cy="1653600"/>
            <a:chOff x="872850" y="765325"/>
            <a:chExt cx="3564400" cy="1653600"/>
          </a:xfrm>
        </p:grpSpPr>
        <p:pic>
          <p:nvPicPr>
            <p:cNvPr id="791" name="Google Shape;791;p49"/>
            <p:cNvPicPr preferRelativeResize="0"/>
            <p:nvPr/>
          </p:nvPicPr>
          <p:blipFill rotWithShape="1">
            <a:blip r:embed="rId4">
              <a:alphaModFix/>
            </a:blip>
            <a:srcRect l="17001" t="23575" r="17001" b="23564"/>
            <a:stretch/>
          </p:blipFill>
          <p:spPr>
            <a:xfrm>
              <a:off x="977050" y="765325"/>
              <a:ext cx="3460200" cy="1653600"/>
            </a:xfrm>
            <a:prstGeom prst="parallelogram">
              <a:avLst>
                <a:gd name="adj" fmla="val 25000"/>
              </a:avLst>
            </a:prstGeom>
            <a:noFill/>
            <a:ln>
              <a:noFill/>
            </a:ln>
          </p:spPr>
        </p:pic>
        <p:sp>
          <p:nvSpPr>
            <p:cNvPr id="792" name="Google Shape;792;p49"/>
            <p:cNvSpPr/>
            <p:nvPr/>
          </p:nvSpPr>
          <p:spPr>
            <a:xfrm rot="298">
              <a:off x="872850" y="765475"/>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9"/>
          <p:cNvGrpSpPr/>
          <p:nvPr/>
        </p:nvGrpSpPr>
        <p:grpSpPr>
          <a:xfrm>
            <a:off x="4943113" y="729075"/>
            <a:ext cx="3550075" cy="1653600"/>
            <a:chOff x="775125" y="2949900"/>
            <a:chExt cx="3550075" cy="1653600"/>
          </a:xfrm>
        </p:grpSpPr>
        <p:pic>
          <p:nvPicPr>
            <p:cNvPr id="794" name="Google Shape;794;p49"/>
            <p:cNvPicPr preferRelativeResize="0"/>
            <p:nvPr/>
          </p:nvPicPr>
          <p:blipFill rotWithShape="1">
            <a:blip r:embed="rId3">
              <a:alphaModFix/>
            </a:blip>
            <a:srcRect l="12933" t="16234" r="7770" b="16234"/>
            <a:stretch/>
          </p:blipFill>
          <p:spPr>
            <a:xfrm>
              <a:off x="873700" y="2949900"/>
              <a:ext cx="3451500" cy="1653600"/>
            </a:xfrm>
            <a:prstGeom prst="parallelogram">
              <a:avLst>
                <a:gd name="adj" fmla="val 25000"/>
              </a:avLst>
            </a:prstGeom>
            <a:noFill/>
            <a:ln>
              <a:noFill/>
            </a:ln>
          </p:spPr>
        </p:pic>
        <p:sp>
          <p:nvSpPr>
            <p:cNvPr id="795" name="Google Shape;795;p49"/>
            <p:cNvSpPr/>
            <p:nvPr/>
          </p:nvSpPr>
          <p:spPr>
            <a:xfrm rot="298">
              <a:off x="775125" y="2950050"/>
              <a:ext cx="3460200" cy="15780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49"/>
          <p:cNvSpPr/>
          <p:nvPr/>
        </p:nvSpPr>
        <p:spPr>
          <a:xfrm>
            <a:off x="4348475" y="3929638"/>
            <a:ext cx="834799" cy="65562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04</a:t>
            </a:r>
          </a:p>
        </p:txBody>
      </p:sp>
      <p:sp>
        <p:nvSpPr>
          <p:cNvPr id="798" name="Google Shape;798;p49"/>
          <p:cNvSpPr/>
          <p:nvPr/>
        </p:nvSpPr>
        <p:spPr>
          <a:xfrm>
            <a:off x="720000" y="3929638"/>
            <a:ext cx="853287" cy="634292"/>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03</a:t>
            </a:r>
          </a:p>
        </p:txBody>
      </p:sp>
      <p:sp>
        <p:nvSpPr>
          <p:cNvPr id="799" name="Google Shape;799;p49"/>
          <p:cNvSpPr/>
          <p:nvPr/>
        </p:nvSpPr>
        <p:spPr>
          <a:xfrm>
            <a:off x="4797575" y="1914963"/>
            <a:ext cx="853287" cy="642825"/>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02</a:t>
            </a:r>
          </a:p>
        </p:txBody>
      </p:sp>
      <p:sp>
        <p:nvSpPr>
          <p:cNvPr id="800" name="Google Shape;800;p49"/>
          <p:cNvSpPr/>
          <p:nvPr/>
        </p:nvSpPr>
        <p:spPr>
          <a:xfrm>
            <a:off x="1044350" y="1912475"/>
            <a:ext cx="719605" cy="647803"/>
          </a:xfrm>
          <a:prstGeom prst="rect">
            <a:avLst/>
          </a:prstGeom>
        </p:spPr>
        <p:txBody>
          <a:bodyPr>
            <a:prstTxWarp prst="textPlain">
              <a:avLst/>
            </a:prstTxWarp>
          </a:bodyPr>
          <a:lstStyle/>
          <a:p>
            <a:pPr lvl="0" algn="ctr"/>
            <a:r>
              <a:rPr b="0" i="0">
                <a:ln w="28575" cap="flat" cmpd="sng">
                  <a:solidFill>
                    <a:schemeClr val="dk1"/>
                  </a:solidFill>
                  <a:prstDash val="solid"/>
                  <a:round/>
                  <a:headEnd type="none" w="sm" len="sm"/>
                  <a:tailEnd type="none" w="sm" len="sm"/>
                </a:ln>
                <a:solidFill>
                  <a:schemeClr val="accent6"/>
                </a:solidFill>
                <a:latin typeface="Knewave"/>
              </a:rPr>
              <a:t>01</a:t>
            </a:r>
          </a:p>
        </p:txBody>
      </p:sp>
      <p:sp>
        <p:nvSpPr>
          <p:cNvPr id="801" name="Google Shape;801;p49"/>
          <p:cNvSpPr txBox="1">
            <a:spLocks noGrp="1"/>
          </p:cNvSpPr>
          <p:nvPr>
            <p:ph type="title"/>
          </p:nvPr>
        </p:nvSpPr>
        <p:spPr>
          <a:xfrm>
            <a:off x="1847446" y="1254375"/>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Information Technology&amp; Security</a:t>
            </a:r>
            <a:endParaRPr/>
          </a:p>
        </p:txBody>
      </p:sp>
      <p:sp>
        <p:nvSpPr>
          <p:cNvPr id="803" name="Google Shape;803;p49"/>
          <p:cNvSpPr txBox="1">
            <a:spLocks noGrp="1"/>
          </p:cNvSpPr>
          <p:nvPr>
            <p:ph type="title" idx="2"/>
          </p:nvPr>
        </p:nvSpPr>
        <p:spPr>
          <a:xfrm>
            <a:off x="5599238" y="1228571"/>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Mental &amp; Physical Health Care</a:t>
            </a:r>
            <a:endParaRPr/>
          </a:p>
        </p:txBody>
      </p:sp>
      <p:sp>
        <p:nvSpPr>
          <p:cNvPr id="804" name="Google Shape;804;p49"/>
          <p:cNvSpPr txBox="1">
            <a:spLocks noGrp="1"/>
          </p:cNvSpPr>
          <p:nvPr>
            <p:ph type="title" idx="4"/>
          </p:nvPr>
        </p:nvSpPr>
        <p:spPr>
          <a:xfrm>
            <a:off x="1430688" y="3301665"/>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Advanced Manufacturing &amp; Building Trades</a:t>
            </a:r>
            <a:endParaRPr/>
          </a:p>
        </p:txBody>
      </p:sp>
      <p:sp>
        <p:nvSpPr>
          <p:cNvPr id="806" name="Google Shape;806;p49"/>
          <p:cNvSpPr txBox="1">
            <a:spLocks noGrp="1"/>
          </p:cNvSpPr>
          <p:nvPr>
            <p:ph type="title" idx="6"/>
          </p:nvPr>
        </p:nvSpPr>
        <p:spPr>
          <a:xfrm>
            <a:off x="5183274" y="3237724"/>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Early Childhood Education and Development</a:t>
            </a:r>
            <a:endParaRPr/>
          </a:p>
        </p:txBody>
      </p:sp>
      <p:sp>
        <p:nvSpPr>
          <p:cNvPr id="35" name="Google Shape;906;p56">
            <a:extLst>
              <a:ext uri="{FF2B5EF4-FFF2-40B4-BE49-F238E27FC236}">
                <a16:creationId xmlns:a16="http://schemas.microsoft.com/office/drawing/2014/main" id="{856F7DE3-B529-4697-9DAF-F05C4514D764}"/>
              </a:ext>
            </a:extLst>
          </p:cNvPr>
          <p:cNvSpPr txBox="1">
            <a:spLocks/>
          </p:cNvSpPr>
          <p:nvPr/>
        </p:nvSpPr>
        <p:spPr>
          <a:xfrm>
            <a:off x="250313" y="155374"/>
            <a:ext cx="7704000"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Knewave"/>
              <a:buNone/>
              <a:defRPr sz="2400" b="0" i="0" u="none" strike="noStrike" cap="none">
                <a:solidFill>
                  <a:schemeClr val="accent4"/>
                </a:solidFill>
                <a:latin typeface="Knewave"/>
                <a:ea typeface="Knewave"/>
                <a:cs typeface="Knewave"/>
                <a:sym typeface="Knewave"/>
              </a:defRPr>
            </a:lvl1pPr>
            <a:lvl2pPr marR="0" lvl="1"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2pPr>
            <a:lvl3pPr marR="0" lvl="2"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3pPr>
            <a:lvl4pPr marR="0" lvl="3"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4pPr>
            <a:lvl5pPr marR="0" lvl="4"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5pPr>
            <a:lvl6pPr marR="0" lvl="5"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6pPr>
            <a:lvl7pPr marR="0" lvl="6"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7pPr>
            <a:lvl8pPr marR="0" lvl="7"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8pPr>
            <a:lvl9pPr marR="0" lvl="8" algn="r" rtl="0">
              <a:lnSpc>
                <a:spcPct val="100000"/>
              </a:lnSpc>
              <a:spcBef>
                <a:spcPts val="0"/>
              </a:spcBef>
              <a:spcAft>
                <a:spcPts val="0"/>
              </a:spcAft>
              <a:buClr>
                <a:schemeClr val="accent1"/>
              </a:buClr>
              <a:buSzPts val="2400"/>
              <a:buFont typeface="Jua"/>
              <a:buNone/>
              <a:defRPr sz="2400" b="1" i="0" u="none" strike="noStrike" cap="none">
                <a:solidFill>
                  <a:schemeClr val="accent1"/>
                </a:solidFill>
                <a:latin typeface="Jua"/>
                <a:ea typeface="Jua"/>
                <a:cs typeface="Jua"/>
                <a:sym typeface="Jua"/>
              </a:defRPr>
            </a:lvl9pPr>
          </a:lstStyle>
          <a:p>
            <a:pPr algn="l"/>
            <a:r>
              <a:rPr lang="en-US">
                <a:solidFill>
                  <a:schemeClr val="accent6"/>
                </a:solidFill>
              </a:rPr>
              <a:t>Kansas Promise Eligible Fields of Study</a:t>
            </a:r>
          </a:p>
        </p:txBody>
      </p:sp>
    </p:spTree>
    <p:extLst>
      <p:ext uri="{BB962C8B-B14F-4D97-AF65-F5344CB8AC3E}">
        <p14:creationId xmlns:p14="http://schemas.microsoft.com/office/powerpoint/2010/main" val="211721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3"/>
          <p:cNvSpPr/>
          <p:nvPr/>
        </p:nvSpPr>
        <p:spPr>
          <a:xfrm>
            <a:off x="2965340" y="1521621"/>
            <a:ext cx="2343773" cy="977023"/>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Law, public safety, corrections and security</a:t>
            </a:r>
            <a:endParaRPr>
              <a:latin typeface="Courier Prime"/>
              <a:ea typeface="Courier Prime"/>
              <a:cs typeface="Courier Prime"/>
              <a:sym typeface="Courier Prime"/>
            </a:endParaRPr>
          </a:p>
        </p:txBody>
      </p:sp>
      <p:sp>
        <p:nvSpPr>
          <p:cNvPr id="846" name="Google Shape;846;p53"/>
          <p:cNvSpPr txBox="1">
            <a:spLocks noGrp="1"/>
          </p:cNvSpPr>
          <p:nvPr>
            <p:ph type="title"/>
          </p:nvPr>
        </p:nvSpPr>
        <p:spPr>
          <a:xfrm>
            <a:off x="0" y="308435"/>
            <a:ext cx="10000137"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6"/>
                </a:solidFill>
              </a:rPr>
              <a:t>Additional F</a:t>
            </a:r>
            <a:r>
              <a:rPr lang="en-US" err="1">
                <a:solidFill>
                  <a:schemeClr val="accent6"/>
                </a:solidFill>
              </a:rPr>
              <a:t>ie</a:t>
            </a:r>
            <a:r>
              <a:rPr lang="en">
                <a:solidFill>
                  <a:schemeClr val="accent6"/>
                </a:solidFill>
              </a:rPr>
              <a:t>lds of Study</a:t>
            </a:r>
            <a:endParaRPr/>
          </a:p>
        </p:txBody>
      </p:sp>
      <p:sp>
        <p:nvSpPr>
          <p:cNvPr id="848" name="Google Shape;848;p53"/>
          <p:cNvSpPr/>
          <p:nvPr/>
        </p:nvSpPr>
        <p:spPr>
          <a:xfrm>
            <a:off x="4286563" y="2779210"/>
            <a:ext cx="2045100" cy="897100"/>
          </a:xfrm>
          <a:prstGeom prst="parallelogram">
            <a:avLst>
              <a:gd name="adj" fmla="val 25000"/>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Agriculture</a:t>
            </a:r>
            <a:endParaRPr>
              <a:latin typeface="Courier Prime"/>
              <a:ea typeface="Courier Prime"/>
              <a:cs typeface="Courier Prime"/>
              <a:sym typeface="Courier Prime"/>
            </a:endParaRPr>
          </a:p>
        </p:txBody>
      </p:sp>
      <p:sp>
        <p:nvSpPr>
          <p:cNvPr id="849" name="Google Shape;849;p53"/>
          <p:cNvSpPr/>
          <p:nvPr/>
        </p:nvSpPr>
        <p:spPr>
          <a:xfrm>
            <a:off x="5410201" y="1521621"/>
            <a:ext cx="2121000" cy="977021"/>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Education and Training</a:t>
            </a:r>
            <a:endParaRPr>
              <a:latin typeface="Courier Prime"/>
              <a:ea typeface="Courier Prime"/>
              <a:cs typeface="Courier Prime"/>
              <a:sym typeface="Courier Prime"/>
            </a:endParaRPr>
          </a:p>
        </p:txBody>
      </p:sp>
      <p:sp>
        <p:nvSpPr>
          <p:cNvPr id="850" name="Google Shape;850;p53"/>
          <p:cNvSpPr/>
          <p:nvPr/>
        </p:nvSpPr>
        <p:spPr>
          <a:xfrm>
            <a:off x="640231" y="1527174"/>
            <a:ext cx="2224021" cy="977022"/>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urier Prime"/>
                <a:ea typeface="Courier Prime"/>
                <a:cs typeface="Courier Prime"/>
                <a:sym typeface="Courier Prime"/>
              </a:rPr>
              <a:t>Food and Natural Resoures</a:t>
            </a:r>
            <a:endParaRPr>
              <a:latin typeface="Courier Prime"/>
              <a:ea typeface="Courier Prime"/>
              <a:cs typeface="Courier Prime"/>
              <a:sym typeface="Courier Prime"/>
            </a:endParaRPr>
          </a:p>
        </p:txBody>
      </p:sp>
      <p:sp>
        <p:nvSpPr>
          <p:cNvPr id="851" name="Google Shape;851;p53"/>
          <p:cNvSpPr/>
          <p:nvPr/>
        </p:nvSpPr>
        <p:spPr>
          <a:xfrm>
            <a:off x="152428" y="3956874"/>
            <a:ext cx="8991572" cy="313891"/>
          </a:xfrm>
          <a:prstGeom prst="parallelogram">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accent4"/>
                </a:solidFill>
                <a:latin typeface="Knewave"/>
                <a:ea typeface="Knewave"/>
                <a:cs typeface="Knewave"/>
                <a:sym typeface="Knewave"/>
              </a:rPr>
              <a:t>These fields of study are selected by the specific institution</a:t>
            </a:r>
            <a:endParaRPr sz="2000">
              <a:solidFill>
                <a:schemeClr val="accent4"/>
              </a:solidFill>
              <a:latin typeface="Knewave"/>
              <a:ea typeface="Knewave"/>
              <a:cs typeface="Knewave"/>
              <a:sym typeface="Knewave"/>
            </a:endParaRPr>
          </a:p>
        </p:txBody>
      </p:sp>
      <p:sp>
        <p:nvSpPr>
          <p:cNvPr id="858" name="Google Shape;858;p53"/>
          <p:cNvSpPr/>
          <p:nvPr/>
        </p:nvSpPr>
        <p:spPr>
          <a:xfrm>
            <a:off x="1479352" y="2779209"/>
            <a:ext cx="2045100" cy="909653"/>
          </a:xfrm>
          <a:prstGeom prst="parallelogram">
            <a:avLst>
              <a:gd name="adj" fmla="val 25000"/>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Courier Prime"/>
                <a:ea typeface="Courier Prime"/>
                <a:cs typeface="Courier Prime"/>
                <a:sym typeface="Courier Prime"/>
              </a:rPr>
              <a:t>Distrubtion &amp; Logistics</a:t>
            </a:r>
            <a:endParaRPr>
              <a:solidFill>
                <a:schemeClr val="dk1"/>
              </a:solidFill>
              <a:latin typeface="Courier Prime"/>
              <a:ea typeface="Courier Prime"/>
              <a:cs typeface="Courier Prime"/>
              <a:sym typeface="Courier Prime"/>
            </a:endParaRPr>
          </a:p>
        </p:txBody>
      </p:sp>
    </p:spTree>
    <p:extLst>
      <p:ext uri="{BB962C8B-B14F-4D97-AF65-F5344CB8AC3E}">
        <p14:creationId xmlns:p14="http://schemas.microsoft.com/office/powerpoint/2010/main" val="224519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cxnSp>
        <p:nvCxnSpPr>
          <p:cNvPr id="1178" name="Google Shape;1178;p62"/>
          <p:cNvCxnSpPr>
            <a:stCxn id="1179" idx="4"/>
            <a:endCxn id="1180" idx="0"/>
          </p:cNvCxnSpPr>
          <p:nvPr/>
        </p:nvCxnSpPr>
        <p:spPr>
          <a:xfrm rot="-5400000" flipH="1">
            <a:off x="2451400" y="1920452"/>
            <a:ext cx="159000" cy="600"/>
          </a:xfrm>
          <a:prstGeom prst="curvedConnector3">
            <a:avLst>
              <a:gd name="adj1" fmla="val 50015"/>
            </a:avLst>
          </a:prstGeom>
          <a:noFill/>
          <a:ln w="28575" cap="rnd" cmpd="sng">
            <a:solidFill>
              <a:schemeClr val="accent5"/>
            </a:solidFill>
            <a:prstDash val="solid"/>
            <a:round/>
            <a:headEnd type="none" w="med" len="med"/>
            <a:tailEnd type="none" w="med" len="med"/>
          </a:ln>
        </p:spPr>
      </p:cxnSp>
      <p:cxnSp>
        <p:nvCxnSpPr>
          <p:cNvPr id="1181" name="Google Shape;1181;p62"/>
          <p:cNvCxnSpPr>
            <a:cxnSpLocks/>
            <a:stCxn id="1182" idx="4"/>
            <a:endCxn id="1183" idx="0"/>
          </p:cNvCxnSpPr>
          <p:nvPr/>
        </p:nvCxnSpPr>
        <p:spPr>
          <a:xfrm rot="16200000" flipH="1">
            <a:off x="6523810" y="1929441"/>
            <a:ext cx="180343" cy="3963"/>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84" name="Google Shape;1184;p62"/>
          <p:cNvCxnSpPr>
            <a:cxnSpLocks/>
            <a:stCxn id="1185" idx="4"/>
            <a:endCxn id="1186" idx="0"/>
          </p:cNvCxnSpPr>
          <p:nvPr/>
        </p:nvCxnSpPr>
        <p:spPr>
          <a:xfrm rot="5400000">
            <a:off x="2441225" y="3669721"/>
            <a:ext cx="168294" cy="10456"/>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87" name="Google Shape;1187;p62"/>
          <p:cNvCxnSpPr>
            <a:cxnSpLocks/>
            <a:stCxn id="1188" idx="4"/>
            <a:endCxn id="1189" idx="0"/>
          </p:cNvCxnSpPr>
          <p:nvPr/>
        </p:nvCxnSpPr>
        <p:spPr>
          <a:xfrm rot="5400000">
            <a:off x="6516043" y="3684707"/>
            <a:ext cx="189863" cy="2053"/>
          </a:xfrm>
          <a:prstGeom prst="curvedConnector3">
            <a:avLst>
              <a:gd name="adj1" fmla="val 50000"/>
            </a:avLst>
          </a:prstGeom>
          <a:noFill/>
          <a:ln w="28575" cap="rnd" cmpd="sng">
            <a:solidFill>
              <a:schemeClr val="accent5"/>
            </a:solidFill>
            <a:prstDash val="solid"/>
            <a:round/>
            <a:headEnd type="none" w="med" len="med"/>
            <a:tailEnd type="none" w="med" len="med"/>
          </a:ln>
        </p:spPr>
      </p:cxnSp>
      <p:sp>
        <p:nvSpPr>
          <p:cNvPr id="1190" name="Google Shape;1190;p62"/>
          <p:cNvSpPr/>
          <p:nvPr/>
        </p:nvSpPr>
        <p:spPr>
          <a:xfrm rot="400">
            <a:off x="5323350" y="3780815"/>
            <a:ext cx="2577300" cy="341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1" name="Google Shape;1191;p62"/>
          <p:cNvSpPr/>
          <p:nvPr/>
        </p:nvSpPr>
        <p:spPr>
          <a:xfrm rot="400">
            <a:off x="1241950" y="3780815"/>
            <a:ext cx="2577300" cy="341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2" name="Google Shape;1192;p62"/>
          <p:cNvSpPr/>
          <p:nvPr/>
        </p:nvSpPr>
        <p:spPr>
          <a:xfrm rot="400">
            <a:off x="5323350" y="2000540"/>
            <a:ext cx="2577300" cy="341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3" name="Google Shape;1193;p62"/>
          <p:cNvSpPr/>
          <p:nvPr/>
        </p:nvSpPr>
        <p:spPr>
          <a:xfrm rot="400">
            <a:off x="1241950" y="2000540"/>
            <a:ext cx="2577300" cy="341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94" name="Google Shape;1194;p62"/>
          <p:cNvSpPr txBox="1">
            <a:spLocks noGrp="1"/>
          </p:cNvSpPr>
          <p:nvPr>
            <p:ph type="subTitle" idx="2"/>
          </p:nvPr>
        </p:nvSpPr>
        <p:spPr>
          <a:xfrm>
            <a:off x="639998" y="2447987"/>
            <a:ext cx="362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a:t>Must be a U.S citizen &amp; a Kansas Resident for the three preceding consecutive years</a:t>
            </a:r>
            <a:endParaRPr sz="1200"/>
          </a:p>
        </p:txBody>
      </p:sp>
      <p:sp>
        <p:nvSpPr>
          <p:cNvPr id="1180" name="Google Shape;1180;p62"/>
          <p:cNvSpPr txBox="1">
            <a:spLocks noGrp="1"/>
          </p:cNvSpPr>
          <p:nvPr>
            <p:ph type="subTitle" idx="1"/>
          </p:nvPr>
        </p:nvSpPr>
        <p:spPr>
          <a:xfrm>
            <a:off x="1390350" y="2000300"/>
            <a:ext cx="2280600" cy="3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Kansas Resident</a:t>
            </a:r>
            <a:endParaRPr/>
          </a:p>
        </p:txBody>
      </p:sp>
      <p:sp>
        <p:nvSpPr>
          <p:cNvPr id="1195" name="Google Shape;1195;p62"/>
          <p:cNvSpPr txBox="1">
            <a:spLocks noGrp="1"/>
          </p:cNvSpPr>
          <p:nvPr>
            <p:ph type="title"/>
          </p:nvPr>
        </p:nvSpPr>
        <p:spPr>
          <a:xfrm>
            <a:off x="616138" y="431867"/>
            <a:ext cx="8075084"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6"/>
                </a:solidFill>
              </a:rPr>
              <a:t>Updated</a:t>
            </a:r>
            <a:r>
              <a:rPr lang="en-US"/>
              <a:t> Eligibility Requirements</a:t>
            </a:r>
            <a:endParaRPr/>
          </a:p>
        </p:txBody>
      </p:sp>
      <p:sp>
        <p:nvSpPr>
          <p:cNvPr id="1186" name="Google Shape;1186;p62"/>
          <p:cNvSpPr txBox="1">
            <a:spLocks noGrp="1"/>
          </p:cNvSpPr>
          <p:nvPr>
            <p:ph type="subTitle" idx="5"/>
          </p:nvPr>
        </p:nvSpPr>
        <p:spPr>
          <a:xfrm>
            <a:off x="1231799" y="3759096"/>
            <a:ext cx="2576690" cy="3539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Military Dependent</a:t>
            </a:r>
            <a:endParaRPr/>
          </a:p>
        </p:txBody>
      </p:sp>
      <p:sp>
        <p:nvSpPr>
          <p:cNvPr id="1196" name="Google Shape;1196;p62"/>
          <p:cNvSpPr txBox="1">
            <a:spLocks noGrp="1"/>
          </p:cNvSpPr>
          <p:nvPr>
            <p:ph type="subTitle" idx="6"/>
          </p:nvPr>
        </p:nvSpPr>
        <p:spPr>
          <a:xfrm>
            <a:off x="683068" y="4384405"/>
            <a:ext cx="362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a:t>Be a dependent child of a military service member who is stationed in another state who has graduated within the last 12 months</a:t>
            </a:r>
            <a:endParaRPr sz="1200"/>
          </a:p>
        </p:txBody>
      </p:sp>
      <p:sp>
        <p:nvSpPr>
          <p:cNvPr id="1183" name="Google Shape;1183;p62"/>
          <p:cNvSpPr txBox="1">
            <a:spLocks noGrp="1"/>
          </p:cNvSpPr>
          <p:nvPr>
            <p:ph type="subTitle" idx="4"/>
          </p:nvPr>
        </p:nvSpPr>
        <p:spPr>
          <a:xfrm>
            <a:off x="5188886" y="2021595"/>
            <a:ext cx="2854153" cy="3109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High School Graduate</a:t>
            </a:r>
            <a:endParaRPr/>
          </a:p>
        </p:txBody>
      </p:sp>
      <p:sp>
        <p:nvSpPr>
          <p:cNvPr id="1197" name="Google Shape;1197;p62"/>
          <p:cNvSpPr txBox="1">
            <a:spLocks noGrp="1"/>
          </p:cNvSpPr>
          <p:nvPr>
            <p:ph type="subTitle" idx="3"/>
          </p:nvPr>
        </p:nvSpPr>
        <p:spPr>
          <a:xfrm>
            <a:off x="4810473" y="2482103"/>
            <a:ext cx="362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a:t>Must be a U.S citizen &amp; a graduate of a Kansas High School within the last 12 months</a:t>
            </a:r>
            <a:endParaRPr sz="1200"/>
          </a:p>
        </p:txBody>
      </p:sp>
      <p:sp>
        <p:nvSpPr>
          <p:cNvPr id="1198" name="Google Shape;1198;p62"/>
          <p:cNvSpPr txBox="1">
            <a:spLocks noGrp="1"/>
          </p:cNvSpPr>
          <p:nvPr>
            <p:ph type="subTitle" idx="7"/>
          </p:nvPr>
        </p:nvSpPr>
        <p:spPr>
          <a:xfrm>
            <a:off x="4836932" y="4432164"/>
            <a:ext cx="362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a:t>Be in the custody of the secretary of children &amp; families at any time in high school and not eligible for the KS Foster Child Educational Assistance Act</a:t>
            </a:r>
            <a:endParaRPr sz="1200"/>
          </a:p>
        </p:txBody>
      </p:sp>
      <p:sp>
        <p:nvSpPr>
          <p:cNvPr id="1189" name="Google Shape;1189;p62"/>
          <p:cNvSpPr txBox="1">
            <a:spLocks noGrp="1"/>
          </p:cNvSpPr>
          <p:nvPr>
            <p:ph type="subTitle" idx="8"/>
          </p:nvPr>
        </p:nvSpPr>
        <p:spPr>
          <a:xfrm>
            <a:off x="5176855" y="3780665"/>
            <a:ext cx="2866184" cy="3323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Foster Care Student</a:t>
            </a:r>
            <a:endParaRPr/>
          </a:p>
        </p:txBody>
      </p:sp>
      <p:sp>
        <p:nvSpPr>
          <p:cNvPr id="1199" name="Google Shape;1199;p62"/>
          <p:cNvSpPr/>
          <p:nvPr/>
        </p:nvSpPr>
        <p:spPr>
          <a:xfrm>
            <a:off x="6447400" y="3133457"/>
            <a:ext cx="329194" cy="346580"/>
          </a:xfrm>
          <a:custGeom>
            <a:avLst/>
            <a:gdLst/>
            <a:ahLst/>
            <a:cxnLst/>
            <a:rect l="l" t="t" r="r" b="b"/>
            <a:pathLst>
              <a:path w="8987" h="9461" extrusionOk="0">
                <a:moveTo>
                  <a:pt x="8034" y="720"/>
                </a:moveTo>
                <a:cubicBezTo>
                  <a:pt x="8313" y="1169"/>
                  <a:pt x="8313" y="1738"/>
                  <a:pt x="8034" y="2188"/>
                </a:cubicBezTo>
                <a:cubicBezTo>
                  <a:pt x="7755" y="1738"/>
                  <a:pt x="7755" y="1169"/>
                  <a:pt x="8034" y="720"/>
                </a:cubicBezTo>
                <a:close/>
                <a:moveTo>
                  <a:pt x="7271" y="1433"/>
                </a:moveTo>
                <a:lnTo>
                  <a:pt x="7271" y="1433"/>
                </a:lnTo>
                <a:cubicBezTo>
                  <a:pt x="7266" y="1858"/>
                  <a:pt x="7401" y="2274"/>
                  <a:pt x="7656" y="2615"/>
                </a:cubicBezTo>
                <a:lnTo>
                  <a:pt x="6503" y="3768"/>
                </a:lnTo>
                <a:lnTo>
                  <a:pt x="5719" y="2985"/>
                </a:lnTo>
                <a:lnTo>
                  <a:pt x="7271" y="1433"/>
                </a:lnTo>
                <a:close/>
                <a:moveTo>
                  <a:pt x="4936" y="2985"/>
                </a:moveTo>
                <a:lnTo>
                  <a:pt x="6503" y="4552"/>
                </a:lnTo>
                <a:lnTo>
                  <a:pt x="5719" y="5336"/>
                </a:lnTo>
                <a:lnTo>
                  <a:pt x="4151" y="3768"/>
                </a:lnTo>
                <a:lnTo>
                  <a:pt x="4936" y="2985"/>
                </a:lnTo>
                <a:close/>
                <a:moveTo>
                  <a:pt x="3367" y="3768"/>
                </a:moveTo>
                <a:lnTo>
                  <a:pt x="5719" y="6122"/>
                </a:lnTo>
                <a:lnTo>
                  <a:pt x="3049" y="8791"/>
                </a:lnTo>
                <a:lnTo>
                  <a:pt x="697" y="6439"/>
                </a:lnTo>
                <a:lnTo>
                  <a:pt x="3367" y="3768"/>
                </a:lnTo>
                <a:close/>
                <a:moveTo>
                  <a:pt x="8034" y="0"/>
                </a:moveTo>
                <a:cubicBezTo>
                  <a:pt x="7964" y="0"/>
                  <a:pt x="7893" y="28"/>
                  <a:pt x="7839" y="82"/>
                </a:cubicBezTo>
                <a:lnTo>
                  <a:pt x="5327" y="2592"/>
                </a:lnTo>
                <a:lnTo>
                  <a:pt x="5131" y="2397"/>
                </a:lnTo>
                <a:cubicBezTo>
                  <a:pt x="5077" y="2342"/>
                  <a:pt x="5006" y="2315"/>
                  <a:pt x="4935" y="2315"/>
                </a:cubicBezTo>
                <a:cubicBezTo>
                  <a:pt x="4864" y="2315"/>
                  <a:pt x="4793" y="2342"/>
                  <a:pt x="4739" y="2397"/>
                </a:cubicBezTo>
                <a:lnTo>
                  <a:pt x="3760" y="3376"/>
                </a:lnTo>
                <a:lnTo>
                  <a:pt x="3563" y="3180"/>
                </a:lnTo>
                <a:cubicBezTo>
                  <a:pt x="3509" y="3126"/>
                  <a:pt x="3438" y="3099"/>
                  <a:pt x="3367" y="3099"/>
                </a:cubicBezTo>
                <a:cubicBezTo>
                  <a:pt x="3296" y="3099"/>
                  <a:pt x="3226" y="3126"/>
                  <a:pt x="3171" y="3180"/>
                </a:cubicBezTo>
                <a:lnTo>
                  <a:pt x="109" y="6242"/>
                </a:lnTo>
                <a:cubicBezTo>
                  <a:pt x="1" y="6351"/>
                  <a:pt x="1" y="6526"/>
                  <a:pt x="109" y="6634"/>
                </a:cubicBezTo>
                <a:lnTo>
                  <a:pt x="2853" y="9379"/>
                </a:lnTo>
                <a:cubicBezTo>
                  <a:pt x="2907" y="9433"/>
                  <a:pt x="2978" y="9460"/>
                  <a:pt x="3049" y="9460"/>
                </a:cubicBezTo>
                <a:cubicBezTo>
                  <a:pt x="3120" y="9460"/>
                  <a:pt x="3191" y="9433"/>
                  <a:pt x="3245" y="9379"/>
                </a:cubicBezTo>
                <a:lnTo>
                  <a:pt x="6307" y="6316"/>
                </a:lnTo>
                <a:cubicBezTo>
                  <a:pt x="6415" y="6208"/>
                  <a:pt x="6415" y="6033"/>
                  <a:pt x="6307" y="5925"/>
                </a:cubicBezTo>
                <a:lnTo>
                  <a:pt x="6112" y="5728"/>
                </a:lnTo>
                <a:lnTo>
                  <a:pt x="7091" y="4749"/>
                </a:lnTo>
                <a:cubicBezTo>
                  <a:pt x="7199" y="4640"/>
                  <a:pt x="7199" y="4465"/>
                  <a:pt x="7091" y="4356"/>
                </a:cubicBezTo>
                <a:lnTo>
                  <a:pt x="6895" y="4161"/>
                </a:lnTo>
                <a:lnTo>
                  <a:pt x="8230" y="2826"/>
                </a:lnTo>
                <a:cubicBezTo>
                  <a:pt x="8987" y="2069"/>
                  <a:pt x="8987" y="839"/>
                  <a:pt x="8230" y="82"/>
                </a:cubicBezTo>
                <a:cubicBezTo>
                  <a:pt x="8176" y="28"/>
                  <a:pt x="8105" y="0"/>
                  <a:pt x="8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62"/>
          <p:cNvGrpSpPr/>
          <p:nvPr/>
        </p:nvGrpSpPr>
        <p:grpSpPr>
          <a:xfrm>
            <a:off x="6515311" y="1352741"/>
            <a:ext cx="192907" cy="365773"/>
            <a:chOff x="8142941" y="1551705"/>
            <a:chExt cx="192926" cy="365810"/>
          </a:xfrm>
        </p:grpSpPr>
        <p:sp>
          <p:nvSpPr>
            <p:cNvPr id="1201" name="Google Shape;1201;p62"/>
            <p:cNvSpPr/>
            <p:nvPr/>
          </p:nvSpPr>
          <p:spPr>
            <a:xfrm>
              <a:off x="8142941" y="1551705"/>
              <a:ext cx="192926" cy="365810"/>
            </a:xfrm>
            <a:custGeom>
              <a:avLst/>
              <a:gdLst/>
              <a:ahLst/>
              <a:cxnLst/>
              <a:rect l="l" t="t" r="r" b="b"/>
              <a:pathLst>
                <a:path w="4990" h="9461" extrusionOk="0">
                  <a:moveTo>
                    <a:pt x="2495" y="554"/>
                  </a:moveTo>
                  <a:cubicBezTo>
                    <a:pt x="3551" y="554"/>
                    <a:pt x="4435" y="883"/>
                    <a:pt x="4435" y="1940"/>
                  </a:cubicBezTo>
                  <a:cubicBezTo>
                    <a:pt x="4435" y="2496"/>
                    <a:pt x="4206" y="4246"/>
                    <a:pt x="3792" y="5955"/>
                  </a:cubicBezTo>
                  <a:cubicBezTo>
                    <a:pt x="3575" y="6851"/>
                    <a:pt x="3338" y="7596"/>
                    <a:pt x="3105" y="8108"/>
                  </a:cubicBezTo>
                  <a:cubicBezTo>
                    <a:pt x="2752" y="8883"/>
                    <a:pt x="2521" y="8905"/>
                    <a:pt x="2495" y="8905"/>
                  </a:cubicBezTo>
                  <a:cubicBezTo>
                    <a:pt x="2470" y="8905"/>
                    <a:pt x="2237" y="8883"/>
                    <a:pt x="1885" y="8108"/>
                  </a:cubicBezTo>
                  <a:cubicBezTo>
                    <a:pt x="1652" y="7596"/>
                    <a:pt x="1415" y="6851"/>
                    <a:pt x="1197" y="5955"/>
                  </a:cubicBezTo>
                  <a:cubicBezTo>
                    <a:pt x="784" y="4246"/>
                    <a:pt x="555" y="2496"/>
                    <a:pt x="555" y="1940"/>
                  </a:cubicBezTo>
                  <a:cubicBezTo>
                    <a:pt x="555" y="883"/>
                    <a:pt x="1439" y="554"/>
                    <a:pt x="2495" y="554"/>
                  </a:cubicBezTo>
                  <a:close/>
                  <a:moveTo>
                    <a:pt x="2495" y="0"/>
                  </a:moveTo>
                  <a:cubicBezTo>
                    <a:pt x="910" y="0"/>
                    <a:pt x="1" y="707"/>
                    <a:pt x="1" y="1940"/>
                  </a:cubicBezTo>
                  <a:cubicBezTo>
                    <a:pt x="1" y="2615"/>
                    <a:pt x="271" y="4484"/>
                    <a:pt x="659" y="6085"/>
                  </a:cubicBezTo>
                  <a:cubicBezTo>
                    <a:pt x="887" y="7028"/>
                    <a:pt x="1130" y="7786"/>
                    <a:pt x="1381" y="8338"/>
                  </a:cubicBezTo>
                  <a:cubicBezTo>
                    <a:pt x="1724" y="9093"/>
                    <a:pt x="2089" y="9460"/>
                    <a:pt x="2495" y="9460"/>
                  </a:cubicBezTo>
                  <a:cubicBezTo>
                    <a:pt x="2902" y="9460"/>
                    <a:pt x="3266" y="9093"/>
                    <a:pt x="3609" y="8338"/>
                  </a:cubicBezTo>
                  <a:cubicBezTo>
                    <a:pt x="3860" y="7787"/>
                    <a:pt x="4103" y="7029"/>
                    <a:pt x="4331" y="6085"/>
                  </a:cubicBezTo>
                  <a:cubicBezTo>
                    <a:pt x="4719" y="4484"/>
                    <a:pt x="4989" y="2616"/>
                    <a:pt x="4989" y="1940"/>
                  </a:cubicBezTo>
                  <a:cubicBezTo>
                    <a:pt x="4989" y="707"/>
                    <a:pt x="4080" y="0"/>
                    <a:pt x="2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2"/>
            <p:cNvSpPr/>
            <p:nvPr/>
          </p:nvSpPr>
          <p:spPr>
            <a:xfrm>
              <a:off x="8185818" y="1637425"/>
              <a:ext cx="107211" cy="212658"/>
            </a:xfrm>
            <a:custGeom>
              <a:avLst/>
              <a:gdLst/>
              <a:ahLst/>
              <a:cxnLst/>
              <a:rect l="l" t="t" r="r" b="b"/>
              <a:pathLst>
                <a:path w="2773" h="5500" extrusionOk="0">
                  <a:moveTo>
                    <a:pt x="1109" y="564"/>
                  </a:moveTo>
                  <a:lnTo>
                    <a:pt x="1109" y="3531"/>
                  </a:lnTo>
                  <a:cubicBezTo>
                    <a:pt x="792" y="2481"/>
                    <a:pt x="555" y="1450"/>
                    <a:pt x="555" y="831"/>
                  </a:cubicBezTo>
                  <a:cubicBezTo>
                    <a:pt x="555" y="751"/>
                    <a:pt x="558" y="729"/>
                    <a:pt x="594" y="700"/>
                  </a:cubicBezTo>
                  <a:cubicBezTo>
                    <a:pt x="636" y="664"/>
                    <a:pt x="764" y="590"/>
                    <a:pt x="1109" y="564"/>
                  </a:cubicBezTo>
                  <a:close/>
                  <a:moveTo>
                    <a:pt x="1663" y="564"/>
                  </a:moveTo>
                  <a:cubicBezTo>
                    <a:pt x="2008" y="590"/>
                    <a:pt x="2136" y="664"/>
                    <a:pt x="2178" y="700"/>
                  </a:cubicBezTo>
                  <a:cubicBezTo>
                    <a:pt x="2214" y="729"/>
                    <a:pt x="2217" y="751"/>
                    <a:pt x="2217" y="831"/>
                  </a:cubicBezTo>
                  <a:cubicBezTo>
                    <a:pt x="2217" y="1450"/>
                    <a:pt x="1980" y="2481"/>
                    <a:pt x="1663" y="3531"/>
                  </a:cubicBezTo>
                  <a:lnTo>
                    <a:pt x="1663" y="564"/>
                  </a:lnTo>
                  <a:close/>
                  <a:moveTo>
                    <a:pt x="1386" y="0"/>
                  </a:moveTo>
                  <a:cubicBezTo>
                    <a:pt x="827" y="0"/>
                    <a:pt x="462" y="87"/>
                    <a:pt x="239" y="274"/>
                  </a:cubicBezTo>
                  <a:cubicBezTo>
                    <a:pt x="1" y="473"/>
                    <a:pt x="1" y="724"/>
                    <a:pt x="1" y="831"/>
                  </a:cubicBezTo>
                  <a:cubicBezTo>
                    <a:pt x="1" y="1910"/>
                    <a:pt x="607" y="3923"/>
                    <a:pt x="1126" y="5319"/>
                  </a:cubicBezTo>
                  <a:cubicBezTo>
                    <a:pt x="1167" y="5428"/>
                    <a:pt x="1271" y="5500"/>
                    <a:pt x="1386" y="5500"/>
                  </a:cubicBezTo>
                  <a:cubicBezTo>
                    <a:pt x="1502" y="5500"/>
                    <a:pt x="1605" y="5428"/>
                    <a:pt x="1645" y="5319"/>
                  </a:cubicBezTo>
                  <a:cubicBezTo>
                    <a:pt x="2165" y="3923"/>
                    <a:pt x="2772" y="1910"/>
                    <a:pt x="2772" y="831"/>
                  </a:cubicBezTo>
                  <a:cubicBezTo>
                    <a:pt x="2772" y="724"/>
                    <a:pt x="2772" y="473"/>
                    <a:pt x="2534" y="274"/>
                  </a:cubicBezTo>
                  <a:cubicBezTo>
                    <a:pt x="2311" y="87"/>
                    <a:pt x="1946" y="0"/>
                    <a:pt x="1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2"/>
            <p:cNvSpPr/>
            <p:nvPr/>
          </p:nvSpPr>
          <p:spPr>
            <a:xfrm>
              <a:off x="8225060" y="1594546"/>
              <a:ext cx="25053" cy="21459"/>
            </a:xfrm>
            <a:custGeom>
              <a:avLst/>
              <a:gdLst/>
              <a:ahLst/>
              <a:cxnLst/>
              <a:rect l="l" t="t" r="r" b="b"/>
              <a:pathLst>
                <a:path w="648" h="555" extrusionOk="0">
                  <a:moveTo>
                    <a:pt x="371" y="0"/>
                  </a:moveTo>
                  <a:cubicBezTo>
                    <a:pt x="124" y="0"/>
                    <a:pt x="0" y="299"/>
                    <a:pt x="175" y="473"/>
                  </a:cubicBezTo>
                  <a:cubicBezTo>
                    <a:pt x="232" y="530"/>
                    <a:pt x="301" y="555"/>
                    <a:pt x="369" y="555"/>
                  </a:cubicBezTo>
                  <a:cubicBezTo>
                    <a:pt x="511" y="555"/>
                    <a:pt x="648" y="444"/>
                    <a:pt x="648" y="277"/>
                  </a:cubicBezTo>
                  <a:cubicBezTo>
                    <a:pt x="648" y="125"/>
                    <a:pt x="524" y="0"/>
                    <a:pt x="3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2"/>
            <p:cNvSpPr/>
            <p:nvPr/>
          </p:nvSpPr>
          <p:spPr>
            <a:xfrm>
              <a:off x="8267937" y="1605256"/>
              <a:ext cx="25092" cy="21498"/>
            </a:xfrm>
            <a:custGeom>
              <a:avLst/>
              <a:gdLst/>
              <a:ahLst/>
              <a:cxnLst/>
              <a:rect l="l" t="t" r="r" b="b"/>
              <a:pathLst>
                <a:path w="649" h="556" extrusionOk="0">
                  <a:moveTo>
                    <a:pt x="371" y="0"/>
                  </a:moveTo>
                  <a:cubicBezTo>
                    <a:pt x="124" y="0"/>
                    <a:pt x="0" y="299"/>
                    <a:pt x="174" y="474"/>
                  </a:cubicBezTo>
                  <a:cubicBezTo>
                    <a:pt x="231" y="530"/>
                    <a:pt x="300" y="555"/>
                    <a:pt x="368" y="555"/>
                  </a:cubicBezTo>
                  <a:cubicBezTo>
                    <a:pt x="511" y="555"/>
                    <a:pt x="648" y="445"/>
                    <a:pt x="648" y="277"/>
                  </a:cubicBezTo>
                  <a:cubicBezTo>
                    <a:pt x="648" y="125"/>
                    <a:pt x="523" y="0"/>
                    <a:pt x="3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2"/>
            <p:cNvSpPr/>
            <p:nvPr/>
          </p:nvSpPr>
          <p:spPr>
            <a:xfrm>
              <a:off x="8182222" y="1605256"/>
              <a:ext cx="25053" cy="21498"/>
            </a:xfrm>
            <a:custGeom>
              <a:avLst/>
              <a:gdLst/>
              <a:ahLst/>
              <a:cxnLst/>
              <a:rect l="l" t="t" r="r" b="b"/>
              <a:pathLst>
                <a:path w="648" h="556" extrusionOk="0">
                  <a:moveTo>
                    <a:pt x="371" y="0"/>
                  </a:moveTo>
                  <a:cubicBezTo>
                    <a:pt x="124" y="0"/>
                    <a:pt x="0" y="299"/>
                    <a:pt x="175" y="474"/>
                  </a:cubicBezTo>
                  <a:cubicBezTo>
                    <a:pt x="231" y="530"/>
                    <a:pt x="300" y="555"/>
                    <a:pt x="368" y="555"/>
                  </a:cubicBezTo>
                  <a:cubicBezTo>
                    <a:pt x="511" y="555"/>
                    <a:pt x="648" y="445"/>
                    <a:pt x="648" y="277"/>
                  </a:cubicBezTo>
                  <a:cubicBezTo>
                    <a:pt x="648" y="125"/>
                    <a:pt x="524" y="0"/>
                    <a:pt x="3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62"/>
          <p:cNvGrpSpPr/>
          <p:nvPr/>
        </p:nvGrpSpPr>
        <p:grpSpPr>
          <a:xfrm>
            <a:off x="2366013" y="1374330"/>
            <a:ext cx="329173" cy="365771"/>
            <a:chOff x="2370901" y="1551705"/>
            <a:chExt cx="329173" cy="365771"/>
          </a:xfrm>
        </p:grpSpPr>
        <p:sp>
          <p:nvSpPr>
            <p:cNvPr id="1207" name="Google Shape;1207;p62"/>
            <p:cNvSpPr/>
            <p:nvPr/>
          </p:nvSpPr>
          <p:spPr>
            <a:xfrm>
              <a:off x="2370901" y="1551705"/>
              <a:ext cx="329173" cy="365771"/>
            </a:xfrm>
            <a:custGeom>
              <a:avLst/>
              <a:gdLst/>
              <a:ahLst/>
              <a:cxnLst/>
              <a:rect l="l" t="t" r="r" b="b"/>
              <a:pathLst>
                <a:path w="8514" h="9460" extrusionOk="0">
                  <a:moveTo>
                    <a:pt x="4257" y="554"/>
                  </a:moveTo>
                  <a:cubicBezTo>
                    <a:pt x="5628" y="564"/>
                    <a:pt x="6874" y="1025"/>
                    <a:pt x="7768" y="1850"/>
                  </a:cubicBezTo>
                  <a:cubicBezTo>
                    <a:pt x="7891" y="1963"/>
                    <a:pt x="7878" y="2164"/>
                    <a:pt x="7749" y="2268"/>
                  </a:cubicBezTo>
                  <a:cubicBezTo>
                    <a:pt x="7699" y="2309"/>
                    <a:pt x="7638" y="2329"/>
                    <a:pt x="7577" y="2329"/>
                  </a:cubicBezTo>
                  <a:cubicBezTo>
                    <a:pt x="7512" y="2329"/>
                    <a:pt x="7449" y="2306"/>
                    <a:pt x="7399" y="2261"/>
                  </a:cubicBezTo>
                  <a:cubicBezTo>
                    <a:pt x="6565" y="1487"/>
                    <a:pt x="5372" y="1111"/>
                    <a:pt x="4257" y="1108"/>
                  </a:cubicBezTo>
                  <a:cubicBezTo>
                    <a:pt x="3133" y="1110"/>
                    <a:pt x="1944" y="1493"/>
                    <a:pt x="1116" y="2261"/>
                  </a:cubicBezTo>
                  <a:cubicBezTo>
                    <a:pt x="1067" y="2306"/>
                    <a:pt x="1003" y="2329"/>
                    <a:pt x="939" y="2329"/>
                  </a:cubicBezTo>
                  <a:cubicBezTo>
                    <a:pt x="878" y="2329"/>
                    <a:pt x="816" y="2309"/>
                    <a:pt x="766" y="2268"/>
                  </a:cubicBezTo>
                  <a:cubicBezTo>
                    <a:pt x="637" y="2164"/>
                    <a:pt x="624" y="1963"/>
                    <a:pt x="747" y="1850"/>
                  </a:cubicBezTo>
                  <a:cubicBezTo>
                    <a:pt x="1641" y="1025"/>
                    <a:pt x="2887" y="564"/>
                    <a:pt x="4257" y="554"/>
                  </a:cubicBezTo>
                  <a:close/>
                  <a:moveTo>
                    <a:pt x="4256" y="1662"/>
                  </a:moveTo>
                  <a:cubicBezTo>
                    <a:pt x="5311" y="1664"/>
                    <a:pt x="6345" y="2040"/>
                    <a:pt x="7022" y="2667"/>
                  </a:cubicBezTo>
                  <a:cubicBezTo>
                    <a:pt x="7058" y="2701"/>
                    <a:pt x="7098" y="2731"/>
                    <a:pt x="7141" y="2758"/>
                  </a:cubicBezTo>
                  <a:lnTo>
                    <a:pt x="6695" y="3651"/>
                  </a:lnTo>
                  <a:cubicBezTo>
                    <a:pt x="6367" y="4311"/>
                    <a:pt x="6197" y="5039"/>
                    <a:pt x="6197" y="5777"/>
                  </a:cubicBezTo>
                  <a:lnTo>
                    <a:pt x="6197" y="7519"/>
                  </a:lnTo>
                  <a:cubicBezTo>
                    <a:pt x="6201" y="7674"/>
                    <a:pt x="6076" y="7802"/>
                    <a:pt x="5920" y="7802"/>
                  </a:cubicBezTo>
                  <a:cubicBezTo>
                    <a:pt x="5765" y="7802"/>
                    <a:pt x="5640" y="7674"/>
                    <a:pt x="5643" y="7519"/>
                  </a:cubicBezTo>
                  <a:lnTo>
                    <a:pt x="5643" y="6965"/>
                  </a:lnTo>
                  <a:cubicBezTo>
                    <a:pt x="5643" y="6837"/>
                    <a:pt x="5555" y="6725"/>
                    <a:pt x="5430" y="6695"/>
                  </a:cubicBezTo>
                  <a:cubicBezTo>
                    <a:pt x="5409" y="6690"/>
                    <a:pt x="5388" y="6688"/>
                    <a:pt x="5367" y="6688"/>
                  </a:cubicBezTo>
                  <a:cubicBezTo>
                    <a:pt x="5263" y="6688"/>
                    <a:pt x="5166" y="6745"/>
                    <a:pt x="5118" y="6841"/>
                  </a:cubicBezTo>
                  <a:lnTo>
                    <a:pt x="4258" y="8561"/>
                  </a:lnTo>
                  <a:lnTo>
                    <a:pt x="1373" y="2758"/>
                  </a:lnTo>
                  <a:cubicBezTo>
                    <a:pt x="1415" y="2731"/>
                    <a:pt x="1455" y="2700"/>
                    <a:pt x="1492" y="2666"/>
                  </a:cubicBezTo>
                  <a:cubicBezTo>
                    <a:pt x="2169" y="2040"/>
                    <a:pt x="3203" y="1664"/>
                    <a:pt x="4256" y="1662"/>
                  </a:cubicBezTo>
                  <a:close/>
                  <a:moveTo>
                    <a:pt x="4256" y="0"/>
                  </a:moveTo>
                  <a:cubicBezTo>
                    <a:pt x="2827" y="10"/>
                    <a:pt x="1410" y="483"/>
                    <a:pt x="372" y="1442"/>
                  </a:cubicBezTo>
                  <a:cubicBezTo>
                    <a:pt x="1" y="1785"/>
                    <a:pt x="26" y="2381"/>
                    <a:pt x="418" y="2698"/>
                  </a:cubicBezTo>
                  <a:cubicBezTo>
                    <a:pt x="531" y="2790"/>
                    <a:pt x="667" y="2850"/>
                    <a:pt x="811" y="2872"/>
                  </a:cubicBezTo>
                  <a:lnTo>
                    <a:pt x="4009" y="9306"/>
                  </a:lnTo>
                  <a:cubicBezTo>
                    <a:pt x="4056" y="9399"/>
                    <a:pt x="4152" y="9459"/>
                    <a:pt x="4257" y="9459"/>
                  </a:cubicBezTo>
                  <a:cubicBezTo>
                    <a:pt x="4362" y="9459"/>
                    <a:pt x="4458" y="9401"/>
                    <a:pt x="4505" y="9306"/>
                  </a:cubicBezTo>
                  <a:lnTo>
                    <a:pt x="5195" y="7927"/>
                  </a:lnTo>
                  <a:cubicBezTo>
                    <a:pt x="5345" y="8193"/>
                    <a:pt x="5625" y="8351"/>
                    <a:pt x="5920" y="8351"/>
                  </a:cubicBezTo>
                  <a:cubicBezTo>
                    <a:pt x="5990" y="8351"/>
                    <a:pt x="6061" y="8343"/>
                    <a:pt x="6130" y="8324"/>
                  </a:cubicBezTo>
                  <a:cubicBezTo>
                    <a:pt x="6496" y="8229"/>
                    <a:pt x="6751" y="7898"/>
                    <a:pt x="6751" y="7519"/>
                  </a:cubicBezTo>
                  <a:lnTo>
                    <a:pt x="6751" y="5777"/>
                  </a:lnTo>
                  <a:cubicBezTo>
                    <a:pt x="6751" y="5126"/>
                    <a:pt x="6901" y="4482"/>
                    <a:pt x="7190" y="3899"/>
                  </a:cubicBezTo>
                  <a:lnTo>
                    <a:pt x="7704" y="2872"/>
                  </a:lnTo>
                  <a:cubicBezTo>
                    <a:pt x="7848" y="2851"/>
                    <a:pt x="7984" y="2790"/>
                    <a:pt x="8097" y="2698"/>
                  </a:cubicBezTo>
                  <a:cubicBezTo>
                    <a:pt x="8491" y="2380"/>
                    <a:pt x="8513" y="1784"/>
                    <a:pt x="8144" y="1442"/>
                  </a:cubicBezTo>
                  <a:cubicBezTo>
                    <a:pt x="7105" y="483"/>
                    <a:pt x="5689" y="10"/>
                    <a:pt x="42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2"/>
            <p:cNvSpPr/>
            <p:nvPr/>
          </p:nvSpPr>
          <p:spPr>
            <a:xfrm>
              <a:off x="2500807" y="1745301"/>
              <a:ext cx="66847" cy="64300"/>
            </a:xfrm>
            <a:custGeom>
              <a:avLst/>
              <a:gdLst/>
              <a:ahLst/>
              <a:cxnLst/>
              <a:rect l="l" t="t" r="r" b="b"/>
              <a:pathLst>
                <a:path w="1729" h="1663" extrusionOk="0">
                  <a:moveTo>
                    <a:pt x="895" y="554"/>
                  </a:moveTo>
                  <a:cubicBezTo>
                    <a:pt x="1038" y="554"/>
                    <a:pt x="1174" y="664"/>
                    <a:pt x="1174" y="831"/>
                  </a:cubicBezTo>
                  <a:cubicBezTo>
                    <a:pt x="1174" y="985"/>
                    <a:pt x="1051" y="1108"/>
                    <a:pt x="897" y="1108"/>
                  </a:cubicBezTo>
                  <a:cubicBezTo>
                    <a:pt x="650" y="1108"/>
                    <a:pt x="526" y="810"/>
                    <a:pt x="701" y="636"/>
                  </a:cubicBezTo>
                  <a:cubicBezTo>
                    <a:pt x="758" y="579"/>
                    <a:pt x="827" y="554"/>
                    <a:pt x="895" y="554"/>
                  </a:cubicBezTo>
                  <a:close/>
                  <a:moveTo>
                    <a:pt x="897" y="0"/>
                  </a:moveTo>
                  <a:cubicBezTo>
                    <a:pt x="560" y="0"/>
                    <a:pt x="258" y="202"/>
                    <a:pt x="129" y="513"/>
                  </a:cubicBezTo>
                  <a:cubicBezTo>
                    <a:pt x="0" y="824"/>
                    <a:pt x="71" y="1181"/>
                    <a:pt x="309" y="1419"/>
                  </a:cubicBezTo>
                  <a:cubicBezTo>
                    <a:pt x="468" y="1578"/>
                    <a:pt x="681" y="1663"/>
                    <a:pt x="897" y="1663"/>
                  </a:cubicBezTo>
                  <a:cubicBezTo>
                    <a:pt x="1004" y="1663"/>
                    <a:pt x="1112" y="1642"/>
                    <a:pt x="1215" y="1600"/>
                  </a:cubicBezTo>
                  <a:cubicBezTo>
                    <a:pt x="1526" y="1471"/>
                    <a:pt x="1728" y="1168"/>
                    <a:pt x="1728" y="831"/>
                  </a:cubicBezTo>
                  <a:cubicBezTo>
                    <a:pt x="1728" y="372"/>
                    <a:pt x="1356" y="0"/>
                    <a:pt x="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2"/>
            <p:cNvSpPr/>
            <p:nvPr/>
          </p:nvSpPr>
          <p:spPr>
            <a:xfrm>
              <a:off x="2499956" y="1637425"/>
              <a:ext cx="89156" cy="85759"/>
            </a:xfrm>
            <a:custGeom>
              <a:avLst/>
              <a:gdLst/>
              <a:ahLst/>
              <a:cxnLst/>
              <a:rect l="l" t="t" r="r" b="b"/>
              <a:pathLst>
                <a:path w="2306" h="2218" extrusionOk="0">
                  <a:moveTo>
                    <a:pt x="1197" y="555"/>
                  </a:moveTo>
                  <a:cubicBezTo>
                    <a:pt x="1268" y="555"/>
                    <a:pt x="1340" y="568"/>
                    <a:pt x="1408" y="597"/>
                  </a:cubicBezTo>
                  <a:cubicBezTo>
                    <a:pt x="1615" y="682"/>
                    <a:pt x="1750" y="885"/>
                    <a:pt x="1750" y="1108"/>
                  </a:cubicBezTo>
                  <a:cubicBezTo>
                    <a:pt x="1750" y="1414"/>
                    <a:pt x="1502" y="1663"/>
                    <a:pt x="1196" y="1664"/>
                  </a:cubicBezTo>
                  <a:cubicBezTo>
                    <a:pt x="972" y="1664"/>
                    <a:pt x="770" y="1528"/>
                    <a:pt x="684" y="1321"/>
                  </a:cubicBezTo>
                  <a:cubicBezTo>
                    <a:pt x="599" y="1114"/>
                    <a:pt x="646" y="876"/>
                    <a:pt x="805" y="717"/>
                  </a:cubicBezTo>
                  <a:cubicBezTo>
                    <a:pt x="910" y="611"/>
                    <a:pt x="1052" y="555"/>
                    <a:pt x="1197" y="555"/>
                  </a:cubicBezTo>
                  <a:close/>
                  <a:moveTo>
                    <a:pt x="1196" y="0"/>
                  </a:moveTo>
                  <a:cubicBezTo>
                    <a:pt x="748" y="0"/>
                    <a:pt x="343" y="270"/>
                    <a:pt x="173" y="685"/>
                  </a:cubicBezTo>
                  <a:cubicBezTo>
                    <a:pt x="1" y="1099"/>
                    <a:pt x="95" y="1576"/>
                    <a:pt x="412" y="1893"/>
                  </a:cubicBezTo>
                  <a:cubicBezTo>
                    <a:pt x="625" y="2105"/>
                    <a:pt x="908" y="2218"/>
                    <a:pt x="1196" y="2218"/>
                  </a:cubicBezTo>
                  <a:cubicBezTo>
                    <a:pt x="1339" y="2218"/>
                    <a:pt x="1483" y="2190"/>
                    <a:pt x="1620" y="2133"/>
                  </a:cubicBezTo>
                  <a:cubicBezTo>
                    <a:pt x="2034" y="1961"/>
                    <a:pt x="2305" y="1557"/>
                    <a:pt x="2305" y="1108"/>
                  </a:cubicBezTo>
                  <a:cubicBezTo>
                    <a:pt x="2304" y="497"/>
                    <a:pt x="1808" y="1"/>
                    <a:pt x="11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2"/>
            <p:cNvSpPr/>
            <p:nvPr/>
          </p:nvSpPr>
          <p:spPr>
            <a:xfrm>
              <a:off x="2456886" y="1658846"/>
              <a:ext cx="25092" cy="21498"/>
            </a:xfrm>
            <a:custGeom>
              <a:avLst/>
              <a:gdLst/>
              <a:ahLst/>
              <a:cxnLst/>
              <a:rect l="l" t="t" r="r" b="b"/>
              <a:pathLst>
                <a:path w="649" h="556" extrusionOk="0">
                  <a:moveTo>
                    <a:pt x="370" y="0"/>
                  </a:moveTo>
                  <a:cubicBezTo>
                    <a:pt x="124" y="0"/>
                    <a:pt x="0" y="299"/>
                    <a:pt x="174" y="473"/>
                  </a:cubicBezTo>
                  <a:cubicBezTo>
                    <a:pt x="231" y="530"/>
                    <a:pt x="301" y="555"/>
                    <a:pt x="369" y="555"/>
                  </a:cubicBezTo>
                  <a:cubicBezTo>
                    <a:pt x="511" y="555"/>
                    <a:pt x="647" y="445"/>
                    <a:pt x="648" y="277"/>
                  </a:cubicBezTo>
                  <a:cubicBezTo>
                    <a:pt x="648" y="124"/>
                    <a:pt x="523"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62"/>
          <p:cNvGrpSpPr/>
          <p:nvPr/>
        </p:nvGrpSpPr>
        <p:grpSpPr>
          <a:xfrm>
            <a:off x="2365997" y="3171731"/>
            <a:ext cx="329207" cy="270041"/>
            <a:chOff x="1537724" y="1584532"/>
            <a:chExt cx="365786" cy="300079"/>
          </a:xfrm>
        </p:grpSpPr>
        <p:sp>
          <p:nvSpPr>
            <p:cNvPr id="1212" name="Google Shape;1212;p62"/>
            <p:cNvSpPr/>
            <p:nvPr/>
          </p:nvSpPr>
          <p:spPr>
            <a:xfrm>
              <a:off x="1537724" y="1605952"/>
              <a:ext cx="194395" cy="278659"/>
            </a:xfrm>
            <a:custGeom>
              <a:avLst/>
              <a:gdLst/>
              <a:ahLst/>
              <a:cxnLst/>
              <a:rect l="l" t="t" r="r" b="b"/>
              <a:pathLst>
                <a:path w="5028" h="7207" extrusionOk="0">
                  <a:moveTo>
                    <a:pt x="2236" y="555"/>
                  </a:moveTo>
                  <a:cubicBezTo>
                    <a:pt x="2913" y="555"/>
                    <a:pt x="3495" y="878"/>
                    <a:pt x="3876" y="1340"/>
                  </a:cubicBezTo>
                  <a:lnTo>
                    <a:pt x="3353" y="3539"/>
                  </a:lnTo>
                  <a:cubicBezTo>
                    <a:pt x="3323" y="3665"/>
                    <a:pt x="3382" y="3794"/>
                    <a:pt x="3498" y="3851"/>
                  </a:cubicBezTo>
                  <a:lnTo>
                    <a:pt x="4417" y="4312"/>
                  </a:lnTo>
                  <a:lnTo>
                    <a:pt x="3977" y="6512"/>
                  </a:lnTo>
                  <a:cubicBezTo>
                    <a:pt x="2848" y="5904"/>
                    <a:pt x="1979" y="5235"/>
                    <a:pt x="1392" y="4522"/>
                  </a:cubicBezTo>
                  <a:cubicBezTo>
                    <a:pt x="844" y="3858"/>
                    <a:pt x="554" y="3156"/>
                    <a:pt x="554" y="2495"/>
                  </a:cubicBezTo>
                  <a:cubicBezTo>
                    <a:pt x="554" y="1408"/>
                    <a:pt x="1293" y="555"/>
                    <a:pt x="2236" y="555"/>
                  </a:cubicBezTo>
                  <a:close/>
                  <a:moveTo>
                    <a:pt x="2236" y="1"/>
                  </a:moveTo>
                  <a:cubicBezTo>
                    <a:pt x="983" y="1"/>
                    <a:pt x="0" y="1097"/>
                    <a:pt x="0" y="2495"/>
                  </a:cubicBezTo>
                  <a:cubicBezTo>
                    <a:pt x="0" y="3287"/>
                    <a:pt x="334" y="4109"/>
                    <a:pt x="963" y="4874"/>
                  </a:cubicBezTo>
                  <a:cubicBezTo>
                    <a:pt x="1655" y="5714"/>
                    <a:pt x="2693" y="6489"/>
                    <a:pt x="4051" y="7177"/>
                  </a:cubicBezTo>
                  <a:cubicBezTo>
                    <a:pt x="4091" y="7197"/>
                    <a:pt x="4134" y="7207"/>
                    <a:pt x="4176" y="7207"/>
                  </a:cubicBezTo>
                  <a:cubicBezTo>
                    <a:pt x="4302" y="7207"/>
                    <a:pt x="4421" y="7119"/>
                    <a:pt x="4448" y="6984"/>
                  </a:cubicBezTo>
                  <a:lnTo>
                    <a:pt x="5002" y="4213"/>
                  </a:lnTo>
                  <a:cubicBezTo>
                    <a:pt x="5027" y="4090"/>
                    <a:pt x="4966" y="3967"/>
                    <a:pt x="4854" y="3911"/>
                  </a:cubicBezTo>
                  <a:lnTo>
                    <a:pt x="4854" y="3910"/>
                  </a:lnTo>
                  <a:lnTo>
                    <a:pt x="3943" y="3454"/>
                  </a:lnTo>
                  <a:lnTo>
                    <a:pt x="4446" y="1340"/>
                  </a:lnTo>
                  <a:cubicBezTo>
                    <a:pt x="4464" y="1265"/>
                    <a:pt x="4450" y="1188"/>
                    <a:pt x="4408" y="1124"/>
                  </a:cubicBezTo>
                  <a:cubicBezTo>
                    <a:pt x="4378" y="1078"/>
                    <a:pt x="3655" y="1"/>
                    <a:pt x="2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2"/>
            <p:cNvSpPr/>
            <p:nvPr/>
          </p:nvSpPr>
          <p:spPr>
            <a:xfrm>
              <a:off x="1708999" y="1584532"/>
              <a:ext cx="194511" cy="278659"/>
            </a:xfrm>
            <a:custGeom>
              <a:avLst/>
              <a:gdLst/>
              <a:ahLst/>
              <a:cxnLst/>
              <a:rect l="l" t="t" r="r" b="b"/>
              <a:pathLst>
                <a:path w="5031" h="7207" extrusionOk="0">
                  <a:moveTo>
                    <a:pt x="2795" y="555"/>
                  </a:moveTo>
                  <a:cubicBezTo>
                    <a:pt x="3738" y="555"/>
                    <a:pt x="4476" y="1406"/>
                    <a:pt x="4476" y="2495"/>
                  </a:cubicBezTo>
                  <a:cubicBezTo>
                    <a:pt x="4476" y="3156"/>
                    <a:pt x="4187" y="3856"/>
                    <a:pt x="3639" y="4521"/>
                  </a:cubicBezTo>
                  <a:lnTo>
                    <a:pt x="3640" y="4522"/>
                  </a:lnTo>
                  <a:cubicBezTo>
                    <a:pt x="3085" y="5195"/>
                    <a:pt x="2280" y="5829"/>
                    <a:pt x="1242" y="6409"/>
                  </a:cubicBezTo>
                  <a:lnTo>
                    <a:pt x="1680" y="4212"/>
                  </a:lnTo>
                  <a:cubicBezTo>
                    <a:pt x="1705" y="4089"/>
                    <a:pt x="1644" y="3966"/>
                    <a:pt x="1533" y="3910"/>
                  </a:cubicBezTo>
                  <a:lnTo>
                    <a:pt x="621" y="3454"/>
                  </a:lnTo>
                  <a:lnTo>
                    <a:pt x="1112" y="1392"/>
                  </a:lnTo>
                  <a:cubicBezTo>
                    <a:pt x="1235" y="1229"/>
                    <a:pt x="1802" y="555"/>
                    <a:pt x="2795" y="555"/>
                  </a:cubicBezTo>
                  <a:close/>
                  <a:moveTo>
                    <a:pt x="2795" y="1"/>
                  </a:moveTo>
                  <a:cubicBezTo>
                    <a:pt x="1376" y="1"/>
                    <a:pt x="653" y="1078"/>
                    <a:pt x="623" y="1123"/>
                  </a:cubicBezTo>
                  <a:cubicBezTo>
                    <a:pt x="605" y="1150"/>
                    <a:pt x="593" y="1180"/>
                    <a:pt x="586" y="1212"/>
                  </a:cubicBezTo>
                  <a:lnTo>
                    <a:pt x="31" y="3539"/>
                  </a:lnTo>
                  <a:cubicBezTo>
                    <a:pt x="1" y="3665"/>
                    <a:pt x="62" y="3794"/>
                    <a:pt x="177" y="3851"/>
                  </a:cubicBezTo>
                  <a:lnTo>
                    <a:pt x="1095" y="4311"/>
                  </a:lnTo>
                  <a:lnTo>
                    <a:pt x="583" y="6875"/>
                  </a:lnTo>
                  <a:cubicBezTo>
                    <a:pt x="546" y="7056"/>
                    <a:pt x="691" y="7207"/>
                    <a:pt x="855" y="7207"/>
                  </a:cubicBezTo>
                  <a:cubicBezTo>
                    <a:pt x="896" y="7207"/>
                    <a:pt x="939" y="7198"/>
                    <a:pt x="980" y="7177"/>
                  </a:cubicBezTo>
                  <a:cubicBezTo>
                    <a:pt x="2337" y="6489"/>
                    <a:pt x="3376" y="5714"/>
                    <a:pt x="4068" y="4874"/>
                  </a:cubicBezTo>
                  <a:cubicBezTo>
                    <a:pt x="4698" y="4109"/>
                    <a:pt x="5031" y="3286"/>
                    <a:pt x="5031" y="2495"/>
                  </a:cubicBezTo>
                  <a:cubicBezTo>
                    <a:pt x="5031" y="1096"/>
                    <a:pt x="4048" y="1"/>
                    <a:pt x="27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62"/>
          <p:cNvSpPr/>
          <p:nvPr/>
        </p:nvSpPr>
        <p:spPr>
          <a:xfrm>
            <a:off x="2225050" y="1230152"/>
            <a:ext cx="611100" cy="6111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2"/>
          <p:cNvSpPr/>
          <p:nvPr/>
        </p:nvSpPr>
        <p:spPr>
          <a:xfrm>
            <a:off x="2225050" y="2979702"/>
            <a:ext cx="611100" cy="6111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2"/>
          <p:cNvSpPr/>
          <p:nvPr/>
        </p:nvSpPr>
        <p:spPr>
          <a:xfrm>
            <a:off x="6306450" y="1230152"/>
            <a:ext cx="611100" cy="6111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2"/>
          <p:cNvSpPr/>
          <p:nvPr/>
        </p:nvSpPr>
        <p:spPr>
          <a:xfrm>
            <a:off x="6306450" y="2979702"/>
            <a:ext cx="611100" cy="6111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B05913EF-C5B2-4937-919D-EF478907A370}"/>
              </a:ext>
            </a:extLst>
          </p:cNvPr>
          <p:cNvPicPr>
            <a:picLocks noChangeAspect="1"/>
          </p:cNvPicPr>
          <p:nvPr/>
        </p:nvPicPr>
        <p:blipFill>
          <a:blip r:embed="rId3"/>
          <a:stretch>
            <a:fillRect/>
          </a:stretch>
        </p:blipFill>
        <p:spPr>
          <a:xfrm>
            <a:off x="4119815" y="2858317"/>
            <a:ext cx="834841" cy="834841"/>
          </a:xfrm>
          <a:prstGeom prst="rect">
            <a:avLst/>
          </a:prstGeom>
        </p:spPr>
      </p:pic>
      <p:sp>
        <p:nvSpPr>
          <p:cNvPr id="12" name="TextBox 11">
            <a:extLst>
              <a:ext uri="{FF2B5EF4-FFF2-40B4-BE49-F238E27FC236}">
                <a16:creationId xmlns:a16="http://schemas.microsoft.com/office/drawing/2014/main" id="{66D92D0F-04EB-498F-97D3-F42E7B734024}"/>
              </a:ext>
            </a:extLst>
          </p:cNvPr>
          <p:cNvSpPr txBox="1"/>
          <p:nvPr/>
        </p:nvSpPr>
        <p:spPr>
          <a:xfrm>
            <a:off x="4210546" y="3026758"/>
            <a:ext cx="731024" cy="523220"/>
          </a:xfrm>
          <a:prstGeom prst="rect">
            <a:avLst/>
          </a:prstGeom>
          <a:noFill/>
        </p:spPr>
        <p:txBody>
          <a:bodyPr wrap="square" rtlCol="0">
            <a:spAutoFit/>
          </a:bodyPr>
          <a:lstStyle/>
          <a:p>
            <a:r>
              <a:rPr lang="en-US" sz="2800">
                <a:solidFill>
                  <a:schemeClr val="accent6"/>
                </a:solidFill>
                <a:latin typeface="Knewave" panose="020B0604020202020204" charset="0"/>
              </a:rPr>
              <a:t>OR</a:t>
            </a:r>
          </a:p>
        </p:txBody>
      </p:sp>
    </p:spTree>
    <p:extLst>
      <p:ext uri="{BB962C8B-B14F-4D97-AF65-F5344CB8AC3E}">
        <p14:creationId xmlns:p14="http://schemas.microsoft.com/office/powerpoint/2010/main" val="220520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2"/>
          <p:cNvSpPr/>
          <p:nvPr/>
        </p:nvSpPr>
        <p:spPr>
          <a:xfrm>
            <a:off x="1472018" y="1337698"/>
            <a:ext cx="5794195" cy="3377527"/>
          </a:xfrm>
          <a:prstGeom prst="parallelogram">
            <a:avLst>
              <a:gd name="adj" fmla="val 25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2"/>
          <p:cNvSpPr txBox="1">
            <a:spLocks noGrp="1"/>
          </p:cNvSpPr>
          <p:nvPr>
            <p:ph type="title"/>
          </p:nvPr>
        </p:nvSpPr>
        <p:spPr>
          <a:xfrm>
            <a:off x="896736" y="179615"/>
            <a:ext cx="7896200" cy="1116018"/>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US" sz="4800">
                <a:solidFill>
                  <a:srgbClr val="FFFF00"/>
                </a:solidFill>
              </a:rPr>
              <a:t>Income Requirements</a:t>
            </a:r>
            <a:endParaRPr sz="4800">
              <a:solidFill>
                <a:srgbClr val="FFFF00"/>
              </a:solidFill>
            </a:endParaRPr>
          </a:p>
        </p:txBody>
      </p:sp>
      <p:grpSp>
        <p:nvGrpSpPr>
          <p:cNvPr id="838" name="Google Shape;838;p52"/>
          <p:cNvGrpSpPr/>
          <p:nvPr/>
        </p:nvGrpSpPr>
        <p:grpSpPr>
          <a:xfrm>
            <a:off x="7526151" y="3146700"/>
            <a:ext cx="1035004" cy="1144525"/>
            <a:chOff x="904373" y="1976968"/>
            <a:chExt cx="760083" cy="840512"/>
          </a:xfrm>
        </p:grpSpPr>
        <p:sp>
          <p:nvSpPr>
            <p:cNvPr id="839" name="Google Shape;839;p52"/>
            <p:cNvSpPr/>
            <p:nvPr/>
          </p:nvSpPr>
          <p:spPr>
            <a:xfrm>
              <a:off x="1014496" y="1976968"/>
              <a:ext cx="649960" cy="734641"/>
            </a:xfrm>
            <a:custGeom>
              <a:avLst/>
              <a:gdLst/>
              <a:ahLst/>
              <a:cxnLst/>
              <a:rect l="l" t="t" r="r" b="b"/>
              <a:pathLst>
                <a:path w="8865" h="10020" extrusionOk="0">
                  <a:moveTo>
                    <a:pt x="78" y="1495"/>
                  </a:moveTo>
                  <a:lnTo>
                    <a:pt x="78" y="1495"/>
                  </a:lnTo>
                  <a:cubicBezTo>
                    <a:pt x="119" y="1497"/>
                    <a:pt x="160" y="1499"/>
                    <a:pt x="200" y="1502"/>
                  </a:cubicBezTo>
                  <a:lnTo>
                    <a:pt x="200" y="1502"/>
                  </a:lnTo>
                  <a:lnTo>
                    <a:pt x="78" y="1495"/>
                  </a:lnTo>
                  <a:close/>
                  <a:moveTo>
                    <a:pt x="1586" y="1"/>
                  </a:moveTo>
                  <a:cubicBezTo>
                    <a:pt x="1032" y="1"/>
                    <a:pt x="497" y="361"/>
                    <a:pt x="230" y="959"/>
                  </a:cubicBezTo>
                  <a:cubicBezTo>
                    <a:pt x="154" y="1128"/>
                    <a:pt x="121" y="1316"/>
                    <a:pt x="68" y="1495"/>
                  </a:cubicBezTo>
                  <a:cubicBezTo>
                    <a:pt x="68" y="1495"/>
                    <a:pt x="23" y="1806"/>
                    <a:pt x="13" y="2281"/>
                  </a:cubicBezTo>
                  <a:lnTo>
                    <a:pt x="4" y="2284"/>
                  </a:lnTo>
                  <a:cubicBezTo>
                    <a:pt x="0" y="3926"/>
                    <a:pt x="364" y="5458"/>
                    <a:pt x="1345" y="6797"/>
                  </a:cubicBezTo>
                  <a:cubicBezTo>
                    <a:pt x="2158" y="7908"/>
                    <a:pt x="3191" y="8712"/>
                    <a:pt x="4547" y="9021"/>
                  </a:cubicBezTo>
                  <a:cubicBezTo>
                    <a:pt x="5114" y="9150"/>
                    <a:pt x="5658" y="9286"/>
                    <a:pt x="6119" y="9702"/>
                  </a:cubicBezTo>
                  <a:cubicBezTo>
                    <a:pt x="6383" y="9940"/>
                    <a:pt x="6712" y="10020"/>
                    <a:pt x="7055" y="10020"/>
                  </a:cubicBezTo>
                  <a:cubicBezTo>
                    <a:pt x="7183" y="10020"/>
                    <a:pt x="7313" y="10009"/>
                    <a:pt x="7442" y="9990"/>
                  </a:cubicBezTo>
                  <a:cubicBezTo>
                    <a:pt x="7442" y="9990"/>
                    <a:pt x="8023" y="9841"/>
                    <a:pt x="8278" y="9347"/>
                  </a:cubicBezTo>
                  <a:cubicBezTo>
                    <a:pt x="8865" y="8615"/>
                    <a:pt x="8819" y="7789"/>
                    <a:pt x="8157" y="7079"/>
                  </a:cubicBezTo>
                  <a:cubicBezTo>
                    <a:pt x="7493" y="6365"/>
                    <a:pt x="6663" y="5974"/>
                    <a:pt x="5723" y="5819"/>
                  </a:cubicBezTo>
                  <a:cubicBezTo>
                    <a:pt x="4606" y="5636"/>
                    <a:pt x="3913" y="4924"/>
                    <a:pt x="3435" y="3957"/>
                  </a:cubicBezTo>
                  <a:cubicBezTo>
                    <a:pt x="3085" y="3248"/>
                    <a:pt x="2985" y="2487"/>
                    <a:pt x="3051" y="1697"/>
                  </a:cubicBezTo>
                  <a:cubicBezTo>
                    <a:pt x="3117" y="901"/>
                    <a:pt x="2658" y="246"/>
                    <a:pt x="1922" y="46"/>
                  </a:cubicBezTo>
                  <a:cubicBezTo>
                    <a:pt x="1811" y="15"/>
                    <a:pt x="1698" y="1"/>
                    <a:pt x="1586"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2"/>
            <p:cNvSpPr/>
            <p:nvPr/>
          </p:nvSpPr>
          <p:spPr>
            <a:xfrm>
              <a:off x="904373" y="2086578"/>
              <a:ext cx="718805" cy="730902"/>
            </a:xfrm>
            <a:custGeom>
              <a:avLst/>
              <a:gdLst/>
              <a:ahLst/>
              <a:cxnLst/>
              <a:rect l="l" t="t" r="r" b="b"/>
              <a:pathLst>
                <a:path w="9804" h="9969" extrusionOk="0">
                  <a:moveTo>
                    <a:pt x="1773" y="737"/>
                  </a:moveTo>
                  <a:cubicBezTo>
                    <a:pt x="2063" y="737"/>
                    <a:pt x="2264" y="943"/>
                    <a:pt x="2428" y="1209"/>
                  </a:cubicBezTo>
                  <a:cubicBezTo>
                    <a:pt x="2564" y="1428"/>
                    <a:pt x="2620" y="1683"/>
                    <a:pt x="2676" y="1938"/>
                  </a:cubicBezTo>
                  <a:cubicBezTo>
                    <a:pt x="2791" y="2465"/>
                    <a:pt x="2909" y="2992"/>
                    <a:pt x="3072" y="3508"/>
                  </a:cubicBezTo>
                  <a:cubicBezTo>
                    <a:pt x="3410" y="4591"/>
                    <a:pt x="4208" y="5185"/>
                    <a:pt x="5177" y="5604"/>
                  </a:cubicBezTo>
                  <a:cubicBezTo>
                    <a:pt x="6028" y="5972"/>
                    <a:pt x="6965" y="6112"/>
                    <a:pt x="7776" y="6595"/>
                  </a:cubicBezTo>
                  <a:cubicBezTo>
                    <a:pt x="8117" y="6797"/>
                    <a:pt x="8468" y="6987"/>
                    <a:pt x="8729" y="7293"/>
                  </a:cubicBezTo>
                  <a:cubicBezTo>
                    <a:pt x="9030" y="7644"/>
                    <a:pt x="9246" y="8026"/>
                    <a:pt x="8945" y="8495"/>
                  </a:cubicBezTo>
                  <a:cubicBezTo>
                    <a:pt x="8745" y="9018"/>
                    <a:pt x="8467" y="9274"/>
                    <a:pt x="8065" y="9274"/>
                  </a:cubicBezTo>
                  <a:cubicBezTo>
                    <a:pt x="7927" y="9274"/>
                    <a:pt x="7775" y="9243"/>
                    <a:pt x="7606" y="9183"/>
                  </a:cubicBezTo>
                  <a:cubicBezTo>
                    <a:pt x="7324" y="9084"/>
                    <a:pt x="7055" y="8936"/>
                    <a:pt x="6788" y="8795"/>
                  </a:cubicBezTo>
                  <a:cubicBezTo>
                    <a:pt x="6211" y="8488"/>
                    <a:pt x="5603" y="8268"/>
                    <a:pt x="4972" y="8100"/>
                  </a:cubicBezTo>
                  <a:cubicBezTo>
                    <a:pt x="3220" y="7633"/>
                    <a:pt x="2123" y="6418"/>
                    <a:pt x="1401" y="4807"/>
                  </a:cubicBezTo>
                  <a:cubicBezTo>
                    <a:pt x="1133" y="4209"/>
                    <a:pt x="971" y="3564"/>
                    <a:pt x="881" y="2913"/>
                  </a:cubicBezTo>
                  <a:cubicBezTo>
                    <a:pt x="771" y="2118"/>
                    <a:pt x="867" y="1367"/>
                    <a:pt x="1506" y="789"/>
                  </a:cubicBezTo>
                  <a:cubicBezTo>
                    <a:pt x="1603" y="754"/>
                    <a:pt x="1691" y="737"/>
                    <a:pt x="1773" y="737"/>
                  </a:cubicBezTo>
                  <a:close/>
                  <a:moveTo>
                    <a:pt x="1571" y="0"/>
                  </a:moveTo>
                  <a:cubicBezTo>
                    <a:pt x="817" y="189"/>
                    <a:pt x="518" y="786"/>
                    <a:pt x="294" y="1456"/>
                  </a:cubicBezTo>
                  <a:cubicBezTo>
                    <a:pt x="1" y="2330"/>
                    <a:pt x="191" y="3191"/>
                    <a:pt x="425" y="4024"/>
                  </a:cubicBezTo>
                  <a:cubicBezTo>
                    <a:pt x="1075" y="6338"/>
                    <a:pt x="2402" y="8044"/>
                    <a:pt x="4764" y="8760"/>
                  </a:cubicBezTo>
                  <a:cubicBezTo>
                    <a:pt x="5410" y="8955"/>
                    <a:pt x="6046" y="9176"/>
                    <a:pt x="6645" y="9497"/>
                  </a:cubicBezTo>
                  <a:cubicBezTo>
                    <a:pt x="6910" y="9639"/>
                    <a:pt x="7194" y="9751"/>
                    <a:pt x="7474" y="9861"/>
                  </a:cubicBezTo>
                  <a:cubicBezTo>
                    <a:pt x="7660" y="9934"/>
                    <a:pt x="7843" y="9969"/>
                    <a:pt x="8022" y="9969"/>
                  </a:cubicBezTo>
                  <a:cubicBezTo>
                    <a:pt x="8314" y="9969"/>
                    <a:pt x="8598" y="9876"/>
                    <a:pt x="8874" y="9709"/>
                  </a:cubicBezTo>
                  <a:cubicBezTo>
                    <a:pt x="9573" y="9285"/>
                    <a:pt x="9803" y="8632"/>
                    <a:pt x="9781" y="7851"/>
                  </a:cubicBezTo>
                  <a:cubicBezTo>
                    <a:pt x="9577" y="7003"/>
                    <a:pt x="8980" y="6499"/>
                    <a:pt x="8274" y="6100"/>
                  </a:cubicBezTo>
                  <a:cubicBezTo>
                    <a:pt x="7726" y="5791"/>
                    <a:pt x="7154" y="5538"/>
                    <a:pt x="6540" y="5387"/>
                  </a:cubicBezTo>
                  <a:cubicBezTo>
                    <a:pt x="5835" y="5213"/>
                    <a:pt x="5194" y="4899"/>
                    <a:pt x="4599" y="4475"/>
                  </a:cubicBezTo>
                  <a:cubicBezTo>
                    <a:pt x="4203" y="4194"/>
                    <a:pt x="3924" y="3846"/>
                    <a:pt x="3761" y="3386"/>
                  </a:cubicBezTo>
                  <a:cubicBezTo>
                    <a:pt x="3587" y="2898"/>
                    <a:pt x="3472" y="2396"/>
                    <a:pt x="3363" y="1891"/>
                  </a:cubicBezTo>
                  <a:cubicBezTo>
                    <a:pt x="3317" y="1685"/>
                    <a:pt x="3275" y="1478"/>
                    <a:pt x="3208" y="1279"/>
                  </a:cubicBezTo>
                  <a:cubicBezTo>
                    <a:pt x="2941" y="490"/>
                    <a:pt x="2426" y="19"/>
                    <a:pt x="1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Table&#10;&#10;Description automatically generated">
            <a:extLst>
              <a:ext uri="{FF2B5EF4-FFF2-40B4-BE49-F238E27FC236}">
                <a16:creationId xmlns:a16="http://schemas.microsoft.com/office/drawing/2014/main" id="{AA90A1C4-94EC-4678-A018-638C63B3427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23960" y1="16452" x2="23960" y2="16452"/>
                        <a14:backgroundMark x1="22514" y1="17097" x2="17541" y2="15000"/>
                        <a14:backgroundMark x1="11212" y1="14516" x2="56058" y2="13710"/>
                        <a14:backgroundMark x1="56058" y1="13710" x2="87071" y2="17419"/>
                        <a14:backgroundMark x1="87071" y1="17419" x2="87432" y2="17097"/>
                      </a14:backgroundRemoval>
                    </a14:imgEffect>
                  </a14:imgLayer>
                </a14:imgProps>
              </a:ext>
            </a:extLst>
          </a:blip>
          <a:srcRect l="27730" t="23405" r="26966" b="9178"/>
          <a:stretch/>
        </p:blipFill>
        <p:spPr>
          <a:xfrm>
            <a:off x="2362808" y="1295633"/>
            <a:ext cx="4142586" cy="34616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1440" name="Google Shape;1440;p77"/>
          <p:cNvGrpSpPr/>
          <p:nvPr/>
        </p:nvGrpSpPr>
        <p:grpSpPr>
          <a:xfrm>
            <a:off x="910510" y="1505228"/>
            <a:ext cx="3391933" cy="2167405"/>
            <a:chOff x="3134000" y="1972250"/>
            <a:chExt cx="3747993" cy="2394923"/>
          </a:xfrm>
        </p:grpSpPr>
        <p:sp>
          <p:nvSpPr>
            <p:cNvPr id="1441" name="Google Shape;1441;p77"/>
            <p:cNvSpPr/>
            <p:nvPr/>
          </p:nvSpPr>
          <p:spPr>
            <a:xfrm>
              <a:off x="3377364" y="1972250"/>
              <a:ext cx="3253499" cy="2174839"/>
            </a:xfrm>
            <a:custGeom>
              <a:avLst/>
              <a:gdLst/>
              <a:ahLst/>
              <a:cxnLst/>
              <a:rect l="l" t="t" r="r" b="b"/>
              <a:pathLst>
                <a:path w="81526" h="54497" fill="none" extrusionOk="0">
                  <a:moveTo>
                    <a:pt x="2879" y="54496"/>
                  </a:moveTo>
                  <a:lnTo>
                    <a:pt x="78695" y="54496"/>
                  </a:lnTo>
                  <a:cubicBezTo>
                    <a:pt x="80305" y="54496"/>
                    <a:pt x="81525" y="53277"/>
                    <a:pt x="81525" y="51667"/>
                  </a:cubicBezTo>
                  <a:lnTo>
                    <a:pt x="81525" y="2879"/>
                  </a:lnTo>
                  <a:cubicBezTo>
                    <a:pt x="81525" y="1220"/>
                    <a:pt x="80305" y="1"/>
                    <a:pt x="78695" y="1"/>
                  </a:cubicBezTo>
                  <a:lnTo>
                    <a:pt x="2879" y="1"/>
                  </a:lnTo>
                  <a:cubicBezTo>
                    <a:pt x="1220" y="1"/>
                    <a:pt x="1" y="1220"/>
                    <a:pt x="1" y="2879"/>
                  </a:cubicBezTo>
                  <a:lnTo>
                    <a:pt x="1" y="51667"/>
                  </a:lnTo>
                  <a:cubicBezTo>
                    <a:pt x="1" y="53277"/>
                    <a:pt x="1220" y="54496"/>
                    <a:pt x="2879" y="54496"/>
                  </a:cubicBezTo>
                  <a:close/>
                </a:path>
              </a:pathLst>
            </a:custGeom>
            <a:solidFill>
              <a:schemeClr val="dk1"/>
            </a:solidFill>
            <a:ln w="28575" cap="flat" cmpd="sng">
              <a:solidFill>
                <a:schemeClr val="accent1"/>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77"/>
            <p:cNvSpPr/>
            <p:nvPr/>
          </p:nvSpPr>
          <p:spPr>
            <a:xfrm>
              <a:off x="3134000" y="4236676"/>
              <a:ext cx="3747993" cy="130498"/>
            </a:xfrm>
            <a:custGeom>
              <a:avLst/>
              <a:gdLst/>
              <a:ahLst/>
              <a:cxnLst/>
              <a:rect l="l" t="t" r="r" b="b"/>
              <a:pathLst>
                <a:path w="93917" h="3270" fill="none" extrusionOk="0">
                  <a:moveTo>
                    <a:pt x="93917" y="1"/>
                  </a:moveTo>
                  <a:lnTo>
                    <a:pt x="93917" y="2245"/>
                  </a:lnTo>
                  <a:cubicBezTo>
                    <a:pt x="93917" y="2830"/>
                    <a:pt x="93331" y="3269"/>
                    <a:pt x="92697" y="3269"/>
                  </a:cubicBezTo>
                  <a:lnTo>
                    <a:pt x="1025" y="3269"/>
                  </a:lnTo>
                  <a:cubicBezTo>
                    <a:pt x="439" y="3269"/>
                    <a:pt x="0" y="2830"/>
                    <a:pt x="0" y="2245"/>
                  </a:cubicBezTo>
                  <a:lnTo>
                    <a:pt x="0" y="1"/>
                  </a:lnTo>
                  <a:lnTo>
                    <a:pt x="38640" y="1"/>
                  </a:lnTo>
                  <a:cubicBezTo>
                    <a:pt x="38640" y="586"/>
                    <a:pt x="39274" y="1025"/>
                    <a:pt x="40055" y="1025"/>
                  </a:cubicBezTo>
                  <a:lnTo>
                    <a:pt x="53911" y="1025"/>
                  </a:lnTo>
                  <a:cubicBezTo>
                    <a:pt x="54496" y="1025"/>
                    <a:pt x="55130" y="586"/>
                    <a:pt x="55326" y="1"/>
                  </a:cubicBezTo>
                  <a:close/>
                </a:path>
              </a:pathLst>
            </a:custGeom>
            <a:solidFill>
              <a:schemeClr val="dk1"/>
            </a:solidFill>
            <a:ln w="28575" cap="flat" cmpd="sng">
              <a:solidFill>
                <a:schemeClr val="accent1"/>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43" name="Google Shape;1443;p77"/>
          <p:cNvPicPr preferRelativeResize="0"/>
          <p:nvPr/>
        </p:nvPicPr>
        <p:blipFill>
          <a:blip r:embed="rId3"/>
          <a:srcRect l="9207" r="9207"/>
          <a:stretch/>
        </p:blipFill>
        <p:spPr>
          <a:xfrm>
            <a:off x="1206165" y="1601556"/>
            <a:ext cx="2800800" cy="1571700"/>
          </a:xfrm>
          <a:prstGeom prst="roundRect">
            <a:avLst>
              <a:gd name="adj" fmla="val 6013"/>
            </a:avLst>
          </a:prstGeom>
          <a:noFill/>
          <a:ln w="19050" cap="flat" cmpd="sng">
            <a:solidFill>
              <a:schemeClr val="accent1"/>
            </a:solidFill>
            <a:prstDash val="solid"/>
            <a:round/>
            <a:headEnd type="none" w="sm" len="sm"/>
            <a:tailEnd type="none" w="sm" len="sm"/>
          </a:ln>
        </p:spPr>
      </p:pic>
      <p:sp>
        <p:nvSpPr>
          <p:cNvPr id="1444" name="Google Shape;1444;p77"/>
          <p:cNvSpPr txBox="1">
            <a:spLocks noGrp="1"/>
          </p:cNvSpPr>
          <p:nvPr>
            <p:ph type="title"/>
          </p:nvPr>
        </p:nvSpPr>
        <p:spPr>
          <a:xfrm>
            <a:off x="4615800" y="1518825"/>
            <a:ext cx="3852000" cy="89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Application </a:t>
            </a:r>
            <a:r>
              <a:rPr lang="en-US">
                <a:solidFill>
                  <a:srgbClr val="FFFF00"/>
                </a:solidFill>
              </a:rPr>
              <a:t>Process</a:t>
            </a:r>
            <a:endParaRPr>
              <a:solidFill>
                <a:srgbClr val="FFFF00"/>
              </a:solidFill>
            </a:endParaRPr>
          </a:p>
        </p:txBody>
      </p:sp>
      <p:sp>
        <p:nvSpPr>
          <p:cNvPr id="1445" name="Google Shape;1445;p77"/>
          <p:cNvSpPr txBox="1">
            <a:spLocks noGrp="1"/>
          </p:cNvSpPr>
          <p:nvPr>
            <p:ph type="subTitle" idx="1"/>
          </p:nvPr>
        </p:nvSpPr>
        <p:spPr>
          <a:xfrm>
            <a:off x="4404775" y="2644687"/>
            <a:ext cx="4460685" cy="12429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rabicPeriod"/>
            </a:pPr>
            <a:r>
              <a:rPr lang="en-US"/>
              <a:t>Complete admissions application for the school of choice</a:t>
            </a:r>
          </a:p>
          <a:p>
            <a:pPr marL="342900" lvl="0" indent="-342900" algn="l" rtl="0">
              <a:spcBef>
                <a:spcPts val="0"/>
              </a:spcBef>
              <a:spcAft>
                <a:spcPts val="0"/>
              </a:spcAft>
              <a:buFont typeface="+mj-lt"/>
              <a:buAutoNum type="arabicPeriod"/>
            </a:pPr>
            <a:r>
              <a:rPr lang="en-US"/>
              <a:t>Complete the Free Application for Federal Student Aid (FAFSA)</a:t>
            </a:r>
          </a:p>
          <a:p>
            <a:pPr marL="342900" lvl="0" indent="-342900" algn="l" rtl="0">
              <a:spcBef>
                <a:spcPts val="0"/>
              </a:spcBef>
              <a:spcAft>
                <a:spcPts val="0"/>
              </a:spcAft>
              <a:buFont typeface="+mj-lt"/>
              <a:buAutoNum type="arabicPeriod"/>
            </a:pPr>
            <a:r>
              <a:rPr lang="en-US"/>
              <a:t>Complete the Kansas Promise application on the Kansas Board of Regents website</a:t>
            </a:r>
          </a:p>
          <a:p>
            <a:pPr marL="342900" lvl="0" indent="-342900" algn="l" rtl="0">
              <a:spcBef>
                <a:spcPts val="0"/>
              </a:spcBef>
              <a:spcAft>
                <a:spcPts val="0"/>
              </a:spcAft>
              <a:buFont typeface="+mj-lt"/>
              <a:buAutoNum type="arabicPeriod"/>
            </a:pPr>
            <a:r>
              <a:rPr lang="en-US"/>
              <a:t>Follow up with the school of choice </a:t>
            </a:r>
            <a:endParaRPr/>
          </a:p>
        </p:txBody>
      </p:sp>
      <p:grpSp>
        <p:nvGrpSpPr>
          <p:cNvPr id="1446" name="Google Shape;1446;p77"/>
          <p:cNvGrpSpPr/>
          <p:nvPr/>
        </p:nvGrpSpPr>
        <p:grpSpPr>
          <a:xfrm>
            <a:off x="5514075" y="-316672"/>
            <a:ext cx="3680821" cy="1616449"/>
            <a:chOff x="5513844" y="-97607"/>
            <a:chExt cx="2162390" cy="949623"/>
          </a:xfrm>
        </p:grpSpPr>
        <p:sp>
          <p:nvSpPr>
            <p:cNvPr id="1447" name="Google Shape;1447;p77"/>
            <p:cNvSpPr/>
            <p:nvPr/>
          </p:nvSpPr>
          <p:spPr>
            <a:xfrm>
              <a:off x="7070895" y="285882"/>
              <a:ext cx="368086" cy="210197"/>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77"/>
            <p:cNvSpPr/>
            <p:nvPr/>
          </p:nvSpPr>
          <p:spPr>
            <a:xfrm>
              <a:off x="7220050" y="609343"/>
              <a:ext cx="456184" cy="213863"/>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9" name="Google Shape;1449;p77"/>
            <p:cNvGrpSpPr/>
            <p:nvPr/>
          </p:nvGrpSpPr>
          <p:grpSpPr>
            <a:xfrm>
              <a:off x="5513844" y="-97607"/>
              <a:ext cx="1530563" cy="949623"/>
              <a:chOff x="-320646" y="4277549"/>
              <a:chExt cx="1246895" cy="773624"/>
            </a:xfrm>
          </p:grpSpPr>
          <p:sp>
            <p:nvSpPr>
              <p:cNvPr id="1450" name="Google Shape;1450;p77"/>
              <p:cNvSpPr/>
              <p:nvPr/>
            </p:nvSpPr>
            <p:spPr>
              <a:xfrm>
                <a:off x="736586" y="4760453"/>
                <a:ext cx="189663" cy="290720"/>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77"/>
              <p:cNvSpPr/>
              <p:nvPr/>
            </p:nvSpPr>
            <p:spPr>
              <a:xfrm>
                <a:off x="261779" y="4682245"/>
                <a:ext cx="299862" cy="171240"/>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77"/>
              <p:cNvSpPr/>
              <p:nvPr/>
            </p:nvSpPr>
            <p:spPr>
              <a:xfrm>
                <a:off x="-115832" y="4366779"/>
                <a:ext cx="266171" cy="208407"/>
              </a:xfrm>
              <a:custGeom>
                <a:avLst/>
                <a:gdLst/>
                <a:ahLst/>
                <a:cxnLst/>
                <a:rect l="l" t="t" r="r" b="b"/>
                <a:pathLst>
                  <a:path w="7205" h="5641" extrusionOk="0">
                    <a:moveTo>
                      <a:pt x="808" y="1"/>
                    </a:moveTo>
                    <a:cubicBezTo>
                      <a:pt x="633" y="1"/>
                      <a:pt x="469" y="69"/>
                      <a:pt x="338" y="265"/>
                    </a:cubicBezTo>
                    <a:cubicBezTo>
                      <a:pt x="0" y="774"/>
                      <a:pt x="352" y="1144"/>
                      <a:pt x="774" y="1359"/>
                    </a:cubicBezTo>
                    <a:cubicBezTo>
                      <a:pt x="2036" y="1998"/>
                      <a:pt x="2946" y="2984"/>
                      <a:pt x="3774" y="4092"/>
                    </a:cubicBezTo>
                    <a:cubicBezTo>
                      <a:pt x="4251" y="4731"/>
                      <a:pt x="4890" y="5233"/>
                      <a:pt x="5815" y="5531"/>
                    </a:cubicBezTo>
                    <a:cubicBezTo>
                      <a:pt x="5967" y="5569"/>
                      <a:pt x="6169" y="5641"/>
                      <a:pt x="6368" y="5641"/>
                    </a:cubicBezTo>
                    <a:cubicBezTo>
                      <a:pt x="6570" y="5641"/>
                      <a:pt x="6768" y="5567"/>
                      <a:pt x="6908" y="5309"/>
                    </a:cubicBezTo>
                    <a:cubicBezTo>
                      <a:pt x="7204" y="4764"/>
                      <a:pt x="6777" y="4470"/>
                      <a:pt x="6320" y="4310"/>
                    </a:cubicBezTo>
                    <a:cubicBezTo>
                      <a:pt x="5398" y="3988"/>
                      <a:pt x="4830" y="3291"/>
                      <a:pt x="4291" y="2546"/>
                    </a:cubicBezTo>
                    <a:cubicBezTo>
                      <a:pt x="3543" y="1512"/>
                      <a:pt x="2584" y="716"/>
                      <a:pt x="1420" y="181"/>
                    </a:cubicBezTo>
                    <a:cubicBezTo>
                      <a:pt x="1227" y="92"/>
                      <a:pt x="1011" y="1"/>
                      <a:pt x="808"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77"/>
              <p:cNvSpPr/>
              <p:nvPr/>
            </p:nvSpPr>
            <p:spPr>
              <a:xfrm>
                <a:off x="-320646" y="4537775"/>
                <a:ext cx="196239" cy="222668"/>
              </a:xfrm>
              <a:custGeom>
                <a:avLst/>
                <a:gdLst/>
                <a:ahLst/>
                <a:cxnLst/>
                <a:rect l="l" t="t" r="r" b="b"/>
                <a:pathLst>
                  <a:path w="5312" h="6027" extrusionOk="0">
                    <a:moveTo>
                      <a:pt x="4303" y="1"/>
                    </a:moveTo>
                    <a:cubicBezTo>
                      <a:pt x="3775" y="1"/>
                      <a:pt x="3589" y="488"/>
                      <a:pt x="3579" y="971"/>
                    </a:cubicBezTo>
                    <a:cubicBezTo>
                      <a:pt x="3548" y="2401"/>
                      <a:pt x="2648" y="3200"/>
                      <a:pt x="1551" y="3880"/>
                    </a:cubicBezTo>
                    <a:cubicBezTo>
                      <a:pt x="1023" y="4207"/>
                      <a:pt x="441" y="4473"/>
                      <a:pt x="142" y="5062"/>
                    </a:cubicBezTo>
                    <a:cubicBezTo>
                      <a:pt x="0" y="5339"/>
                      <a:pt x="40" y="5602"/>
                      <a:pt x="250" y="5840"/>
                    </a:cubicBezTo>
                    <a:cubicBezTo>
                      <a:pt x="369" y="5974"/>
                      <a:pt x="498" y="6027"/>
                      <a:pt x="628" y="6027"/>
                    </a:cubicBezTo>
                    <a:cubicBezTo>
                      <a:pt x="760" y="6027"/>
                      <a:pt x="892" y="5972"/>
                      <a:pt x="1015" y="5890"/>
                    </a:cubicBezTo>
                    <a:cubicBezTo>
                      <a:pt x="1770" y="5391"/>
                      <a:pt x="2525" y="4890"/>
                      <a:pt x="3251" y="4351"/>
                    </a:cubicBezTo>
                    <a:cubicBezTo>
                      <a:pt x="4045" y="3762"/>
                      <a:pt x="4637" y="3021"/>
                      <a:pt x="4781" y="1984"/>
                    </a:cubicBezTo>
                    <a:cubicBezTo>
                      <a:pt x="4841" y="1789"/>
                      <a:pt x="4908" y="1574"/>
                      <a:pt x="4972" y="1358"/>
                    </a:cubicBezTo>
                    <a:cubicBezTo>
                      <a:pt x="5137" y="796"/>
                      <a:pt x="5312" y="172"/>
                      <a:pt x="4489" y="19"/>
                    </a:cubicBezTo>
                    <a:cubicBezTo>
                      <a:pt x="4423" y="7"/>
                      <a:pt x="4361" y="1"/>
                      <a:pt x="430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77"/>
              <p:cNvSpPr/>
              <p:nvPr/>
            </p:nvSpPr>
            <p:spPr>
              <a:xfrm>
                <a:off x="231294" y="4277549"/>
                <a:ext cx="371634" cy="174225"/>
              </a:xfrm>
              <a:custGeom>
                <a:avLst/>
                <a:gdLst/>
                <a:ahLst/>
                <a:cxnLst/>
                <a:rect l="l" t="t" r="r" b="b"/>
                <a:pathLst>
                  <a:path w="9281" h="4351" extrusionOk="0">
                    <a:moveTo>
                      <a:pt x="8113" y="1"/>
                    </a:moveTo>
                    <a:cubicBezTo>
                      <a:pt x="7698" y="1"/>
                      <a:pt x="7312" y="137"/>
                      <a:pt x="6972" y="399"/>
                    </a:cubicBezTo>
                    <a:cubicBezTo>
                      <a:pt x="6486" y="777"/>
                      <a:pt x="5985" y="1166"/>
                      <a:pt x="5597" y="1637"/>
                    </a:cubicBezTo>
                    <a:cubicBezTo>
                      <a:pt x="4810" y="2591"/>
                      <a:pt x="3855" y="2984"/>
                      <a:pt x="2761" y="2984"/>
                    </a:cubicBezTo>
                    <a:cubicBezTo>
                      <a:pt x="2446" y="2984"/>
                      <a:pt x="2121" y="2951"/>
                      <a:pt x="1784" y="2890"/>
                    </a:cubicBezTo>
                    <a:cubicBezTo>
                      <a:pt x="1393" y="2820"/>
                      <a:pt x="1004" y="2713"/>
                      <a:pt x="613" y="2695"/>
                    </a:cubicBezTo>
                    <a:cubicBezTo>
                      <a:pt x="604" y="2695"/>
                      <a:pt x="595" y="2695"/>
                      <a:pt x="586" y="2695"/>
                    </a:cubicBezTo>
                    <a:cubicBezTo>
                      <a:pt x="289" y="2695"/>
                      <a:pt x="104" y="2923"/>
                      <a:pt x="48" y="3217"/>
                    </a:cubicBezTo>
                    <a:cubicBezTo>
                      <a:pt x="1" y="3450"/>
                      <a:pt x="77" y="3683"/>
                      <a:pt x="276" y="3808"/>
                    </a:cubicBezTo>
                    <a:cubicBezTo>
                      <a:pt x="513" y="3957"/>
                      <a:pt x="787" y="4046"/>
                      <a:pt x="931" y="4110"/>
                    </a:cubicBezTo>
                    <a:cubicBezTo>
                      <a:pt x="1605" y="4262"/>
                      <a:pt x="2248" y="4351"/>
                      <a:pt x="2859" y="4351"/>
                    </a:cubicBezTo>
                    <a:cubicBezTo>
                      <a:pt x="4235" y="4351"/>
                      <a:pt x="5446" y="3899"/>
                      <a:pt x="6468" y="2700"/>
                    </a:cubicBezTo>
                    <a:cubicBezTo>
                      <a:pt x="7040" y="2029"/>
                      <a:pt x="7621" y="1308"/>
                      <a:pt x="8660" y="1254"/>
                    </a:cubicBezTo>
                    <a:cubicBezTo>
                      <a:pt x="9016" y="1234"/>
                      <a:pt x="9281" y="959"/>
                      <a:pt x="9203" y="550"/>
                    </a:cubicBezTo>
                    <a:cubicBezTo>
                      <a:pt x="9146" y="236"/>
                      <a:pt x="8868" y="124"/>
                      <a:pt x="8581" y="56"/>
                    </a:cubicBezTo>
                    <a:cubicBezTo>
                      <a:pt x="8422" y="19"/>
                      <a:pt x="8265" y="1"/>
                      <a:pt x="811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7"/>
              <p:cNvSpPr/>
              <p:nvPr/>
            </p:nvSpPr>
            <p:spPr>
              <a:xfrm>
                <a:off x="683875" y="4412645"/>
                <a:ext cx="174986" cy="177308"/>
              </a:xfrm>
              <a:custGeom>
                <a:avLst/>
                <a:gdLst/>
                <a:ahLst/>
                <a:cxnLst/>
                <a:rect l="l" t="t" r="r" b="b"/>
                <a:pathLst>
                  <a:path w="4370" h="4428" extrusionOk="0">
                    <a:moveTo>
                      <a:pt x="3617" y="1"/>
                    </a:moveTo>
                    <a:cubicBezTo>
                      <a:pt x="3487" y="1"/>
                      <a:pt x="3359" y="47"/>
                      <a:pt x="3244" y="107"/>
                    </a:cubicBezTo>
                    <a:cubicBezTo>
                      <a:pt x="2451" y="526"/>
                      <a:pt x="1620" y="877"/>
                      <a:pt x="946" y="1500"/>
                    </a:cubicBezTo>
                    <a:cubicBezTo>
                      <a:pt x="325" y="2076"/>
                      <a:pt x="125" y="2815"/>
                      <a:pt x="39" y="3603"/>
                    </a:cubicBezTo>
                    <a:cubicBezTo>
                      <a:pt x="0" y="3954"/>
                      <a:pt x="107" y="4292"/>
                      <a:pt x="498" y="4400"/>
                    </a:cubicBezTo>
                    <a:cubicBezTo>
                      <a:pt x="567" y="4418"/>
                      <a:pt x="633" y="4427"/>
                      <a:pt x="697" y="4427"/>
                    </a:cubicBezTo>
                    <a:cubicBezTo>
                      <a:pt x="993" y="4427"/>
                      <a:pt x="1219" y="4231"/>
                      <a:pt x="1262" y="3939"/>
                    </a:cubicBezTo>
                    <a:cubicBezTo>
                      <a:pt x="1456" y="2594"/>
                      <a:pt x="2412" y="1971"/>
                      <a:pt x="3520" y="1453"/>
                    </a:cubicBezTo>
                    <a:cubicBezTo>
                      <a:pt x="3765" y="1338"/>
                      <a:pt x="4015" y="1150"/>
                      <a:pt x="4157" y="929"/>
                    </a:cubicBezTo>
                    <a:cubicBezTo>
                      <a:pt x="4370" y="598"/>
                      <a:pt x="4214" y="292"/>
                      <a:pt x="3890" y="78"/>
                    </a:cubicBezTo>
                    <a:cubicBezTo>
                      <a:pt x="3799" y="23"/>
                      <a:pt x="3708" y="1"/>
                      <a:pt x="3617"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56" name="Google Shape;1456;p77"/>
          <p:cNvSpPr/>
          <p:nvPr/>
        </p:nvSpPr>
        <p:spPr>
          <a:xfrm>
            <a:off x="3823285" y="327930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77"/>
          <p:cNvSpPr/>
          <p:nvPr/>
        </p:nvSpPr>
        <p:spPr>
          <a:xfrm>
            <a:off x="3300955" y="356512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77"/>
          <p:cNvSpPr/>
          <p:nvPr/>
        </p:nvSpPr>
        <p:spPr>
          <a:xfrm>
            <a:off x="3887300" y="373902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50"/>
          <p:cNvSpPr/>
          <p:nvPr/>
        </p:nvSpPr>
        <p:spPr>
          <a:xfrm rot="174">
            <a:off x="1661985" y="3199528"/>
            <a:ext cx="5977056" cy="982903"/>
          </a:xfrm>
          <a:prstGeom prst="parallelogram">
            <a:avLst>
              <a:gd name="adj" fmla="val 18718"/>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13" name="Google Shape;813;p50"/>
          <p:cNvSpPr txBox="1">
            <a:spLocks noGrp="1"/>
          </p:cNvSpPr>
          <p:nvPr>
            <p:ph type="subTitle" idx="1"/>
          </p:nvPr>
        </p:nvSpPr>
        <p:spPr>
          <a:xfrm rot="202">
            <a:off x="2014640" y="3257734"/>
            <a:ext cx="5114700" cy="61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We have all heard of them, SCAMS! </a:t>
            </a:r>
            <a:br>
              <a:rPr lang="en-US"/>
            </a:br>
            <a:r>
              <a:rPr lang="en-US"/>
              <a:t>Here, we’ll be giving you the best tips on how to avoid them.</a:t>
            </a:r>
          </a:p>
        </p:txBody>
      </p:sp>
      <p:sp>
        <p:nvSpPr>
          <p:cNvPr id="814" name="Google Shape;814;p50"/>
          <p:cNvSpPr/>
          <p:nvPr/>
        </p:nvSpPr>
        <p:spPr>
          <a:xfrm>
            <a:off x="1376802" y="686535"/>
            <a:ext cx="6262264" cy="2369951"/>
          </a:xfrm>
          <a:prstGeom prst="rect">
            <a:avLst/>
          </a:prstGeom>
        </p:spPr>
        <p:txBody>
          <a:bodyPr>
            <a:prstTxWarp prst="textPlain">
              <a:avLst/>
            </a:prstTxWarp>
          </a:bodyPr>
          <a:lstStyle/>
          <a:p>
            <a:pPr lvl="0" algn="ctr"/>
            <a:r>
              <a:rPr lang="en-US" sz="1400">
                <a:solidFill>
                  <a:schemeClr val="accent6"/>
                </a:solidFill>
                <a:latin typeface="Knewave" panose="020B0604020202020204" charset="0"/>
              </a:rPr>
              <a:t>Scholarship </a:t>
            </a:r>
            <a:endParaRPr lang="en-US">
              <a:solidFill>
                <a:schemeClr val="accent6"/>
              </a:solidFill>
              <a:latin typeface="Knewave" panose="020B0604020202020204" charset="0"/>
            </a:endParaRPr>
          </a:p>
          <a:p>
            <a:pPr lvl="0" algn="ctr"/>
            <a:r>
              <a:rPr lang="en-US" sz="1400">
                <a:solidFill>
                  <a:schemeClr val="accent6"/>
                </a:solidFill>
                <a:latin typeface="Knewave" panose="020B0604020202020204" charset="0"/>
              </a:rPr>
              <a:t>“Creeps”</a:t>
            </a:r>
          </a:p>
        </p:txBody>
      </p:sp>
      <p:grpSp>
        <p:nvGrpSpPr>
          <p:cNvPr id="815" name="Google Shape;815;p50"/>
          <p:cNvGrpSpPr/>
          <p:nvPr/>
        </p:nvGrpSpPr>
        <p:grpSpPr>
          <a:xfrm>
            <a:off x="1117230" y="2691276"/>
            <a:ext cx="827883" cy="944730"/>
            <a:chOff x="1117230" y="2691276"/>
            <a:chExt cx="827883" cy="944730"/>
          </a:xfrm>
        </p:grpSpPr>
        <p:sp>
          <p:nvSpPr>
            <p:cNvPr id="816" name="Google Shape;816;p50"/>
            <p:cNvSpPr/>
            <p:nvPr/>
          </p:nvSpPr>
          <p:spPr>
            <a:xfrm>
              <a:off x="1661960" y="2905732"/>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0"/>
            <p:cNvSpPr/>
            <p:nvPr/>
          </p:nvSpPr>
          <p:spPr>
            <a:xfrm>
              <a:off x="1117230" y="33803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0"/>
            <p:cNvSpPr/>
            <p:nvPr/>
          </p:nvSpPr>
          <p:spPr>
            <a:xfrm>
              <a:off x="1239675" y="26912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50"/>
          <p:cNvGrpSpPr/>
          <p:nvPr/>
        </p:nvGrpSpPr>
        <p:grpSpPr>
          <a:xfrm>
            <a:off x="7080148" y="3758890"/>
            <a:ext cx="911579" cy="847386"/>
            <a:chOff x="7006180" y="3603157"/>
            <a:chExt cx="911579" cy="847386"/>
          </a:xfrm>
        </p:grpSpPr>
        <p:sp>
          <p:nvSpPr>
            <p:cNvPr id="820" name="Google Shape;820;p50"/>
            <p:cNvSpPr/>
            <p:nvPr/>
          </p:nvSpPr>
          <p:spPr>
            <a:xfrm>
              <a:off x="7528510" y="360315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0"/>
            <p:cNvSpPr/>
            <p:nvPr/>
          </p:nvSpPr>
          <p:spPr>
            <a:xfrm>
              <a:off x="7006180" y="38889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0"/>
            <p:cNvSpPr/>
            <p:nvPr/>
          </p:nvSpPr>
          <p:spPr>
            <a:xfrm>
              <a:off x="7592525" y="40628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82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73"/>
          <p:cNvSpPr/>
          <p:nvPr/>
        </p:nvSpPr>
        <p:spPr>
          <a:xfrm rot="322">
            <a:off x="1078400" y="2796651"/>
            <a:ext cx="3199800" cy="4710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386" name="Google Shape;1386;p73"/>
          <p:cNvSpPr/>
          <p:nvPr/>
        </p:nvSpPr>
        <p:spPr>
          <a:xfrm rot="322">
            <a:off x="4862125" y="2796699"/>
            <a:ext cx="3199800" cy="4710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387" name="Google Shape;1387;p73"/>
          <p:cNvSpPr txBox="1">
            <a:spLocks noGrp="1"/>
          </p:cNvSpPr>
          <p:nvPr>
            <p:ph type="subTitle" idx="2"/>
          </p:nvPr>
        </p:nvSpPr>
        <p:spPr>
          <a:xfrm>
            <a:off x="890300" y="3319688"/>
            <a:ext cx="3479400" cy="1274700"/>
          </a:xfrm>
          <a:prstGeom prst="rect">
            <a:avLst/>
          </a:prstGeom>
        </p:spPr>
        <p:txBody>
          <a:bodyPr spcFirstLastPara="1" wrap="square" lIns="91425" tIns="91425" rIns="91425" bIns="91425" anchor="t" anchorCtr="0">
            <a:noAutofit/>
          </a:bodyPr>
          <a:lstStyle/>
          <a:p>
            <a:pPr marL="0" indent="0"/>
            <a:r>
              <a:rPr lang="en"/>
              <a:t>*Research past winners</a:t>
            </a:r>
          </a:p>
          <a:p>
            <a:pPr marL="0" indent="0"/>
            <a:r>
              <a:rPr lang="en"/>
              <a:t>*Reputable site</a:t>
            </a:r>
          </a:p>
          <a:p>
            <a:pPr marL="0" indent="0"/>
            <a:r>
              <a:rPr lang="en"/>
              <a:t>*Local scholarships</a:t>
            </a:r>
          </a:p>
          <a:p>
            <a:pPr marL="0" indent="0"/>
            <a:r>
              <a:rPr lang="en"/>
              <a:t>*Inside institution's portal</a:t>
            </a:r>
          </a:p>
        </p:txBody>
      </p:sp>
      <p:sp>
        <p:nvSpPr>
          <p:cNvPr id="1388" name="Google Shape;1388;p73"/>
          <p:cNvSpPr txBox="1">
            <a:spLocks noGrp="1"/>
          </p:cNvSpPr>
          <p:nvPr>
            <p:ph type="subTitle" idx="4"/>
          </p:nvPr>
        </p:nvSpPr>
        <p:spPr>
          <a:xfrm>
            <a:off x="4190900" y="3319688"/>
            <a:ext cx="5008000" cy="1496950"/>
          </a:xfrm>
          <a:prstGeom prst="rect">
            <a:avLst/>
          </a:prstGeom>
        </p:spPr>
        <p:txBody>
          <a:bodyPr spcFirstLastPara="1" wrap="square" lIns="91425" tIns="91425" rIns="91425" bIns="91425" anchor="t" anchorCtr="0">
            <a:noAutofit/>
          </a:bodyPr>
          <a:lstStyle/>
          <a:p>
            <a:pPr marL="0" indent="0"/>
            <a:r>
              <a:rPr lang="en"/>
              <a:t>*Scholarship is offered without applying</a:t>
            </a:r>
          </a:p>
          <a:p>
            <a:pPr marL="0" indent="0"/>
            <a:r>
              <a:rPr lang="en"/>
              <a:t>*Application requires payment</a:t>
            </a:r>
          </a:p>
          <a:p>
            <a:pPr marL="0" indent="0"/>
            <a:r>
              <a:rPr lang="en"/>
              <a:t>*Application asks for personal/financial info.</a:t>
            </a:r>
          </a:p>
          <a:p>
            <a:pPr marL="0" indent="0"/>
            <a:r>
              <a:rPr lang="en"/>
              <a:t>*Seems too good to be true</a:t>
            </a:r>
          </a:p>
        </p:txBody>
      </p:sp>
      <p:sp>
        <p:nvSpPr>
          <p:cNvPr id="1389" name="Google Shape;1389;p73"/>
          <p:cNvSpPr txBox="1">
            <a:spLocks noGrp="1"/>
          </p:cNvSpPr>
          <p:nvPr>
            <p:ph type="title"/>
          </p:nvPr>
        </p:nvSpPr>
        <p:spPr>
          <a:xfrm>
            <a:off x="720000" y="540000"/>
            <a:ext cx="8426312" cy="564300"/>
          </a:xfrm>
          <a:prstGeom prst="rect">
            <a:avLst/>
          </a:prstGeom>
        </p:spPr>
        <p:txBody>
          <a:bodyPr spcFirstLastPara="1" wrap="square" lIns="91425" tIns="91425" rIns="91425" bIns="91425" anchor="ctr" anchorCtr="0">
            <a:noAutofit/>
          </a:bodyPr>
          <a:lstStyle/>
          <a:p>
            <a:r>
              <a:rPr lang="en"/>
              <a:t>When a scholarship is too legit-</a:t>
            </a:r>
            <a:endParaRPr lang="en">
              <a:solidFill>
                <a:srgbClr val="B0AAFC"/>
              </a:solidFill>
            </a:endParaRPr>
          </a:p>
        </p:txBody>
      </p:sp>
      <p:sp>
        <p:nvSpPr>
          <p:cNvPr id="1390" name="Google Shape;1390;p73"/>
          <p:cNvSpPr txBox="1">
            <a:spLocks noGrp="1"/>
          </p:cNvSpPr>
          <p:nvPr>
            <p:ph type="subTitle" idx="3"/>
          </p:nvPr>
        </p:nvSpPr>
        <p:spPr>
          <a:xfrm>
            <a:off x="5008225" y="2750054"/>
            <a:ext cx="2907600" cy="564300"/>
          </a:xfrm>
          <a:prstGeom prst="rect">
            <a:avLst/>
          </a:prstGeom>
        </p:spPr>
        <p:txBody>
          <a:bodyPr spcFirstLastPara="1" wrap="square" lIns="91425" tIns="91425" rIns="91425" bIns="91425" anchor="t" anchorCtr="0">
            <a:noAutofit/>
          </a:bodyPr>
          <a:lstStyle/>
          <a:p>
            <a:pPr marL="0" indent="0"/>
            <a:r>
              <a:rPr lang="en"/>
              <a:t>Too legit </a:t>
            </a:r>
            <a:endParaRPr lang="en-US"/>
          </a:p>
        </p:txBody>
      </p:sp>
      <p:grpSp>
        <p:nvGrpSpPr>
          <p:cNvPr id="1391" name="Google Shape;1391;p73"/>
          <p:cNvGrpSpPr/>
          <p:nvPr/>
        </p:nvGrpSpPr>
        <p:grpSpPr>
          <a:xfrm>
            <a:off x="2121375" y="1401375"/>
            <a:ext cx="1114200" cy="1114200"/>
            <a:chOff x="2121375" y="1657250"/>
            <a:chExt cx="1114200" cy="1114200"/>
          </a:xfrm>
        </p:grpSpPr>
        <p:sp>
          <p:nvSpPr>
            <p:cNvPr id="1392" name="Google Shape;1392;p73"/>
            <p:cNvSpPr/>
            <p:nvPr/>
          </p:nvSpPr>
          <p:spPr>
            <a:xfrm>
              <a:off x="2121375" y="1657250"/>
              <a:ext cx="1114200" cy="11142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73"/>
            <p:cNvGrpSpPr/>
            <p:nvPr/>
          </p:nvGrpSpPr>
          <p:grpSpPr>
            <a:xfrm>
              <a:off x="2389916" y="2011430"/>
              <a:ext cx="576954" cy="405707"/>
              <a:chOff x="8056492" y="4020233"/>
              <a:chExt cx="365786" cy="257200"/>
            </a:xfrm>
          </p:grpSpPr>
          <p:sp>
            <p:nvSpPr>
              <p:cNvPr id="1394" name="Google Shape;1394;p73"/>
              <p:cNvSpPr/>
              <p:nvPr/>
            </p:nvSpPr>
            <p:spPr>
              <a:xfrm>
                <a:off x="8056492" y="4020233"/>
                <a:ext cx="365786" cy="257200"/>
              </a:xfrm>
              <a:custGeom>
                <a:avLst/>
                <a:gdLst/>
                <a:ahLst/>
                <a:cxnLst/>
                <a:rect l="l" t="t" r="r" b="b"/>
                <a:pathLst>
                  <a:path w="9461" h="6652" extrusionOk="0">
                    <a:moveTo>
                      <a:pt x="7798" y="1663"/>
                    </a:moveTo>
                    <a:lnTo>
                      <a:pt x="7798" y="4989"/>
                    </a:lnTo>
                    <a:lnTo>
                      <a:pt x="1664" y="4989"/>
                    </a:lnTo>
                    <a:lnTo>
                      <a:pt x="1664" y="1663"/>
                    </a:lnTo>
                    <a:close/>
                    <a:moveTo>
                      <a:pt x="6777" y="5544"/>
                    </a:moveTo>
                    <a:lnTo>
                      <a:pt x="7054" y="6098"/>
                    </a:lnTo>
                    <a:lnTo>
                      <a:pt x="2409" y="6098"/>
                    </a:lnTo>
                    <a:lnTo>
                      <a:pt x="2686" y="5544"/>
                    </a:lnTo>
                    <a:close/>
                    <a:moveTo>
                      <a:pt x="8630" y="554"/>
                    </a:moveTo>
                    <a:cubicBezTo>
                      <a:pt x="8782" y="555"/>
                      <a:pt x="8907" y="679"/>
                      <a:pt x="8907" y="832"/>
                    </a:cubicBezTo>
                    <a:lnTo>
                      <a:pt x="8907" y="5821"/>
                    </a:lnTo>
                    <a:cubicBezTo>
                      <a:pt x="8907" y="5973"/>
                      <a:pt x="8782" y="6097"/>
                      <a:pt x="8630" y="6098"/>
                    </a:cubicBezTo>
                    <a:lnTo>
                      <a:pt x="7674" y="6098"/>
                    </a:lnTo>
                    <a:lnTo>
                      <a:pt x="7397" y="5543"/>
                    </a:lnTo>
                    <a:lnTo>
                      <a:pt x="8075" y="5543"/>
                    </a:lnTo>
                    <a:cubicBezTo>
                      <a:pt x="8228" y="5543"/>
                      <a:pt x="8353" y="5419"/>
                      <a:pt x="8353" y="5266"/>
                    </a:cubicBezTo>
                    <a:lnTo>
                      <a:pt x="8353" y="1387"/>
                    </a:lnTo>
                    <a:cubicBezTo>
                      <a:pt x="8353" y="1234"/>
                      <a:pt x="8228" y="1109"/>
                      <a:pt x="8075" y="1109"/>
                    </a:cubicBezTo>
                    <a:lnTo>
                      <a:pt x="1387" y="1109"/>
                    </a:lnTo>
                    <a:cubicBezTo>
                      <a:pt x="1234" y="1109"/>
                      <a:pt x="1110" y="1234"/>
                      <a:pt x="1110" y="1387"/>
                    </a:cubicBezTo>
                    <a:lnTo>
                      <a:pt x="1110" y="5267"/>
                    </a:lnTo>
                    <a:cubicBezTo>
                      <a:pt x="1110" y="5420"/>
                      <a:pt x="1234" y="5544"/>
                      <a:pt x="1387" y="5544"/>
                    </a:cubicBezTo>
                    <a:lnTo>
                      <a:pt x="2066" y="5544"/>
                    </a:lnTo>
                    <a:lnTo>
                      <a:pt x="1789" y="6098"/>
                    </a:lnTo>
                    <a:lnTo>
                      <a:pt x="833" y="6098"/>
                    </a:lnTo>
                    <a:cubicBezTo>
                      <a:pt x="679" y="6098"/>
                      <a:pt x="556" y="5974"/>
                      <a:pt x="556" y="5821"/>
                    </a:cubicBezTo>
                    <a:lnTo>
                      <a:pt x="556" y="832"/>
                    </a:lnTo>
                    <a:cubicBezTo>
                      <a:pt x="556" y="679"/>
                      <a:pt x="679" y="555"/>
                      <a:pt x="833" y="554"/>
                    </a:cubicBezTo>
                    <a:close/>
                    <a:moveTo>
                      <a:pt x="833" y="0"/>
                    </a:moveTo>
                    <a:cubicBezTo>
                      <a:pt x="374" y="1"/>
                      <a:pt x="2" y="373"/>
                      <a:pt x="1" y="832"/>
                    </a:cubicBezTo>
                    <a:lnTo>
                      <a:pt x="1" y="5821"/>
                    </a:lnTo>
                    <a:cubicBezTo>
                      <a:pt x="2" y="6279"/>
                      <a:pt x="374" y="6651"/>
                      <a:pt x="833" y="6652"/>
                    </a:cubicBezTo>
                    <a:lnTo>
                      <a:pt x="8630" y="6652"/>
                    </a:lnTo>
                    <a:cubicBezTo>
                      <a:pt x="9088" y="6651"/>
                      <a:pt x="9460" y="6279"/>
                      <a:pt x="9461" y="5821"/>
                    </a:cubicBezTo>
                    <a:lnTo>
                      <a:pt x="9461" y="832"/>
                    </a:lnTo>
                    <a:cubicBezTo>
                      <a:pt x="9460" y="373"/>
                      <a:pt x="9088" y="1"/>
                      <a:pt x="8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73"/>
              <p:cNvSpPr/>
              <p:nvPr/>
            </p:nvSpPr>
            <p:spPr>
              <a:xfrm>
                <a:off x="8143405" y="4105954"/>
                <a:ext cx="191998" cy="85759"/>
              </a:xfrm>
              <a:custGeom>
                <a:avLst/>
                <a:gdLst/>
                <a:ahLst/>
                <a:cxnLst/>
                <a:rect l="l" t="t" r="r" b="b"/>
                <a:pathLst>
                  <a:path w="4966" h="2218" extrusionOk="0">
                    <a:moveTo>
                      <a:pt x="1098" y="554"/>
                    </a:moveTo>
                    <a:cubicBezTo>
                      <a:pt x="1242" y="554"/>
                      <a:pt x="1383" y="610"/>
                      <a:pt x="1489" y="716"/>
                    </a:cubicBezTo>
                    <a:cubicBezTo>
                      <a:pt x="1648" y="875"/>
                      <a:pt x="1695" y="1114"/>
                      <a:pt x="1610" y="1321"/>
                    </a:cubicBezTo>
                    <a:cubicBezTo>
                      <a:pt x="1524" y="1528"/>
                      <a:pt x="1321" y="1663"/>
                      <a:pt x="1098" y="1663"/>
                    </a:cubicBezTo>
                    <a:cubicBezTo>
                      <a:pt x="792" y="1663"/>
                      <a:pt x="544" y="1414"/>
                      <a:pt x="543" y="1108"/>
                    </a:cubicBezTo>
                    <a:cubicBezTo>
                      <a:pt x="543" y="884"/>
                      <a:pt x="679" y="682"/>
                      <a:pt x="886" y="597"/>
                    </a:cubicBezTo>
                    <a:cubicBezTo>
                      <a:pt x="954" y="568"/>
                      <a:pt x="1027" y="554"/>
                      <a:pt x="1098" y="554"/>
                    </a:cubicBezTo>
                    <a:close/>
                    <a:moveTo>
                      <a:pt x="2909" y="554"/>
                    </a:moveTo>
                    <a:cubicBezTo>
                      <a:pt x="2710" y="897"/>
                      <a:pt x="2710" y="1320"/>
                      <a:pt x="2909" y="1663"/>
                    </a:cubicBezTo>
                    <a:lnTo>
                      <a:pt x="2057" y="1663"/>
                    </a:lnTo>
                    <a:cubicBezTo>
                      <a:pt x="2255" y="1320"/>
                      <a:pt x="2255" y="897"/>
                      <a:pt x="2057" y="554"/>
                    </a:cubicBezTo>
                    <a:close/>
                    <a:moveTo>
                      <a:pt x="3868" y="554"/>
                    </a:moveTo>
                    <a:cubicBezTo>
                      <a:pt x="3940" y="554"/>
                      <a:pt x="4012" y="568"/>
                      <a:pt x="4081" y="597"/>
                    </a:cubicBezTo>
                    <a:cubicBezTo>
                      <a:pt x="4288" y="682"/>
                      <a:pt x="4423" y="884"/>
                      <a:pt x="4423" y="1108"/>
                    </a:cubicBezTo>
                    <a:cubicBezTo>
                      <a:pt x="4423" y="1414"/>
                      <a:pt x="4175" y="1663"/>
                      <a:pt x="3869" y="1663"/>
                    </a:cubicBezTo>
                    <a:cubicBezTo>
                      <a:pt x="3645" y="1663"/>
                      <a:pt x="3443" y="1528"/>
                      <a:pt x="3356" y="1321"/>
                    </a:cubicBezTo>
                    <a:cubicBezTo>
                      <a:pt x="3271" y="1114"/>
                      <a:pt x="3318" y="875"/>
                      <a:pt x="3477" y="716"/>
                    </a:cubicBezTo>
                    <a:cubicBezTo>
                      <a:pt x="3583" y="610"/>
                      <a:pt x="3724" y="554"/>
                      <a:pt x="3868" y="554"/>
                    </a:cubicBezTo>
                    <a:close/>
                    <a:moveTo>
                      <a:pt x="1098" y="0"/>
                    </a:moveTo>
                    <a:cubicBezTo>
                      <a:pt x="490" y="8"/>
                      <a:pt x="1" y="502"/>
                      <a:pt x="1" y="1109"/>
                    </a:cubicBezTo>
                    <a:cubicBezTo>
                      <a:pt x="1" y="1717"/>
                      <a:pt x="490" y="2211"/>
                      <a:pt x="1098" y="2218"/>
                    </a:cubicBezTo>
                    <a:lnTo>
                      <a:pt x="3869" y="2218"/>
                    </a:lnTo>
                    <a:cubicBezTo>
                      <a:pt x="4477" y="2211"/>
                      <a:pt x="4966" y="1717"/>
                      <a:pt x="4966" y="1109"/>
                    </a:cubicBezTo>
                    <a:cubicBezTo>
                      <a:pt x="4966" y="502"/>
                      <a:pt x="4477" y="8"/>
                      <a:pt x="3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6" name="Google Shape;1396;p73"/>
          <p:cNvGrpSpPr/>
          <p:nvPr/>
        </p:nvGrpSpPr>
        <p:grpSpPr>
          <a:xfrm>
            <a:off x="5904925" y="1401363"/>
            <a:ext cx="1114200" cy="1114200"/>
            <a:chOff x="5904925" y="1657250"/>
            <a:chExt cx="1114200" cy="1114200"/>
          </a:xfrm>
        </p:grpSpPr>
        <p:grpSp>
          <p:nvGrpSpPr>
            <p:cNvPr id="1397" name="Google Shape;1397;p73"/>
            <p:cNvGrpSpPr/>
            <p:nvPr/>
          </p:nvGrpSpPr>
          <p:grpSpPr>
            <a:xfrm>
              <a:off x="6173593" y="1925861"/>
              <a:ext cx="576954" cy="576991"/>
              <a:chOff x="4790825" y="2157044"/>
              <a:chExt cx="365786" cy="365810"/>
            </a:xfrm>
          </p:grpSpPr>
          <p:sp>
            <p:nvSpPr>
              <p:cNvPr id="1398" name="Google Shape;1398;p73"/>
              <p:cNvSpPr/>
              <p:nvPr/>
            </p:nvSpPr>
            <p:spPr>
              <a:xfrm>
                <a:off x="4790825" y="2157044"/>
                <a:ext cx="365786" cy="365810"/>
              </a:xfrm>
              <a:custGeom>
                <a:avLst/>
                <a:gdLst/>
                <a:ahLst/>
                <a:cxnLst/>
                <a:rect l="l" t="t" r="r" b="b"/>
                <a:pathLst>
                  <a:path w="9461" h="9461" extrusionOk="0">
                    <a:moveTo>
                      <a:pt x="4731" y="555"/>
                    </a:moveTo>
                    <a:cubicBezTo>
                      <a:pt x="4978" y="555"/>
                      <a:pt x="5225" y="577"/>
                      <a:pt x="5469" y="621"/>
                    </a:cubicBezTo>
                    <a:lnTo>
                      <a:pt x="4927" y="2801"/>
                    </a:lnTo>
                    <a:cubicBezTo>
                      <a:pt x="4863" y="2794"/>
                      <a:pt x="4797" y="2791"/>
                      <a:pt x="4730" y="2791"/>
                    </a:cubicBezTo>
                    <a:cubicBezTo>
                      <a:pt x="4665" y="2791"/>
                      <a:pt x="4599" y="2794"/>
                      <a:pt x="4534" y="2801"/>
                    </a:cubicBezTo>
                    <a:lnTo>
                      <a:pt x="3993" y="621"/>
                    </a:lnTo>
                    <a:cubicBezTo>
                      <a:pt x="4237" y="577"/>
                      <a:pt x="4484" y="555"/>
                      <a:pt x="4731" y="555"/>
                    </a:cubicBezTo>
                    <a:close/>
                    <a:moveTo>
                      <a:pt x="4730" y="3345"/>
                    </a:moveTo>
                    <a:cubicBezTo>
                      <a:pt x="4909" y="3345"/>
                      <a:pt x="5089" y="3379"/>
                      <a:pt x="5261" y="3451"/>
                    </a:cubicBezTo>
                    <a:cubicBezTo>
                      <a:pt x="5779" y="3665"/>
                      <a:pt x="6117" y="4171"/>
                      <a:pt x="6117" y="4731"/>
                    </a:cubicBezTo>
                    <a:cubicBezTo>
                      <a:pt x="6116" y="5496"/>
                      <a:pt x="5496" y="6115"/>
                      <a:pt x="4730" y="6116"/>
                    </a:cubicBezTo>
                    <a:cubicBezTo>
                      <a:pt x="4170" y="6116"/>
                      <a:pt x="3665" y="5779"/>
                      <a:pt x="3450" y="5261"/>
                    </a:cubicBezTo>
                    <a:cubicBezTo>
                      <a:pt x="3236" y="4743"/>
                      <a:pt x="3355" y="4147"/>
                      <a:pt x="3751" y="3750"/>
                    </a:cubicBezTo>
                    <a:cubicBezTo>
                      <a:pt x="4016" y="3485"/>
                      <a:pt x="4370" y="3345"/>
                      <a:pt x="4730" y="3345"/>
                    </a:cubicBezTo>
                    <a:close/>
                    <a:moveTo>
                      <a:pt x="6005" y="756"/>
                    </a:moveTo>
                    <a:cubicBezTo>
                      <a:pt x="7686" y="1296"/>
                      <a:pt x="8905" y="2874"/>
                      <a:pt x="8905" y="4732"/>
                    </a:cubicBezTo>
                    <a:cubicBezTo>
                      <a:pt x="8905" y="6588"/>
                      <a:pt x="7687" y="8167"/>
                      <a:pt x="6006" y="8707"/>
                    </a:cubicBezTo>
                    <a:lnTo>
                      <a:pt x="6006" y="8707"/>
                    </a:lnTo>
                    <a:lnTo>
                      <a:pt x="5466" y="6526"/>
                    </a:lnTo>
                    <a:cubicBezTo>
                      <a:pt x="6172" y="6236"/>
                      <a:pt x="6672" y="5540"/>
                      <a:pt x="6672" y="4731"/>
                    </a:cubicBezTo>
                    <a:cubicBezTo>
                      <a:pt x="6670" y="3943"/>
                      <a:pt x="6194" y="3234"/>
                      <a:pt x="5465" y="2936"/>
                    </a:cubicBezTo>
                    <a:lnTo>
                      <a:pt x="6005" y="756"/>
                    </a:lnTo>
                    <a:close/>
                    <a:moveTo>
                      <a:pt x="3456" y="755"/>
                    </a:moveTo>
                    <a:lnTo>
                      <a:pt x="3996" y="2936"/>
                    </a:lnTo>
                    <a:cubicBezTo>
                      <a:pt x="3267" y="3233"/>
                      <a:pt x="2790" y="3944"/>
                      <a:pt x="2790" y="4732"/>
                    </a:cubicBezTo>
                    <a:cubicBezTo>
                      <a:pt x="2790" y="5520"/>
                      <a:pt x="3267" y="6229"/>
                      <a:pt x="3996" y="6528"/>
                    </a:cubicBezTo>
                    <a:lnTo>
                      <a:pt x="3456" y="8707"/>
                    </a:lnTo>
                    <a:cubicBezTo>
                      <a:pt x="1775" y="8166"/>
                      <a:pt x="555" y="6589"/>
                      <a:pt x="555" y="4731"/>
                    </a:cubicBezTo>
                    <a:cubicBezTo>
                      <a:pt x="555" y="2873"/>
                      <a:pt x="1775" y="1295"/>
                      <a:pt x="3456" y="755"/>
                    </a:cubicBezTo>
                    <a:close/>
                    <a:moveTo>
                      <a:pt x="4926" y="6661"/>
                    </a:moveTo>
                    <a:lnTo>
                      <a:pt x="5468" y="8841"/>
                    </a:lnTo>
                    <a:cubicBezTo>
                      <a:pt x="5224" y="8885"/>
                      <a:pt x="4977" y="8907"/>
                      <a:pt x="4730" y="8907"/>
                    </a:cubicBezTo>
                    <a:cubicBezTo>
                      <a:pt x="4483" y="8907"/>
                      <a:pt x="4236" y="8885"/>
                      <a:pt x="3992" y="8841"/>
                    </a:cubicBezTo>
                    <a:lnTo>
                      <a:pt x="3993" y="8841"/>
                    </a:lnTo>
                    <a:lnTo>
                      <a:pt x="4534" y="6661"/>
                    </a:lnTo>
                    <a:cubicBezTo>
                      <a:pt x="4598" y="6667"/>
                      <a:pt x="4664" y="6671"/>
                      <a:pt x="4730" y="6671"/>
                    </a:cubicBezTo>
                    <a:cubicBezTo>
                      <a:pt x="4796" y="6671"/>
                      <a:pt x="4862" y="6667"/>
                      <a:pt x="4926" y="6661"/>
                    </a:cubicBezTo>
                    <a:close/>
                    <a:moveTo>
                      <a:pt x="4730" y="1"/>
                    </a:moveTo>
                    <a:cubicBezTo>
                      <a:pt x="2126" y="1"/>
                      <a:pt x="0" y="2126"/>
                      <a:pt x="0" y="4731"/>
                    </a:cubicBezTo>
                    <a:cubicBezTo>
                      <a:pt x="0" y="7335"/>
                      <a:pt x="2126" y="9461"/>
                      <a:pt x="4730" y="9461"/>
                    </a:cubicBezTo>
                    <a:cubicBezTo>
                      <a:pt x="7335" y="9461"/>
                      <a:pt x="9461" y="7335"/>
                      <a:pt x="9461" y="4731"/>
                    </a:cubicBezTo>
                    <a:cubicBezTo>
                      <a:pt x="9461" y="2126"/>
                      <a:pt x="7335" y="1"/>
                      <a:pt x="4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3"/>
              <p:cNvSpPr/>
              <p:nvPr/>
            </p:nvSpPr>
            <p:spPr>
              <a:xfrm>
                <a:off x="4939018" y="2307799"/>
                <a:ext cx="66886" cy="64339"/>
              </a:xfrm>
              <a:custGeom>
                <a:avLst/>
                <a:gdLst/>
                <a:ahLst/>
                <a:cxnLst/>
                <a:rect l="l" t="t" r="r" b="b"/>
                <a:pathLst>
                  <a:path w="1730" h="1664" extrusionOk="0">
                    <a:moveTo>
                      <a:pt x="896" y="554"/>
                    </a:moveTo>
                    <a:cubicBezTo>
                      <a:pt x="1038" y="554"/>
                      <a:pt x="1174" y="665"/>
                      <a:pt x="1174" y="832"/>
                    </a:cubicBezTo>
                    <a:cubicBezTo>
                      <a:pt x="1174" y="985"/>
                      <a:pt x="1051" y="1109"/>
                      <a:pt x="897" y="1109"/>
                    </a:cubicBezTo>
                    <a:cubicBezTo>
                      <a:pt x="650" y="1109"/>
                      <a:pt x="527" y="810"/>
                      <a:pt x="702" y="636"/>
                    </a:cubicBezTo>
                    <a:cubicBezTo>
                      <a:pt x="758" y="580"/>
                      <a:pt x="828" y="554"/>
                      <a:pt x="896" y="554"/>
                    </a:cubicBezTo>
                    <a:close/>
                    <a:moveTo>
                      <a:pt x="897" y="1"/>
                    </a:moveTo>
                    <a:cubicBezTo>
                      <a:pt x="562" y="1"/>
                      <a:pt x="258" y="204"/>
                      <a:pt x="129" y="514"/>
                    </a:cubicBezTo>
                    <a:cubicBezTo>
                      <a:pt x="0" y="825"/>
                      <a:pt x="72" y="1182"/>
                      <a:pt x="309" y="1420"/>
                    </a:cubicBezTo>
                    <a:cubicBezTo>
                      <a:pt x="469" y="1579"/>
                      <a:pt x="681" y="1663"/>
                      <a:pt x="897" y="1663"/>
                    </a:cubicBezTo>
                    <a:cubicBezTo>
                      <a:pt x="1005" y="1663"/>
                      <a:pt x="1113" y="1643"/>
                      <a:pt x="1216" y="1600"/>
                    </a:cubicBezTo>
                    <a:cubicBezTo>
                      <a:pt x="1527" y="1471"/>
                      <a:pt x="1729" y="1169"/>
                      <a:pt x="1730" y="832"/>
                    </a:cubicBezTo>
                    <a:cubicBezTo>
                      <a:pt x="1729" y="374"/>
                      <a:pt x="1357" y="2"/>
                      <a:pt x="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 name="Google Shape;1400;p73"/>
            <p:cNvSpPr/>
            <p:nvPr/>
          </p:nvSpPr>
          <p:spPr>
            <a:xfrm>
              <a:off x="5904925" y="1657250"/>
              <a:ext cx="1114200" cy="11142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01" name="Google Shape;1401;p73"/>
          <p:cNvCxnSpPr>
            <a:stCxn id="1392" idx="2"/>
            <a:endCxn id="1385" idx="5"/>
          </p:cNvCxnSpPr>
          <p:nvPr/>
        </p:nvCxnSpPr>
        <p:spPr>
          <a:xfrm flipH="1">
            <a:off x="1137375" y="1958475"/>
            <a:ext cx="984000" cy="1073400"/>
          </a:xfrm>
          <a:prstGeom prst="curvedConnector3">
            <a:avLst>
              <a:gd name="adj1" fmla="val 130193"/>
            </a:avLst>
          </a:prstGeom>
          <a:noFill/>
          <a:ln w="28575" cap="rnd" cmpd="sng">
            <a:solidFill>
              <a:schemeClr val="accent5"/>
            </a:solidFill>
            <a:prstDash val="solid"/>
            <a:round/>
            <a:headEnd type="triangle" w="med" len="med"/>
            <a:tailEnd type="none" w="med" len="med"/>
          </a:ln>
        </p:spPr>
      </p:cxnSp>
      <p:cxnSp>
        <p:nvCxnSpPr>
          <p:cNvPr id="1402" name="Google Shape;1402;p73"/>
          <p:cNvCxnSpPr>
            <a:stCxn id="1400" idx="6"/>
            <a:endCxn id="1386" idx="2"/>
          </p:cNvCxnSpPr>
          <p:nvPr/>
        </p:nvCxnSpPr>
        <p:spPr>
          <a:xfrm>
            <a:off x="7019125" y="1958463"/>
            <a:ext cx="984000" cy="1074000"/>
          </a:xfrm>
          <a:prstGeom prst="curvedConnector3">
            <a:avLst>
              <a:gd name="adj1" fmla="val 130175"/>
            </a:avLst>
          </a:prstGeom>
          <a:noFill/>
          <a:ln w="28575" cap="rnd" cmpd="sng">
            <a:solidFill>
              <a:schemeClr val="accent3"/>
            </a:solidFill>
            <a:prstDash val="solid"/>
            <a:round/>
            <a:headEnd type="triangle" w="med" len="med"/>
            <a:tailEnd type="none" w="med" len="med"/>
          </a:ln>
        </p:spPr>
      </p:cxnSp>
      <p:sp>
        <p:nvSpPr>
          <p:cNvPr id="1403" name="Google Shape;1403;p73"/>
          <p:cNvSpPr txBox="1">
            <a:spLocks noGrp="1"/>
          </p:cNvSpPr>
          <p:nvPr>
            <p:ph type="subTitle" idx="1"/>
          </p:nvPr>
        </p:nvSpPr>
        <p:spPr>
          <a:xfrm>
            <a:off x="1177100" y="2750054"/>
            <a:ext cx="2907600" cy="564300"/>
          </a:xfrm>
          <a:prstGeom prst="rect">
            <a:avLst/>
          </a:prstGeom>
        </p:spPr>
        <p:txBody>
          <a:bodyPr spcFirstLastPara="1" wrap="square" lIns="91425" tIns="91425" rIns="91425" bIns="91425" anchor="t" anchorCtr="0">
            <a:noAutofit/>
          </a:bodyPr>
          <a:lstStyle/>
          <a:p>
            <a:pPr marL="0" indent="0"/>
            <a:r>
              <a:rPr lang="en"/>
              <a:t>Legit</a:t>
            </a:r>
            <a:endParaRPr/>
          </a:p>
        </p:txBody>
      </p:sp>
      <p:sp>
        <p:nvSpPr>
          <p:cNvPr id="2" name="TextBox 1">
            <a:extLst>
              <a:ext uri="{FF2B5EF4-FFF2-40B4-BE49-F238E27FC236}">
                <a16:creationId xmlns:a16="http://schemas.microsoft.com/office/drawing/2014/main" id="{F21BCB9F-8A63-B0F7-1D2B-B16926A474DC}"/>
              </a:ext>
            </a:extLst>
          </p:cNvPr>
          <p:cNvSpPr txBox="1"/>
          <p:nvPr/>
        </p:nvSpPr>
        <p:spPr>
          <a:xfrm>
            <a:off x="3627437" y="1706562"/>
            <a:ext cx="19986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2">
                    <a:lumMod val="40000"/>
                    <a:lumOff val="60000"/>
                  </a:schemeClr>
                </a:solidFill>
              </a:rPr>
              <a:t>Hammer Time</a:t>
            </a:r>
          </a:p>
        </p:txBody>
      </p:sp>
      <p:sp>
        <p:nvSpPr>
          <p:cNvPr id="3" name="TextBox 2">
            <a:extLst>
              <a:ext uri="{FF2B5EF4-FFF2-40B4-BE49-F238E27FC236}">
                <a16:creationId xmlns:a16="http://schemas.microsoft.com/office/drawing/2014/main" id="{CE7D0ACB-A297-FDE3-A38A-86D3083CBB0F}"/>
              </a:ext>
            </a:extLst>
          </p:cNvPr>
          <p:cNvSpPr txBox="1"/>
          <p:nvPr/>
        </p:nvSpPr>
        <p:spPr>
          <a:xfrm>
            <a:off x="571500" y="4651375"/>
            <a:ext cx="56895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lumMod val="60000"/>
                    <a:lumOff val="40000"/>
                  </a:schemeClr>
                </a:solidFill>
              </a:rPr>
              <a:t>Trivia: What year was MC Hammer's 'Too Legit to Quit' released?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cxnSp>
        <p:nvCxnSpPr>
          <p:cNvPr id="1119" name="Google Shape;1119;p60"/>
          <p:cNvCxnSpPr>
            <a:stCxn id="1120" idx="4"/>
            <a:endCxn id="1121" idx="0"/>
          </p:cNvCxnSpPr>
          <p:nvPr/>
        </p:nvCxnSpPr>
        <p:spPr>
          <a:xfrm rot="-5400000" flipH="1">
            <a:off x="4516675" y="1821650"/>
            <a:ext cx="111300" cy="600"/>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1122" name="Google Shape;1122;p60"/>
          <p:cNvCxnSpPr>
            <a:stCxn id="1123" idx="4"/>
            <a:endCxn id="1124" idx="0"/>
          </p:cNvCxnSpPr>
          <p:nvPr/>
        </p:nvCxnSpPr>
        <p:spPr>
          <a:xfrm rot="-5400000" flipH="1">
            <a:off x="7215950" y="1821650"/>
            <a:ext cx="111300" cy="600"/>
          </a:xfrm>
          <a:prstGeom prst="curvedConnector3">
            <a:avLst>
              <a:gd name="adj1" fmla="val 50011"/>
            </a:avLst>
          </a:prstGeom>
          <a:noFill/>
          <a:ln w="28575" cap="rnd" cmpd="sng">
            <a:solidFill>
              <a:schemeClr val="accent5"/>
            </a:solidFill>
            <a:prstDash val="solid"/>
            <a:round/>
            <a:headEnd type="none" w="med" len="med"/>
            <a:tailEnd type="none" w="med" len="med"/>
          </a:ln>
        </p:spPr>
      </p:cxnSp>
      <p:cxnSp>
        <p:nvCxnSpPr>
          <p:cNvPr id="1125" name="Google Shape;1125;p60"/>
          <p:cNvCxnSpPr>
            <a:stCxn id="1126" idx="4"/>
            <a:endCxn id="1127" idx="0"/>
          </p:cNvCxnSpPr>
          <p:nvPr/>
        </p:nvCxnSpPr>
        <p:spPr>
          <a:xfrm rot="-5400000" flipH="1">
            <a:off x="1803000" y="3447613"/>
            <a:ext cx="140100" cy="600"/>
          </a:xfrm>
          <a:prstGeom prst="curvedConnector3">
            <a:avLst>
              <a:gd name="adj1" fmla="val 50004"/>
            </a:avLst>
          </a:prstGeom>
          <a:noFill/>
          <a:ln w="28575" cap="rnd" cmpd="sng">
            <a:solidFill>
              <a:schemeClr val="accent5"/>
            </a:solidFill>
            <a:prstDash val="solid"/>
            <a:round/>
            <a:headEnd type="none" w="med" len="med"/>
            <a:tailEnd type="none" w="med" len="med"/>
          </a:ln>
        </p:spPr>
      </p:cxnSp>
      <p:cxnSp>
        <p:nvCxnSpPr>
          <p:cNvPr id="1128" name="Google Shape;1128;p60"/>
          <p:cNvCxnSpPr>
            <a:stCxn id="1129" idx="4"/>
            <a:endCxn id="1130" idx="0"/>
          </p:cNvCxnSpPr>
          <p:nvPr/>
        </p:nvCxnSpPr>
        <p:spPr>
          <a:xfrm rot="-5400000" flipH="1">
            <a:off x="4502275" y="3447613"/>
            <a:ext cx="140100" cy="600"/>
          </a:xfrm>
          <a:prstGeom prst="curvedConnector3">
            <a:avLst>
              <a:gd name="adj1" fmla="val 50004"/>
            </a:avLst>
          </a:prstGeom>
          <a:noFill/>
          <a:ln w="28575" cap="rnd" cmpd="sng">
            <a:solidFill>
              <a:schemeClr val="accent5"/>
            </a:solidFill>
            <a:prstDash val="solid"/>
            <a:round/>
            <a:headEnd type="none" w="med" len="med"/>
            <a:tailEnd type="none" w="med" len="med"/>
          </a:ln>
        </p:spPr>
      </p:cxnSp>
      <p:cxnSp>
        <p:nvCxnSpPr>
          <p:cNvPr id="1131" name="Google Shape;1131;p60"/>
          <p:cNvCxnSpPr>
            <a:stCxn id="1132" idx="4"/>
            <a:endCxn id="1133" idx="0"/>
          </p:cNvCxnSpPr>
          <p:nvPr/>
        </p:nvCxnSpPr>
        <p:spPr>
          <a:xfrm rot="-5400000" flipH="1">
            <a:off x="7201550" y="3447613"/>
            <a:ext cx="140100" cy="600"/>
          </a:xfrm>
          <a:prstGeom prst="curvedConnector3">
            <a:avLst>
              <a:gd name="adj1" fmla="val 50004"/>
            </a:avLst>
          </a:prstGeom>
          <a:noFill/>
          <a:ln w="28575" cap="rnd" cmpd="sng">
            <a:solidFill>
              <a:schemeClr val="accent5"/>
            </a:solidFill>
            <a:prstDash val="solid"/>
            <a:round/>
            <a:headEnd type="none" w="med" len="med"/>
            <a:tailEnd type="none" w="med" len="med"/>
          </a:ln>
        </p:spPr>
      </p:cxnSp>
      <p:sp>
        <p:nvSpPr>
          <p:cNvPr id="1134" name="Google Shape;1134;p60"/>
          <p:cNvSpPr/>
          <p:nvPr/>
        </p:nvSpPr>
        <p:spPr>
          <a:xfrm rot="447">
            <a:off x="611855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5" name="Google Shape;1135;p60"/>
          <p:cNvSpPr/>
          <p:nvPr/>
        </p:nvSpPr>
        <p:spPr>
          <a:xfrm rot="447">
            <a:off x="3419275"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6" name="Google Shape;1136;p60"/>
          <p:cNvSpPr/>
          <p:nvPr/>
        </p:nvSpPr>
        <p:spPr>
          <a:xfrm rot="447">
            <a:off x="703400" y="3518125"/>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7" name="Google Shape;1137;p60"/>
          <p:cNvSpPr/>
          <p:nvPr/>
        </p:nvSpPr>
        <p:spPr>
          <a:xfrm rot="447">
            <a:off x="6118550"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8" name="Google Shape;1138;p60"/>
          <p:cNvSpPr/>
          <p:nvPr/>
        </p:nvSpPr>
        <p:spPr>
          <a:xfrm rot="447">
            <a:off x="3419275"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39" name="Google Shape;1139;p60"/>
          <p:cNvSpPr/>
          <p:nvPr/>
        </p:nvSpPr>
        <p:spPr>
          <a:xfrm rot="447">
            <a:off x="703400" y="1877700"/>
            <a:ext cx="2305500" cy="4785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140" name="Google Shape;1140;p60"/>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r>
              <a:rPr lang="en"/>
              <a:t>This is how we do it!</a:t>
            </a:r>
          </a:p>
        </p:txBody>
      </p:sp>
      <p:sp>
        <p:nvSpPr>
          <p:cNvPr id="1141" name="Google Shape;1141;p60"/>
          <p:cNvSpPr txBox="1">
            <a:spLocks noGrp="1"/>
          </p:cNvSpPr>
          <p:nvPr>
            <p:ph type="title"/>
          </p:nvPr>
        </p:nvSpPr>
        <p:spPr>
          <a:xfrm>
            <a:off x="1040400" y="1877550"/>
            <a:ext cx="1664700" cy="478800"/>
          </a:xfrm>
          <a:prstGeom prst="rect">
            <a:avLst/>
          </a:prstGeom>
        </p:spPr>
        <p:txBody>
          <a:bodyPr spcFirstLastPara="1" wrap="square" lIns="91425" tIns="91425" rIns="91425" bIns="91425" anchor="ctr" anchorCtr="0">
            <a:noAutofit/>
          </a:bodyPr>
          <a:lstStyle/>
          <a:p>
            <a:r>
              <a:rPr lang="en"/>
              <a:t>Tip #1</a:t>
            </a:r>
            <a:endParaRPr/>
          </a:p>
        </p:txBody>
      </p:sp>
      <p:sp>
        <p:nvSpPr>
          <p:cNvPr id="1142" name="Google Shape;1142;p60"/>
          <p:cNvSpPr txBox="1">
            <a:spLocks noGrp="1"/>
          </p:cNvSpPr>
          <p:nvPr>
            <p:ph type="subTitle" idx="1"/>
          </p:nvPr>
        </p:nvSpPr>
        <p:spPr>
          <a:xfrm>
            <a:off x="720000" y="2307225"/>
            <a:ext cx="2305500" cy="5643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1200"/>
              <a:t>Deadline</a:t>
            </a:r>
          </a:p>
          <a:p>
            <a:pPr marL="0" indent="0"/>
            <a:r>
              <a:rPr lang="en" sz="1200"/>
              <a:t>Deadline </a:t>
            </a:r>
            <a:r>
              <a:rPr lang="en" sz="1200" err="1"/>
              <a:t>Deadline</a:t>
            </a:r>
          </a:p>
        </p:txBody>
      </p:sp>
      <p:sp>
        <p:nvSpPr>
          <p:cNvPr id="1121" name="Google Shape;1121;p60"/>
          <p:cNvSpPr txBox="1">
            <a:spLocks noGrp="1"/>
          </p:cNvSpPr>
          <p:nvPr>
            <p:ph type="title" idx="2"/>
          </p:nvPr>
        </p:nvSpPr>
        <p:spPr>
          <a:xfrm>
            <a:off x="3739675" y="1877600"/>
            <a:ext cx="1664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Tip #2</a:t>
            </a:r>
            <a:endParaRPr/>
          </a:p>
        </p:txBody>
      </p:sp>
      <p:sp>
        <p:nvSpPr>
          <p:cNvPr id="1143" name="Google Shape;1143;p60"/>
          <p:cNvSpPr txBox="1">
            <a:spLocks noGrp="1"/>
          </p:cNvSpPr>
          <p:nvPr>
            <p:ph type="subTitle" idx="3"/>
          </p:nvPr>
        </p:nvSpPr>
        <p:spPr>
          <a:xfrm>
            <a:off x="3419272" y="2307225"/>
            <a:ext cx="2305500" cy="564300"/>
          </a:xfrm>
          <a:prstGeom prst="rect">
            <a:avLst/>
          </a:prstGeom>
        </p:spPr>
        <p:txBody>
          <a:bodyPr spcFirstLastPara="1" wrap="square" lIns="91425" tIns="91425" rIns="91425" bIns="91425" anchor="t" anchorCtr="0">
            <a:noAutofit/>
          </a:bodyPr>
          <a:lstStyle/>
          <a:p>
            <a:pPr marL="0" indent="0"/>
            <a:r>
              <a:rPr lang="en"/>
              <a:t>Apply Early</a:t>
            </a:r>
            <a:endParaRPr lang="en-US"/>
          </a:p>
        </p:txBody>
      </p:sp>
      <p:sp>
        <p:nvSpPr>
          <p:cNvPr id="1124" name="Google Shape;1124;p60"/>
          <p:cNvSpPr txBox="1">
            <a:spLocks noGrp="1"/>
          </p:cNvSpPr>
          <p:nvPr>
            <p:ph type="title" idx="4"/>
          </p:nvPr>
        </p:nvSpPr>
        <p:spPr>
          <a:xfrm>
            <a:off x="6438950" y="1877625"/>
            <a:ext cx="16647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Tip #3</a:t>
            </a:r>
            <a:endParaRPr lang="en-US"/>
          </a:p>
        </p:txBody>
      </p:sp>
      <p:sp>
        <p:nvSpPr>
          <p:cNvPr id="1144" name="Google Shape;1144;p60"/>
          <p:cNvSpPr txBox="1">
            <a:spLocks noGrp="1"/>
          </p:cNvSpPr>
          <p:nvPr>
            <p:ph type="subTitle" idx="5"/>
          </p:nvPr>
        </p:nvSpPr>
        <p:spPr>
          <a:xfrm>
            <a:off x="6118550" y="2307225"/>
            <a:ext cx="2305500" cy="564300"/>
          </a:xfrm>
          <a:prstGeom prst="rect">
            <a:avLst/>
          </a:prstGeom>
        </p:spPr>
        <p:txBody>
          <a:bodyPr spcFirstLastPara="1" wrap="square" lIns="91425" tIns="91425" rIns="91425" bIns="91425" anchor="t" anchorCtr="0">
            <a:noAutofit/>
          </a:bodyPr>
          <a:lstStyle/>
          <a:p>
            <a:pPr marL="0" indent="0"/>
            <a:r>
              <a:rPr lang="en"/>
              <a:t>Apply for everything</a:t>
            </a:r>
            <a:endParaRPr lang="en-US"/>
          </a:p>
        </p:txBody>
      </p:sp>
      <p:sp>
        <p:nvSpPr>
          <p:cNvPr id="1145" name="Google Shape;1145;p60"/>
          <p:cNvSpPr/>
          <p:nvPr/>
        </p:nvSpPr>
        <p:spPr>
          <a:xfrm>
            <a:off x="1755683" y="1433276"/>
            <a:ext cx="234144" cy="219353"/>
          </a:xfrm>
          <a:custGeom>
            <a:avLst/>
            <a:gdLst/>
            <a:ahLst/>
            <a:cxnLst/>
            <a:rect l="l" t="t" r="r" b="b"/>
            <a:pathLst>
              <a:path w="9468" h="8869" extrusionOk="0">
                <a:moveTo>
                  <a:pt x="4734" y="1108"/>
                </a:moveTo>
                <a:cubicBezTo>
                  <a:pt x="4850" y="1108"/>
                  <a:pt x="5011" y="1332"/>
                  <a:pt x="5011" y="1663"/>
                </a:cubicBezTo>
                <a:cubicBezTo>
                  <a:pt x="5011" y="1966"/>
                  <a:pt x="4860" y="2218"/>
                  <a:pt x="4734" y="2218"/>
                </a:cubicBezTo>
                <a:cubicBezTo>
                  <a:pt x="4609" y="2218"/>
                  <a:pt x="4457" y="1977"/>
                  <a:pt x="4457" y="1663"/>
                </a:cubicBezTo>
                <a:cubicBezTo>
                  <a:pt x="4457" y="1340"/>
                  <a:pt x="4615" y="1108"/>
                  <a:pt x="4734" y="1108"/>
                </a:cubicBezTo>
                <a:close/>
                <a:moveTo>
                  <a:pt x="2670" y="565"/>
                </a:moveTo>
                <a:cubicBezTo>
                  <a:pt x="3010" y="606"/>
                  <a:pt x="3490" y="776"/>
                  <a:pt x="4038" y="1049"/>
                </a:cubicBezTo>
                <a:cubicBezTo>
                  <a:pt x="3953" y="1223"/>
                  <a:pt x="3903" y="1435"/>
                  <a:pt x="3903" y="1663"/>
                </a:cubicBezTo>
                <a:cubicBezTo>
                  <a:pt x="3903" y="1891"/>
                  <a:pt x="3953" y="2102"/>
                  <a:pt x="4038" y="2277"/>
                </a:cubicBezTo>
                <a:cubicBezTo>
                  <a:pt x="3518" y="2536"/>
                  <a:pt x="3059" y="2702"/>
                  <a:pt x="2723" y="2753"/>
                </a:cubicBezTo>
                <a:cubicBezTo>
                  <a:pt x="2703" y="2749"/>
                  <a:pt x="2684" y="2746"/>
                  <a:pt x="2664" y="2745"/>
                </a:cubicBezTo>
                <a:cubicBezTo>
                  <a:pt x="2602" y="2589"/>
                  <a:pt x="2517" y="2265"/>
                  <a:pt x="2517" y="1663"/>
                </a:cubicBezTo>
                <a:cubicBezTo>
                  <a:pt x="2517" y="1038"/>
                  <a:pt x="2609" y="713"/>
                  <a:pt x="2670" y="565"/>
                </a:cubicBezTo>
                <a:close/>
                <a:moveTo>
                  <a:pt x="6798" y="565"/>
                </a:moveTo>
                <a:cubicBezTo>
                  <a:pt x="6861" y="716"/>
                  <a:pt x="6951" y="1043"/>
                  <a:pt x="6951" y="1663"/>
                </a:cubicBezTo>
                <a:cubicBezTo>
                  <a:pt x="6951" y="2284"/>
                  <a:pt x="6861" y="2610"/>
                  <a:pt x="6798" y="2761"/>
                </a:cubicBezTo>
                <a:cubicBezTo>
                  <a:pt x="6458" y="2719"/>
                  <a:pt x="5978" y="2549"/>
                  <a:pt x="5429" y="2277"/>
                </a:cubicBezTo>
                <a:cubicBezTo>
                  <a:pt x="5516" y="2102"/>
                  <a:pt x="5565" y="1892"/>
                  <a:pt x="5565" y="1663"/>
                </a:cubicBezTo>
                <a:cubicBezTo>
                  <a:pt x="5565" y="1434"/>
                  <a:pt x="5516" y="1223"/>
                  <a:pt x="5429" y="1049"/>
                </a:cubicBezTo>
                <a:cubicBezTo>
                  <a:pt x="5978" y="776"/>
                  <a:pt x="6458" y="606"/>
                  <a:pt x="6798" y="565"/>
                </a:cubicBezTo>
                <a:close/>
                <a:moveTo>
                  <a:pt x="7487" y="2137"/>
                </a:moveTo>
                <a:cubicBezTo>
                  <a:pt x="8377" y="2900"/>
                  <a:pt x="8912" y="4036"/>
                  <a:pt x="8909" y="5209"/>
                </a:cubicBezTo>
                <a:cubicBezTo>
                  <a:pt x="8908" y="5500"/>
                  <a:pt x="8875" y="5789"/>
                  <a:pt x="8810" y="6072"/>
                </a:cubicBezTo>
                <a:cubicBezTo>
                  <a:pt x="8808" y="4855"/>
                  <a:pt x="8221" y="3741"/>
                  <a:pt x="7291" y="3017"/>
                </a:cubicBezTo>
                <a:cubicBezTo>
                  <a:pt x="7369" y="2845"/>
                  <a:pt x="7451" y="2569"/>
                  <a:pt x="7487" y="2137"/>
                </a:cubicBezTo>
                <a:close/>
                <a:moveTo>
                  <a:pt x="1978" y="2107"/>
                </a:moveTo>
                <a:cubicBezTo>
                  <a:pt x="2014" y="2565"/>
                  <a:pt x="2101" y="2851"/>
                  <a:pt x="2180" y="3023"/>
                </a:cubicBezTo>
                <a:cubicBezTo>
                  <a:pt x="2071" y="3111"/>
                  <a:pt x="1967" y="3204"/>
                  <a:pt x="1868" y="3303"/>
                </a:cubicBezTo>
                <a:cubicBezTo>
                  <a:pt x="1123" y="4048"/>
                  <a:pt x="712" y="5022"/>
                  <a:pt x="712" y="6045"/>
                </a:cubicBezTo>
                <a:lnTo>
                  <a:pt x="713" y="6045"/>
                </a:lnTo>
                <a:cubicBezTo>
                  <a:pt x="713" y="6117"/>
                  <a:pt x="714" y="6188"/>
                  <a:pt x="718" y="6258"/>
                </a:cubicBezTo>
                <a:cubicBezTo>
                  <a:pt x="614" y="5905"/>
                  <a:pt x="560" y="5540"/>
                  <a:pt x="558" y="5172"/>
                </a:cubicBezTo>
                <a:cubicBezTo>
                  <a:pt x="555" y="4022"/>
                  <a:pt x="1100" y="2868"/>
                  <a:pt x="1978" y="2107"/>
                </a:cubicBezTo>
                <a:close/>
                <a:moveTo>
                  <a:pt x="2517" y="0"/>
                </a:moveTo>
                <a:cubicBezTo>
                  <a:pt x="2444" y="0"/>
                  <a:pt x="2373" y="29"/>
                  <a:pt x="2321" y="82"/>
                </a:cubicBezTo>
                <a:cubicBezTo>
                  <a:pt x="2266" y="136"/>
                  <a:pt x="2006" y="446"/>
                  <a:pt x="1967" y="1412"/>
                </a:cubicBezTo>
                <a:cubicBezTo>
                  <a:pt x="717" y="2290"/>
                  <a:pt x="0" y="3753"/>
                  <a:pt x="4" y="5174"/>
                </a:cubicBezTo>
                <a:cubicBezTo>
                  <a:pt x="8" y="6592"/>
                  <a:pt x="694" y="7951"/>
                  <a:pt x="1883" y="8815"/>
                </a:cubicBezTo>
                <a:cubicBezTo>
                  <a:pt x="1932" y="8851"/>
                  <a:pt x="1990" y="8868"/>
                  <a:pt x="2047" y="8868"/>
                </a:cubicBezTo>
                <a:cubicBezTo>
                  <a:pt x="2125" y="8868"/>
                  <a:pt x="2202" y="8835"/>
                  <a:pt x="2256" y="8772"/>
                </a:cubicBezTo>
                <a:cubicBezTo>
                  <a:pt x="2350" y="8661"/>
                  <a:pt x="2344" y="8498"/>
                  <a:pt x="2242" y="8396"/>
                </a:cubicBezTo>
                <a:cubicBezTo>
                  <a:pt x="1616" y="7774"/>
                  <a:pt x="1265" y="6927"/>
                  <a:pt x="1267" y="6045"/>
                </a:cubicBezTo>
                <a:cubicBezTo>
                  <a:pt x="1267" y="5169"/>
                  <a:pt x="1619" y="4335"/>
                  <a:pt x="2261" y="3694"/>
                </a:cubicBezTo>
                <a:cubicBezTo>
                  <a:pt x="2401" y="3554"/>
                  <a:pt x="2553" y="3427"/>
                  <a:pt x="2716" y="3313"/>
                </a:cubicBezTo>
                <a:cubicBezTo>
                  <a:pt x="3256" y="3253"/>
                  <a:pt x="3914" y="2967"/>
                  <a:pt x="4432" y="2699"/>
                </a:cubicBezTo>
                <a:cubicBezTo>
                  <a:pt x="4527" y="2747"/>
                  <a:pt x="4631" y="2771"/>
                  <a:pt x="4734" y="2771"/>
                </a:cubicBezTo>
                <a:cubicBezTo>
                  <a:pt x="4837" y="2771"/>
                  <a:pt x="4941" y="2747"/>
                  <a:pt x="5035" y="2699"/>
                </a:cubicBezTo>
                <a:cubicBezTo>
                  <a:pt x="5556" y="2968"/>
                  <a:pt x="6216" y="3255"/>
                  <a:pt x="6758" y="3314"/>
                </a:cubicBezTo>
                <a:cubicBezTo>
                  <a:pt x="7644" y="3908"/>
                  <a:pt x="8256" y="4929"/>
                  <a:pt x="8256" y="6079"/>
                </a:cubicBezTo>
                <a:cubicBezTo>
                  <a:pt x="8256" y="6969"/>
                  <a:pt x="7926" y="7771"/>
                  <a:pt x="7301" y="8396"/>
                </a:cubicBezTo>
                <a:cubicBezTo>
                  <a:pt x="7199" y="8500"/>
                  <a:pt x="7192" y="8664"/>
                  <a:pt x="7288" y="8774"/>
                </a:cubicBezTo>
                <a:cubicBezTo>
                  <a:pt x="7343" y="8836"/>
                  <a:pt x="7420" y="8869"/>
                  <a:pt x="7498" y="8869"/>
                </a:cubicBezTo>
                <a:cubicBezTo>
                  <a:pt x="7556" y="8869"/>
                  <a:pt x="7615" y="8850"/>
                  <a:pt x="7665" y="8813"/>
                </a:cubicBezTo>
                <a:cubicBezTo>
                  <a:pt x="8225" y="8385"/>
                  <a:pt x="8680" y="7835"/>
                  <a:pt x="8993" y="7205"/>
                </a:cubicBezTo>
                <a:cubicBezTo>
                  <a:pt x="9300" y="6585"/>
                  <a:pt x="9461" y="5903"/>
                  <a:pt x="9464" y="5211"/>
                </a:cubicBezTo>
                <a:cubicBezTo>
                  <a:pt x="9467" y="3799"/>
                  <a:pt x="8762" y="2333"/>
                  <a:pt x="7501" y="1448"/>
                </a:cubicBezTo>
                <a:cubicBezTo>
                  <a:pt x="7472" y="569"/>
                  <a:pt x="7262" y="217"/>
                  <a:pt x="7169" y="102"/>
                </a:cubicBezTo>
                <a:cubicBezTo>
                  <a:pt x="7116" y="37"/>
                  <a:pt x="7037" y="0"/>
                  <a:pt x="6955" y="0"/>
                </a:cubicBezTo>
                <a:lnTo>
                  <a:pt x="6951" y="0"/>
                </a:lnTo>
                <a:cubicBezTo>
                  <a:pt x="6380" y="0"/>
                  <a:pt x="5620" y="325"/>
                  <a:pt x="5035" y="627"/>
                </a:cubicBezTo>
                <a:cubicBezTo>
                  <a:pt x="4941" y="578"/>
                  <a:pt x="4837" y="554"/>
                  <a:pt x="4734" y="554"/>
                </a:cubicBezTo>
                <a:cubicBezTo>
                  <a:pt x="4631" y="554"/>
                  <a:pt x="4528" y="578"/>
                  <a:pt x="4434" y="627"/>
                </a:cubicBezTo>
                <a:cubicBezTo>
                  <a:pt x="3849" y="325"/>
                  <a:pt x="3089" y="0"/>
                  <a:pt x="25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0"/>
          <p:cNvSpPr/>
          <p:nvPr/>
        </p:nvSpPr>
        <p:spPr>
          <a:xfrm>
            <a:off x="1649400"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0"/>
          <p:cNvSpPr txBox="1">
            <a:spLocks noGrp="1"/>
          </p:cNvSpPr>
          <p:nvPr>
            <p:ph type="subTitle" idx="6"/>
          </p:nvPr>
        </p:nvSpPr>
        <p:spPr>
          <a:xfrm>
            <a:off x="720000" y="3952675"/>
            <a:ext cx="2305500" cy="564300"/>
          </a:xfrm>
          <a:prstGeom prst="rect">
            <a:avLst/>
          </a:prstGeom>
        </p:spPr>
        <p:txBody>
          <a:bodyPr spcFirstLastPara="1" wrap="square" lIns="91425" tIns="91425" rIns="91425" bIns="91425" anchor="t" anchorCtr="0">
            <a:noAutofit/>
          </a:bodyPr>
          <a:lstStyle/>
          <a:p>
            <a:pPr marL="0" indent="0"/>
            <a:r>
              <a:rPr lang="en"/>
              <a:t>Pay attention to follow up requirements</a:t>
            </a:r>
            <a:endParaRPr lang="en-US"/>
          </a:p>
        </p:txBody>
      </p:sp>
      <p:sp>
        <p:nvSpPr>
          <p:cNvPr id="1148" name="Google Shape;1148;p60"/>
          <p:cNvSpPr txBox="1">
            <a:spLocks noGrp="1"/>
          </p:cNvSpPr>
          <p:nvPr>
            <p:ph type="subTitle" idx="7"/>
          </p:nvPr>
        </p:nvSpPr>
        <p:spPr>
          <a:xfrm>
            <a:off x="3419272" y="3952675"/>
            <a:ext cx="2305500" cy="564300"/>
          </a:xfrm>
          <a:prstGeom prst="rect">
            <a:avLst/>
          </a:prstGeom>
        </p:spPr>
        <p:txBody>
          <a:bodyPr spcFirstLastPara="1" wrap="square" lIns="91425" tIns="91425" rIns="91425" bIns="91425" anchor="t" anchorCtr="0">
            <a:noAutofit/>
          </a:bodyPr>
          <a:lstStyle/>
          <a:p>
            <a:pPr marL="0" indent="0"/>
            <a:r>
              <a:rPr lang="en"/>
              <a:t>Keep track of awards</a:t>
            </a:r>
            <a:endParaRPr lang="en-US"/>
          </a:p>
        </p:txBody>
      </p:sp>
      <p:sp>
        <p:nvSpPr>
          <p:cNvPr id="1149" name="Google Shape;1149;p60"/>
          <p:cNvSpPr txBox="1">
            <a:spLocks noGrp="1"/>
          </p:cNvSpPr>
          <p:nvPr>
            <p:ph type="subTitle" idx="8"/>
          </p:nvPr>
        </p:nvSpPr>
        <p:spPr>
          <a:xfrm>
            <a:off x="6118550" y="3952675"/>
            <a:ext cx="2305500" cy="564300"/>
          </a:xfrm>
          <a:prstGeom prst="rect">
            <a:avLst/>
          </a:prstGeom>
        </p:spPr>
        <p:txBody>
          <a:bodyPr spcFirstLastPara="1" wrap="square" lIns="91425" tIns="91425" rIns="91425" bIns="91425" anchor="t" anchorCtr="0">
            <a:noAutofit/>
          </a:bodyPr>
          <a:lstStyle/>
          <a:p>
            <a:pPr marL="0" indent="0"/>
            <a:r>
              <a:rPr lang="en"/>
              <a:t>Write the essay</a:t>
            </a:r>
          </a:p>
        </p:txBody>
      </p:sp>
      <p:sp>
        <p:nvSpPr>
          <p:cNvPr id="1150" name="Google Shape;1150;p60"/>
          <p:cNvSpPr/>
          <p:nvPr/>
        </p:nvSpPr>
        <p:spPr>
          <a:xfrm>
            <a:off x="4454940" y="1450230"/>
            <a:ext cx="234160" cy="185427"/>
          </a:xfrm>
          <a:custGeom>
            <a:avLst/>
            <a:gdLst/>
            <a:ahLst/>
            <a:cxnLst/>
            <a:rect l="l" t="t" r="r" b="b"/>
            <a:pathLst>
              <a:path w="9461" h="7492" extrusionOk="0">
                <a:moveTo>
                  <a:pt x="1589" y="4421"/>
                </a:moveTo>
                <a:cubicBezTo>
                  <a:pt x="1756" y="4421"/>
                  <a:pt x="1933" y="4445"/>
                  <a:pt x="2113" y="4495"/>
                </a:cubicBezTo>
                <a:cubicBezTo>
                  <a:pt x="2987" y="4737"/>
                  <a:pt x="3647" y="5481"/>
                  <a:pt x="3646" y="6124"/>
                </a:cubicBezTo>
                <a:cubicBezTo>
                  <a:pt x="3646" y="6659"/>
                  <a:pt x="3194" y="6950"/>
                  <a:pt x="2619" y="6950"/>
                </a:cubicBezTo>
                <a:cubicBezTo>
                  <a:pt x="2453" y="6950"/>
                  <a:pt x="2276" y="6926"/>
                  <a:pt x="2097" y="6876"/>
                </a:cubicBezTo>
                <a:cubicBezTo>
                  <a:pt x="1096" y="6598"/>
                  <a:pt x="423" y="5692"/>
                  <a:pt x="588" y="5042"/>
                </a:cubicBezTo>
                <a:cubicBezTo>
                  <a:pt x="692" y="4634"/>
                  <a:pt x="1096" y="4421"/>
                  <a:pt x="1589" y="4421"/>
                </a:cubicBezTo>
                <a:close/>
                <a:moveTo>
                  <a:pt x="7850" y="4421"/>
                </a:moveTo>
                <a:cubicBezTo>
                  <a:pt x="8344" y="4421"/>
                  <a:pt x="8748" y="4635"/>
                  <a:pt x="8852" y="5042"/>
                </a:cubicBezTo>
                <a:cubicBezTo>
                  <a:pt x="9019" y="5692"/>
                  <a:pt x="8344" y="6598"/>
                  <a:pt x="7343" y="6876"/>
                </a:cubicBezTo>
                <a:cubicBezTo>
                  <a:pt x="7164" y="6926"/>
                  <a:pt x="6987" y="6950"/>
                  <a:pt x="6821" y="6950"/>
                </a:cubicBezTo>
                <a:cubicBezTo>
                  <a:pt x="6246" y="6950"/>
                  <a:pt x="5794" y="6659"/>
                  <a:pt x="5794" y="6124"/>
                </a:cubicBezTo>
                <a:cubicBezTo>
                  <a:pt x="5794" y="5481"/>
                  <a:pt x="6453" y="4737"/>
                  <a:pt x="7328" y="4495"/>
                </a:cubicBezTo>
                <a:cubicBezTo>
                  <a:pt x="7507" y="4445"/>
                  <a:pt x="7684" y="4421"/>
                  <a:pt x="7850" y="4421"/>
                </a:cubicBezTo>
                <a:close/>
                <a:moveTo>
                  <a:pt x="2495" y="1"/>
                </a:moveTo>
                <a:cubicBezTo>
                  <a:pt x="1098" y="1"/>
                  <a:pt x="13" y="2925"/>
                  <a:pt x="0" y="5227"/>
                </a:cubicBezTo>
                <a:lnTo>
                  <a:pt x="0" y="5259"/>
                </a:lnTo>
                <a:cubicBezTo>
                  <a:pt x="0" y="5273"/>
                  <a:pt x="0" y="5273"/>
                  <a:pt x="1" y="5281"/>
                </a:cubicBezTo>
                <a:cubicBezTo>
                  <a:pt x="33" y="6644"/>
                  <a:pt x="1475" y="7491"/>
                  <a:pt x="2659" y="7491"/>
                </a:cubicBezTo>
                <a:cubicBezTo>
                  <a:pt x="3489" y="7491"/>
                  <a:pt x="4193" y="7074"/>
                  <a:pt x="4193" y="6126"/>
                </a:cubicBezTo>
                <a:cubicBezTo>
                  <a:pt x="4193" y="6072"/>
                  <a:pt x="4190" y="6017"/>
                  <a:pt x="4184" y="5962"/>
                </a:cubicBezTo>
                <a:cubicBezTo>
                  <a:pt x="4359" y="5872"/>
                  <a:pt x="4542" y="5822"/>
                  <a:pt x="4731" y="5822"/>
                </a:cubicBezTo>
                <a:cubicBezTo>
                  <a:pt x="4910" y="5822"/>
                  <a:pt x="5092" y="5867"/>
                  <a:pt x="5277" y="5962"/>
                </a:cubicBezTo>
                <a:cubicBezTo>
                  <a:pt x="5272" y="6017"/>
                  <a:pt x="5269" y="6072"/>
                  <a:pt x="5269" y="6126"/>
                </a:cubicBezTo>
                <a:cubicBezTo>
                  <a:pt x="5269" y="7074"/>
                  <a:pt x="5974" y="7491"/>
                  <a:pt x="6806" y="7491"/>
                </a:cubicBezTo>
                <a:cubicBezTo>
                  <a:pt x="7989" y="7491"/>
                  <a:pt x="9428" y="6647"/>
                  <a:pt x="9459" y="5281"/>
                </a:cubicBezTo>
                <a:cubicBezTo>
                  <a:pt x="9459" y="5273"/>
                  <a:pt x="9460" y="5273"/>
                  <a:pt x="9460" y="5259"/>
                </a:cubicBezTo>
                <a:lnTo>
                  <a:pt x="9460" y="5227"/>
                </a:lnTo>
                <a:lnTo>
                  <a:pt x="9459" y="5227"/>
                </a:lnTo>
                <a:cubicBezTo>
                  <a:pt x="9447" y="2845"/>
                  <a:pt x="8328" y="1"/>
                  <a:pt x="6965" y="1"/>
                </a:cubicBezTo>
                <a:cubicBezTo>
                  <a:pt x="6304" y="1"/>
                  <a:pt x="6135" y="567"/>
                  <a:pt x="6134" y="832"/>
                </a:cubicBezTo>
                <a:cubicBezTo>
                  <a:pt x="6139" y="980"/>
                  <a:pt x="6261" y="1097"/>
                  <a:pt x="6409" y="1098"/>
                </a:cubicBezTo>
                <a:cubicBezTo>
                  <a:pt x="6410" y="1098"/>
                  <a:pt x="6410" y="1098"/>
                  <a:pt x="6411" y="1098"/>
                </a:cubicBezTo>
                <a:cubicBezTo>
                  <a:pt x="6558" y="1098"/>
                  <a:pt x="6681" y="982"/>
                  <a:pt x="6688" y="835"/>
                </a:cubicBezTo>
                <a:cubicBezTo>
                  <a:pt x="6693" y="654"/>
                  <a:pt x="6799" y="552"/>
                  <a:pt x="6958" y="552"/>
                </a:cubicBezTo>
                <a:cubicBezTo>
                  <a:pt x="7117" y="552"/>
                  <a:pt x="7326" y="653"/>
                  <a:pt x="7540" y="876"/>
                </a:cubicBezTo>
                <a:cubicBezTo>
                  <a:pt x="8031" y="1386"/>
                  <a:pt x="8596" y="2564"/>
                  <a:pt x="8820" y="4109"/>
                </a:cubicBezTo>
                <a:cubicBezTo>
                  <a:pt x="8555" y="3949"/>
                  <a:pt x="8230" y="3867"/>
                  <a:pt x="7878" y="3867"/>
                </a:cubicBezTo>
                <a:cubicBezTo>
                  <a:pt x="7078" y="3867"/>
                  <a:pt x="5898" y="4364"/>
                  <a:pt x="5427" y="5421"/>
                </a:cubicBezTo>
                <a:cubicBezTo>
                  <a:pt x="5205" y="5319"/>
                  <a:pt x="4967" y="5269"/>
                  <a:pt x="4729" y="5269"/>
                </a:cubicBezTo>
                <a:cubicBezTo>
                  <a:pt x="4492" y="5269"/>
                  <a:pt x="4254" y="5319"/>
                  <a:pt x="4033" y="5421"/>
                </a:cubicBezTo>
                <a:cubicBezTo>
                  <a:pt x="3558" y="4358"/>
                  <a:pt x="2374" y="3867"/>
                  <a:pt x="1582" y="3867"/>
                </a:cubicBezTo>
                <a:cubicBezTo>
                  <a:pt x="1230" y="3867"/>
                  <a:pt x="905" y="3949"/>
                  <a:pt x="640" y="4109"/>
                </a:cubicBezTo>
                <a:cubicBezTo>
                  <a:pt x="862" y="2564"/>
                  <a:pt x="1429" y="1386"/>
                  <a:pt x="1919" y="876"/>
                </a:cubicBezTo>
                <a:cubicBezTo>
                  <a:pt x="2134" y="653"/>
                  <a:pt x="2344" y="552"/>
                  <a:pt x="2502" y="552"/>
                </a:cubicBezTo>
                <a:cubicBezTo>
                  <a:pt x="2658" y="552"/>
                  <a:pt x="2765" y="653"/>
                  <a:pt x="2772" y="835"/>
                </a:cubicBezTo>
                <a:cubicBezTo>
                  <a:pt x="2773" y="988"/>
                  <a:pt x="2896" y="1111"/>
                  <a:pt x="3049" y="1111"/>
                </a:cubicBezTo>
                <a:cubicBezTo>
                  <a:pt x="3049" y="1111"/>
                  <a:pt x="3050" y="1111"/>
                  <a:pt x="3051" y="1111"/>
                </a:cubicBezTo>
                <a:cubicBezTo>
                  <a:pt x="3203" y="1110"/>
                  <a:pt x="3327" y="985"/>
                  <a:pt x="3326" y="832"/>
                </a:cubicBezTo>
                <a:cubicBezTo>
                  <a:pt x="3325" y="567"/>
                  <a:pt x="3156" y="1"/>
                  <a:pt x="2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0"/>
          <p:cNvSpPr/>
          <p:nvPr/>
        </p:nvSpPr>
        <p:spPr>
          <a:xfrm>
            <a:off x="4348675"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60"/>
          <p:cNvGrpSpPr/>
          <p:nvPr/>
        </p:nvGrpSpPr>
        <p:grpSpPr>
          <a:xfrm>
            <a:off x="7140926" y="1412610"/>
            <a:ext cx="260769" cy="260758"/>
            <a:chOff x="4790825" y="1551705"/>
            <a:chExt cx="365786" cy="365771"/>
          </a:xfrm>
        </p:grpSpPr>
        <p:sp>
          <p:nvSpPr>
            <p:cNvPr id="1152" name="Google Shape;1152;p60"/>
            <p:cNvSpPr/>
            <p:nvPr/>
          </p:nvSpPr>
          <p:spPr>
            <a:xfrm>
              <a:off x="4790825" y="1551705"/>
              <a:ext cx="365786" cy="365771"/>
            </a:xfrm>
            <a:custGeom>
              <a:avLst/>
              <a:gdLst/>
              <a:ahLst/>
              <a:cxnLst/>
              <a:rect l="l" t="t" r="r" b="b"/>
              <a:pathLst>
                <a:path w="9461" h="9460" extrusionOk="0">
                  <a:moveTo>
                    <a:pt x="4730" y="554"/>
                  </a:moveTo>
                  <a:cubicBezTo>
                    <a:pt x="7033" y="554"/>
                    <a:pt x="8906" y="2427"/>
                    <a:pt x="8906" y="4730"/>
                  </a:cubicBezTo>
                  <a:cubicBezTo>
                    <a:pt x="8906" y="7032"/>
                    <a:pt x="7033" y="8905"/>
                    <a:pt x="4730" y="8905"/>
                  </a:cubicBezTo>
                  <a:cubicBezTo>
                    <a:pt x="2428" y="8905"/>
                    <a:pt x="555" y="7032"/>
                    <a:pt x="555" y="4730"/>
                  </a:cubicBezTo>
                  <a:cubicBezTo>
                    <a:pt x="555" y="2427"/>
                    <a:pt x="2428" y="554"/>
                    <a:pt x="4730" y="554"/>
                  </a:cubicBezTo>
                  <a:close/>
                  <a:moveTo>
                    <a:pt x="4730" y="0"/>
                  </a:moveTo>
                  <a:cubicBezTo>
                    <a:pt x="2126" y="0"/>
                    <a:pt x="0" y="2126"/>
                    <a:pt x="0" y="4730"/>
                  </a:cubicBezTo>
                  <a:cubicBezTo>
                    <a:pt x="0" y="7334"/>
                    <a:pt x="2126" y="9459"/>
                    <a:pt x="4730" y="9459"/>
                  </a:cubicBezTo>
                  <a:cubicBezTo>
                    <a:pt x="7335" y="9459"/>
                    <a:pt x="9461" y="7334"/>
                    <a:pt x="9461" y="4730"/>
                  </a:cubicBezTo>
                  <a:cubicBezTo>
                    <a:pt x="9461" y="2126"/>
                    <a:pt x="7335" y="0"/>
                    <a:pt x="4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0"/>
            <p:cNvSpPr/>
            <p:nvPr/>
          </p:nvSpPr>
          <p:spPr>
            <a:xfrm>
              <a:off x="4913617" y="1678836"/>
              <a:ext cx="115872" cy="111471"/>
            </a:xfrm>
            <a:custGeom>
              <a:avLst/>
              <a:gdLst/>
              <a:ahLst/>
              <a:cxnLst/>
              <a:rect l="l" t="t" r="r" b="b"/>
              <a:pathLst>
                <a:path w="2997" h="2883" extrusionOk="0">
                  <a:moveTo>
                    <a:pt x="1555" y="555"/>
                  </a:moveTo>
                  <a:cubicBezTo>
                    <a:pt x="1669" y="555"/>
                    <a:pt x="1784" y="577"/>
                    <a:pt x="1894" y="622"/>
                  </a:cubicBezTo>
                  <a:cubicBezTo>
                    <a:pt x="2226" y="759"/>
                    <a:pt x="2441" y="1083"/>
                    <a:pt x="2441" y="1442"/>
                  </a:cubicBezTo>
                  <a:cubicBezTo>
                    <a:pt x="2441" y="1931"/>
                    <a:pt x="2045" y="2328"/>
                    <a:pt x="1554" y="2329"/>
                  </a:cubicBezTo>
                  <a:cubicBezTo>
                    <a:pt x="1196" y="2329"/>
                    <a:pt x="873" y="2113"/>
                    <a:pt x="736" y="1781"/>
                  </a:cubicBezTo>
                  <a:cubicBezTo>
                    <a:pt x="598" y="1449"/>
                    <a:pt x="674" y="1068"/>
                    <a:pt x="927" y="815"/>
                  </a:cubicBezTo>
                  <a:cubicBezTo>
                    <a:pt x="1097" y="645"/>
                    <a:pt x="1324" y="555"/>
                    <a:pt x="1555" y="555"/>
                  </a:cubicBezTo>
                  <a:close/>
                  <a:moveTo>
                    <a:pt x="1554" y="0"/>
                  </a:moveTo>
                  <a:cubicBezTo>
                    <a:pt x="972" y="0"/>
                    <a:pt x="446" y="352"/>
                    <a:pt x="224" y="890"/>
                  </a:cubicBezTo>
                  <a:cubicBezTo>
                    <a:pt x="0" y="1429"/>
                    <a:pt x="124" y="2049"/>
                    <a:pt x="537" y="2461"/>
                  </a:cubicBezTo>
                  <a:cubicBezTo>
                    <a:pt x="812" y="2736"/>
                    <a:pt x="1181" y="2883"/>
                    <a:pt x="1556" y="2883"/>
                  </a:cubicBezTo>
                  <a:cubicBezTo>
                    <a:pt x="1742" y="2883"/>
                    <a:pt x="1929" y="2847"/>
                    <a:pt x="2107" y="2773"/>
                  </a:cubicBezTo>
                  <a:cubicBezTo>
                    <a:pt x="2645" y="2550"/>
                    <a:pt x="2996" y="2024"/>
                    <a:pt x="2996" y="1442"/>
                  </a:cubicBezTo>
                  <a:cubicBezTo>
                    <a:pt x="2995" y="646"/>
                    <a:pt x="2351" y="1"/>
                    <a:pt x="1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0"/>
            <p:cNvSpPr/>
            <p:nvPr/>
          </p:nvSpPr>
          <p:spPr>
            <a:xfrm>
              <a:off x="4836408" y="1594546"/>
              <a:ext cx="274658" cy="280089"/>
            </a:xfrm>
            <a:custGeom>
              <a:avLst/>
              <a:gdLst/>
              <a:ahLst/>
              <a:cxnLst/>
              <a:rect l="l" t="t" r="r" b="b"/>
              <a:pathLst>
                <a:path w="7104" h="7244" extrusionOk="0">
                  <a:moveTo>
                    <a:pt x="3551" y="554"/>
                  </a:moveTo>
                  <a:cubicBezTo>
                    <a:pt x="3653" y="554"/>
                    <a:pt x="3705" y="599"/>
                    <a:pt x="3838" y="735"/>
                  </a:cubicBezTo>
                  <a:cubicBezTo>
                    <a:pt x="3960" y="860"/>
                    <a:pt x="4113" y="1017"/>
                    <a:pt x="4365" y="1099"/>
                  </a:cubicBezTo>
                  <a:cubicBezTo>
                    <a:pt x="4480" y="1136"/>
                    <a:pt x="4588" y="1149"/>
                    <a:pt x="4688" y="1149"/>
                  </a:cubicBezTo>
                  <a:cubicBezTo>
                    <a:pt x="4808" y="1149"/>
                    <a:pt x="4917" y="1131"/>
                    <a:pt x="5013" y="1115"/>
                  </a:cubicBezTo>
                  <a:cubicBezTo>
                    <a:pt x="5100" y="1100"/>
                    <a:pt x="5163" y="1091"/>
                    <a:pt x="5214" y="1091"/>
                  </a:cubicBezTo>
                  <a:cubicBezTo>
                    <a:pt x="5274" y="1091"/>
                    <a:pt x="5317" y="1104"/>
                    <a:pt x="5362" y="1137"/>
                  </a:cubicBezTo>
                  <a:cubicBezTo>
                    <a:pt x="5445" y="1198"/>
                    <a:pt x="5461" y="1268"/>
                    <a:pt x="5488" y="1460"/>
                  </a:cubicBezTo>
                  <a:cubicBezTo>
                    <a:pt x="5513" y="1638"/>
                    <a:pt x="5543" y="1859"/>
                    <a:pt x="5701" y="2074"/>
                  </a:cubicBezTo>
                  <a:cubicBezTo>
                    <a:pt x="5857" y="2290"/>
                    <a:pt x="6053" y="2386"/>
                    <a:pt x="6210" y="2464"/>
                  </a:cubicBezTo>
                  <a:cubicBezTo>
                    <a:pt x="6380" y="2547"/>
                    <a:pt x="6438" y="2583"/>
                    <a:pt x="6469" y="2680"/>
                  </a:cubicBezTo>
                  <a:cubicBezTo>
                    <a:pt x="6501" y="2777"/>
                    <a:pt x="6475" y="2840"/>
                    <a:pt x="6387" y="3007"/>
                  </a:cubicBezTo>
                  <a:cubicBezTo>
                    <a:pt x="6305" y="3163"/>
                    <a:pt x="6203" y="3355"/>
                    <a:pt x="6203" y="3622"/>
                  </a:cubicBezTo>
                  <a:cubicBezTo>
                    <a:pt x="6203" y="3888"/>
                    <a:pt x="6305" y="4081"/>
                    <a:pt x="6387" y="4236"/>
                  </a:cubicBezTo>
                  <a:cubicBezTo>
                    <a:pt x="6475" y="4404"/>
                    <a:pt x="6501" y="4467"/>
                    <a:pt x="6469" y="4563"/>
                  </a:cubicBezTo>
                  <a:cubicBezTo>
                    <a:pt x="6438" y="4660"/>
                    <a:pt x="6380" y="4696"/>
                    <a:pt x="6209" y="4780"/>
                  </a:cubicBezTo>
                  <a:cubicBezTo>
                    <a:pt x="6053" y="4857"/>
                    <a:pt x="5856" y="4954"/>
                    <a:pt x="5701" y="5169"/>
                  </a:cubicBezTo>
                  <a:cubicBezTo>
                    <a:pt x="5544" y="5384"/>
                    <a:pt x="5512" y="5606"/>
                    <a:pt x="5488" y="5784"/>
                  </a:cubicBezTo>
                  <a:cubicBezTo>
                    <a:pt x="5461" y="5975"/>
                    <a:pt x="5443" y="6047"/>
                    <a:pt x="5362" y="6106"/>
                  </a:cubicBezTo>
                  <a:cubicBezTo>
                    <a:pt x="5317" y="6139"/>
                    <a:pt x="5274" y="6152"/>
                    <a:pt x="5213" y="6152"/>
                  </a:cubicBezTo>
                  <a:cubicBezTo>
                    <a:pt x="5162" y="6152"/>
                    <a:pt x="5099" y="6143"/>
                    <a:pt x="5013" y="6129"/>
                  </a:cubicBezTo>
                  <a:cubicBezTo>
                    <a:pt x="4917" y="6113"/>
                    <a:pt x="4808" y="6094"/>
                    <a:pt x="4687" y="6094"/>
                  </a:cubicBezTo>
                  <a:cubicBezTo>
                    <a:pt x="4587" y="6094"/>
                    <a:pt x="4480" y="6107"/>
                    <a:pt x="4365" y="6144"/>
                  </a:cubicBezTo>
                  <a:cubicBezTo>
                    <a:pt x="4113" y="6226"/>
                    <a:pt x="3960" y="6383"/>
                    <a:pt x="3838" y="6509"/>
                  </a:cubicBezTo>
                  <a:cubicBezTo>
                    <a:pt x="3705" y="6645"/>
                    <a:pt x="3653" y="6689"/>
                    <a:pt x="3551" y="6689"/>
                  </a:cubicBezTo>
                  <a:cubicBezTo>
                    <a:pt x="3449" y="6689"/>
                    <a:pt x="3398" y="6645"/>
                    <a:pt x="3266" y="6509"/>
                  </a:cubicBezTo>
                  <a:cubicBezTo>
                    <a:pt x="3144" y="6383"/>
                    <a:pt x="2991" y="6227"/>
                    <a:pt x="2738" y="6144"/>
                  </a:cubicBezTo>
                  <a:cubicBezTo>
                    <a:pt x="2627" y="6108"/>
                    <a:pt x="2524" y="6094"/>
                    <a:pt x="2422" y="6094"/>
                  </a:cubicBezTo>
                  <a:cubicBezTo>
                    <a:pt x="2316" y="6094"/>
                    <a:pt x="2209" y="6109"/>
                    <a:pt x="2091" y="6129"/>
                  </a:cubicBezTo>
                  <a:cubicBezTo>
                    <a:pt x="2004" y="6143"/>
                    <a:pt x="1941" y="6153"/>
                    <a:pt x="1890" y="6153"/>
                  </a:cubicBezTo>
                  <a:cubicBezTo>
                    <a:pt x="1829" y="6153"/>
                    <a:pt x="1786" y="6139"/>
                    <a:pt x="1741" y="6106"/>
                  </a:cubicBezTo>
                  <a:cubicBezTo>
                    <a:pt x="1659" y="6045"/>
                    <a:pt x="1643" y="5975"/>
                    <a:pt x="1616" y="5784"/>
                  </a:cubicBezTo>
                  <a:cubicBezTo>
                    <a:pt x="1592" y="5606"/>
                    <a:pt x="1560" y="5384"/>
                    <a:pt x="1403" y="5169"/>
                  </a:cubicBezTo>
                  <a:cubicBezTo>
                    <a:pt x="1247" y="4954"/>
                    <a:pt x="1051" y="4857"/>
                    <a:pt x="893" y="4780"/>
                  </a:cubicBezTo>
                  <a:cubicBezTo>
                    <a:pt x="724" y="4696"/>
                    <a:pt x="666" y="4660"/>
                    <a:pt x="634" y="4563"/>
                  </a:cubicBezTo>
                  <a:cubicBezTo>
                    <a:pt x="602" y="4467"/>
                    <a:pt x="629" y="4404"/>
                    <a:pt x="717" y="4236"/>
                  </a:cubicBezTo>
                  <a:cubicBezTo>
                    <a:pt x="799" y="4080"/>
                    <a:pt x="901" y="3888"/>
                    <a:pt x="901" y="3622"/>
                  </a:cubicBezTo>
                  <a:cubicBezTo>
                    <a:pt x="901" y="3355"/>
                    <a:pt x="799" y="3163"/>
                    <a:pt x="717" y="3007"/>
                  </a:cubicBezTo>
                  <a:cubicBezTo>
                    <a:pt x="629" y="2840"/>
                    <a:pt x="602" y="2777"/>
                    <a:pt x="634" y="2680"/>
                  </a:cubicBezTo>
                  <a:cubicBezTo>
                    <a:pt x="666" y="2583"/>
                    <a:pt x="724" y="2547"/>
                    <a:pt x="893" y="2464"/>
                  </a:cubicBezTo>
                  <a:cubicBezTo>
                    <a:pt x="1051" y="2386"/>
                    <a:pt x="1247" y="2290"/>
                    <a:pt x="1403" y="2074"/>
                  </a:cubicBezTo>
                  <a:cubicBezTo>
                    <a:pt x="1560" y="1859"/>
                    <a:pt x="1592" y="1638"/>
                    <a:pt x="1616" y="1460"/>
                  </a:cubicBezTo>
                  <a:cubicBezTo>
                    <a:pt x="1643" y="1268"/>
                    <a:pt x="1660" y="1196"/>
                    <a:pt x="1741" y="1137"/>
                  </a:cubicBezTo>
                  <a:cubicBezTo>
                    <a:pt x="1786" y="1104"/>
                    <a:pt x="1829" y="1091"/>
                    <a:pt x="1891" y="1091"/>
                  </a:cubicBezTo>
                  <a:cubicBezTo>
                    <a:pt x="1941" y="1091"/>
                    <a:pt x="2004" y="1100"/>
                    <a:pt x="2091" y="1115"/>
                  </a:cubicBezTo>
                  <a:cubicBezTo>
                    <a:pt x="2187" y="1131"/>
                    <a:pt x="2296" y="1149"/>
                    <a:pt x="2416" y="1149"/>
                  </a:cubicBezTo>
                  <a:cubicBezTo>
                    <a:pt x="2516" y="1149"/>
                    <a:pt x="2623" y="1136"/>
                    <a:pt x="2738" y="1099"/>
                  </a:cubicBezTo>
                  <a:cubicBezTo>
                    <a:pt x="2990" y="1018"/>
                    <a:pt x="3144" y="860"/>
                    <a:pt x="3266" y="735"/>
                  </a:cubicBezTo>
                  <a:cubicBezTo>
                    <a:pt x="3398" y="599"/>
                    <a:pt x="3449" y="554"/>
                    <a:pt x="3551" y="554"/>
                  </a:cubicBezTo>
                  <a:close/>
                  <a:moveTo>
                    <a:pt x="3552" y="0"/>
                  </a:moveTo>
                  <a:cubicBezTo>
                    <a:pt x="3207" y="0"/>
                    <a:pt x="3012" y="201"/>
                    <a:pt x="2870" y="348"/>
                  </a:cubicBezTo>
                  <a:cubicBezTo>
                    <a:pt x="2773" y="447"/>
                    <a:pt x="2691" y="533"/>
                    <a:pt x="2568" y="572"/>
                  </a:cubicBezTo>
                  <a:cubicBezTo>
                    <a:pt x="2517" y="588"/>
                    <a:pt x="2466" y="595"/>
                    <a:pt x="2415" y="595"/>
                  </a:cubicBezTo>
                  <a:cubicBezTo>
                    <a:pt x="2341" y="595"/>
                    <a:pt x="2265" y="582"/>
                    <a:pt x="2183" y="569"/>
                  </a:cubicBezTo>
                  <a:cubicBezTo>
                    <a:pt x="2093" y="553"/>
                    <a:pt x="1993" y="537"/>
                    <a:pt x="1888" y="537"/>
                  </a:cubicBezTo>
                  <a:cubicBezTo>
                    <a:pt x="1740" y="537"/>
                    <a:pt x="1579" y="570"/>
                    <a:pt x="1417" y="688"/>
                  </a:cubicBezTo>
                  <a:cubicBezTo>
                    <a:pt x="1138" y="891"/>
                    <a:pt x="1098" y="1164"/>
                    <a:pt x="1067" y="1382"/>
                  </a:cubicBezTo>
                  <a:cubicBezTo>
                    <a:pt x="1048" y="1523"/>
                    <a:pt x="1031" y="1644"/>
                    <a:pt x="955" y="1749"/>
                  </a:cubicBezTo>
                  <a:cubicBezTo>
                    <a:pt x="880" y="1853"/>
                    <a:pt x="773" y="1905"/>
                    <a:pt x="649" y="1966"/>
                  </a:cubicBezTo>
                  <a:cubicBezTo>
                    <a:pt x="466" y="2057"/>
                    <a:pt x="214" y="2180"/>
                    <a:pt x="108" y="2508"/>
                  </a:cubicBezTo>
                  <a:cubicBezTo>
                    <a:pt x="1" y="2836"/>
                    <a:pt x="131" y="3085"/>
                    <a:pt x="227" y="3266"/>
                  </a:cubicBezTo>
                  <a:cubicBezTo>
                    <a:pt x="291" y="3387"/>
                    <a:pt x="347" y="3492"/>
                    <a:pt x="347" y="3622"/>
                  </a:cubicBezTo>
                  <a:cubicBezTo>
                    <a:pt x="347" y="3751"/>
                    <a:pt x="291" y="3856"/>
                    <a:pt x="227" y="3979"/>
                  </a:cubicBezTo>
                  <a:cubicBezTo>
                    <a:pt x="131" y="4159"/>
                    <a:pt x="1" y="4407"/>
                    <a:pt x="108" y="4735"/>
                  </a:cubicBezTo>
                  <a:cubicBezTo>
                    <a:pt x="214" y="5063"/>
                    <a:pt x="465" y="5187"/>
                    <a:pt x="649" y="5277"/>
                  </a:cubicBezTo>
                  <a:cubicBezTo>
                    <a:pt x="773" y="5338"/>
                    <a:pt x="880" y="5390"/>
                    <a:pt x="955" y="5495"/>
                  </a:cubicBezTo>
                  <a:cubicBezTo>
                    <a:pt x="1031" y="5599"/>
                    <a:pt x="1048" y="5721"/>
                    <a:pt x="1067" y="5861"/>
                  </a:cubicBezTo>
                  <a:cubicBezTo>
                    <a:pt x="1098" y="6080"/>
                    <a:pt x="1138" y="6352"/>
                    <a:pt x="1417" y="6555"/>
                  </a:cubicBezTo>
                  <a:cubicBezTo>
                    <a:pt x="1580" y="6674"/>
                    <a:pt x="1740" y="6707"/>
                    <a:pt x="1889" y="6707"/>
                  </a:cubicBezTo>
                  <a:cubicBezTo>
                    <a:pt x="1994" y="6707"/>
                    <a:pt x="2093" y="6691"/>
                    <a:pt x="2183" y="6676"/>
                  </a:cubicBezTo>
                  <a:cubicBezTo>
                    <a:pt x="2265" y="6662"/>
                    <a:pt x="2341" y="6649"/>
                    <a:pt x="2415" y="6649"/>
                  </a:cubicBezTo>
                  <a:cubicBezTo>
                    <a:pt x="2467" y="6649"/>
                    <a:pt x="2517" y="6655"/>
                    <a:pt x="2568" y="6672"/>
                  </a:cubicBezTo>
                  <a:cubicBezTo>
                    <a:pt x="2691" y="6712"/>
                    <a:pt x="2774" y="6796"/>
                    <a:pt x="2870" y="6895"/>
                  </a:cubicBezTo>
                  <a:cubicBezTo>
                    <a:pt x="3012" y="7042"/>
                    <a:pt x="3207" y="7243"/>
                    <a:pt x="3552" y="7243"/>
                  </a:cubicBezTo>
                  <a:cubicBezTo>
                    <a:pt x="3897" y="7243"/>
                    <a:pt x="4093" y="7042"/>
                    <a:pt x="4235" y="6895"/>
                  </a:cubicBezTo>
                  <a:cubicBezTo>
                    <a:pt x="4331" y="6796"/>
                    <a:pt x="4414" y="6711"/>
                    <a:pt x="4537" y="6672"/>
                  </a:cubicBezTo>
                  <a:cubicBezTo>
                    <a:pt x="4587" y="6655"/>
                    <a:pt x="4638" y="6649"/>
                    <a:pt x="4689" y="6649"/>
                  </a:cubicBezTo>
                  <a:cubicBezTo>
                    <a:pt x="4763" y="6649"/>
                    <a:pt x="4840" y="6662"/>
                    <a:pt x="4922" y="6676"/>
                  </a:cubicBezTo>
                  <a:cubicBezTo>
                    <a:pt x="5012" y="6691"/>
                    <a:pt x="5111" y="6707"/>
                    <a:pt x="5215" y="6707"/>
                  </a:cubicBezTo>
                  <a:cubicBezTo>
                    <a:pt x="5364" y="6707"/>
                    <a:pt x="5525" y="6674"/>
                    <a:pt x="5688" y="6555"/>
                  </a:cubicBezTo>
                  <a:cubicBezTo>
                    <a:pt x="5966" y="6352"/>
                    <a:pt x="6006" y="6079"/>
                    <a:pt x="6036" y="5861"/>
                  </a:cubicBezTo>
                  <a:cubicBezTo>
                    <a:pt x="6057" y="5721"/>
                    <a:pt x="6074" y="5599"/>
                    <a:pt x="6150" y="5495"/>
                  </a:cubicBezTo>
                  <a:cubicBezTo>
                    <a:pt x="6225" y="5390"/>
                    <a:pt x="6332" y="5338"/>
                    <a:pt x="6456" y="5277"/>
                  </a:cubicBezTo>
                  <a:cubicBezTo>
                    <a:pt x="6639" y="5188"/>
                    <a:pt x="6891" y="5063"/>
                    <a:pt x="6997" y="4735"/>
                  </a:cubicBezTo>
                  <a:cubicBezTo>
                    <a:pt x="7103" y="4408"/>
                    <a:pt x="6974" y="4159"/>
                    <a:pt x="6878" y="3979"/>
                  </a:cubicBezTo>
                  <a:cubicBezTo>
                    <a:pt x="6813" y="3856"/>
                    <a:pt x="6758" y="3751"/>
                    <a:pt x="6758" y="3622"/>
                  </a:cubicBezTo>
                  <a:cubicBezTo>
                    <a:pt x="6758" y="3492"/>
                    <a:pt x="6813" y="3387"/>
                    <a:pt x="6878" y="3266"/>
                  </a:cubicBezTo>
                  <a:cubicBezTo>
                    <a:pt x="6974" y="3085"/>
                    <a:pt x="7103" y="2836"/>
                    <a:pt x="6997" y="2508"/>
                  </a:cubicBezTo>
                  <a:cubicBezTo>
                    <a:pt x="6890" y="2180"/>
                    <a:pt x="6639" y="2057"/>
                    <a:pt x="6456" y="1966"/>
                  </a:cubicBezTo>
                  <a:cubicBezTo>
                    <a:pt x="6332" y="1905"/>
                    <a:pt x="6225" y="1853"/>
                    <a:pt x="6150" y="1749"/>
                  </a:cubicBezTo>
                  <a:lnTo>
                    <a:pt x="6149" y="1749"/>
                  </a:lnTo>
                  <a:cubicBezTo>
                    <a:pt x="6074" y="1644"/>
                    <a:pt x="6056" y="1523"/>
                    <a:pt x="6036" y="1382"/>
                  </a:cubicBezTo>
                  <a:cubicBezTo>
                    <a:pt x="6006" y="1164"/>
                    <a:pt x="5967" y="891"/>
                    <a:pt x="5688" y="688"/>
                  </a:cubicBezTo>
                  <a:cubicBezTo>
                    <a:pt x="5526" y="570"/>
                    <a:pt x="5366" y="536"/>
                    <a:pt x="5218" y="536"/>
                  </a:cubicBezTo>
                  <a:cubicBezTo>
                    <a:pt x="5112" y="536"/>
                    <a:pt x="5013" y="553"/>
                    <a:pt x="4922" y="569"/>
                  </a:cubicBezTo>
                  <a:cubicBezTo>
                    <a:pt x="4839" y="582"/>
                    <a:pt x="4764" y="595"/>
                    <a:pt x="4690" y="595"/>
                  </a:cubicBezTo>
                  <a:cubicBezTo>
                    <a:pt x="4639" y="595"/>
                    <a:pt x="4588" y="588"/>
                    <a:pt x="4537" y="572"/>
                  </a:cubicBezTo>
                  <a:cubicBezTo>
                    <a:pt x="4414" y="532"/>
                    <a:pt x="4331" y="447"/>
                    <a:pt x="4235" y="348"/>
                  </a:cubicBezTo>
                  <a:cubicBezTo>
                    <a:pt x="4092" y="201"/>
                    <a:pt x="3896" y="0"/>
                    <a:pt x="3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60"/>
          <p:cNvSpPr/>
          <p:nvPr/>
        </p:nvSpPr>
        <p:spPr>
          <a:xfrm>
            <a:off x="7047950" y="1319600"/>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60"/>
          <p:cNvGrpSpPr/>
          <p:nvPr/>
        </p:nvGrpSpPr>
        <p:grpSpPr>
          <a:xfrm>
            <a:off x="1729588" y="3053005"/>
            <a:ext cx="286366" cy="203260"/>
            <a:chOff x="720012" y="2806539"/>
            <a:chExt cx="367371" cy="260757"/>
          </a:xfrm>
        </p:grpSpPr>
        <p:sp>
          <p:nvSpPr>
            <p:cNvPr id="1156" name="Google Shape;1156;p60"/>
            <p:cNvSpPr/>
            <p:nvPr/>
          </p:nvSpPr>
          <p:spPr>
            <a:xfrm>
              <a:off x="828692" y="2874357"/>
              <a:ext cx="150049" cy="150059"/>
            </a:xfrm>
            <a:custGeom>
              <a:avLst/>
              <a:gdLst/>
              <a:ahLst/>
              <a:cxnLst/>
              <a:rect l="l" t="t" r="r" b="b"/>
              <a:pathLst>
                <a:path w="3881" h="3881" extrusionOk="0">
                  <a:moveTo>
                    <a:pt x="1940" y="555"/>
                  </a:moveTo>
                  <a:cubicBezTo>
                    <a:pt x="2500" y="555"/>
                    <a:pt x="3006" y="892"/>
                    <a:pt x="3220" y="1410"/>
                  </a:cubicBezTo>
                  <a:cubicBezTo>
                    <a:pt x="3435" y="1928"/>
                    <a:pt x="3316" y="2524"/>
                    <a:pt x="2920" y="2921"/>
                  </a:cubicBezTo>
                  <a:cubicBezTo>
                    <a:pt x="2655" y="3186"/>
                    <a:pt x="2300" y="3327"/>
                    <a:pt x="1940" y="3327"/>
                  </a:cubicBezTo>
                  <a:cubicBezTo>
                    <a:pt x="1762" y="3327"/>
                    <a:pt x="1581" y="3292"/>
                    <a:pt x="1410" y="3221"/>
                  </a:cubicBezTo>
                  <a:cubicBezTo>
                    <a:pt x="892" y="3006"/>
                    <a:pt x="554" y="2502"/>
                    <a:pt x="554" y="1941"/>
                  </a:cubicBezTo>
                  <a:cubicBezTo>
                    <a:pt x="555" y="1175"/>
                    <a:pt x="1175" y="555"/>
                    <a:pt x="1940" y="555"/>
                  </a:cubicBezTo>
                  <a:close/>
                  <a:moveTo>
                    <a:pt x="1940" y="0"/>
                  </a:moveTo>
                  <a:cubicBezTo>
                    <a:pt x="870" y="0"/>
                    <a:pt x="0" y="872"/>
                    <a:pt x="0" y="1941"/>
                  </a:cubicBezTo>
                  <a:cubicBezTo>
                    <a:pt x="0" y="3011"/>
                    <a:pt x="870" y="3881"/>
                    <a:pt x="1940" y="3881"/>
                  </a:cubicBezTo>
                  <a:cubicBezTo>
                    <a:pt x="3009" y="3881"/>
                    <a:pt x="3880" y="3011"/>
                    <a:pt x="3880" y="1941"/>
                  </a:cubicBezTo>
                  <a:cubicBezTo>
                    <a:pt x="3880" y="872"/>
                    <a:pt x="3009" y="0"/>
                    <a:pt x="19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0"/>
            <p:cNvSpPr/>
            <p:nvPr/>
          </p:nvSpPr>
          <p:spPr>
            <a:xfrm>
              <a:off x="871530" y="2917198"/>
              <a:ext cx="66847" cy="64377"/>
            </a:xfrm>
            <a:custGeom>
              <a:avLst/>
              <a:gdLst/>
              <a:ahLst/>
              <a:cxnLst/>
              <a:rect l="l" t="t" r="r" b="b"/>
              <a:pathLst>
                <a:path w="1729" h="1665" extrusionOk="0">
                  <a:moveTo>
                    <a:pt x="832" y="556"/>
                  </a:moveTo>
                  <a:cubicBezTo>
                    <a:pt x="1078" y="556"/>
                    <a:pt x="1202" y="854"/>
                    <a:pt x="1028" y="1029"/>
                  </a:cubicBezTo>
                  <a:cubicBezTo>
                    <a:pt x="971" y="1085"/>
                    <a:pt x="902" y="1111"/>
                    <a:pt x="834" y="1111"/>
                  </a:cubicBezTo>
                  <a:cubicBezTo>
                    <a:pt x="692" y="1111"/>
                    <a:pt x="555" y="1000"/>
                    <a:pt x="555" y="833"/>
                  </a:cubicBezTo>
                  <a:cubicBezTo>
                    <a:pt x="555" y="680"/>
                    <a:pt x="679" y="556"/>
                    <a:pt x="832" y="556"/>
                  </a:cubicBezTo>
                  <a:close/>
                  <a:moveTo>
                    <a:pt x="832" y="1"/>
                  </a:moveTo>
                  <a:cubicBezTo>
                    <a:pt x="725" y="1"/>
                    <a:pt x="617" y="22"/>
                    <a:pt x="514" y="64"/>
                  </a:cubicBezTo>
                  <a:cubicBezTo>
                    <a:pt x="203" y="193"/>
                    <a:pt x="0" y="497"/>
                    <a:pt x="0" y="833"/>
                  </a:cubicBezTo>
                  <a:cubicBezTo>
                    <a:pt x="1" y="1292"/>
                    <a:pt x="373" y="1664"/>
                    <a:pt x="832" y="1665"/>
                  </a:cubicBezTo>
                  <a:cubicBezTo>
                    <a:pt x="1168" y="1665"/>
                    <a:pt x="1472" y="1462"/>
                    <a:pt x="1600" y="1151"/>
                  </a:cubicBezTo>
                  <a:cubicBezTo>
                    <a:pt x="1728" y="841"/>
                    <a:pt x="1657" y="482"/>
                    <a:pt x="1419" y="245"/>
                  </a:cubicBezTo>
                  <a:cubicBezTo>
                    <a:pt x="1261" y="85"/>
                    <a:pt x="1048" y="1"/>
                    <a:pt x="8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0"/>
            <p:cNvSpPr/>
            <p:nvPr/>
          </p:nvSpPr>
          <p:spPr>
            <a:xfrm>
              <a:off x="720012" y="2806539"/>
              <a:ext cx="367371" cy="260757"/>
            </a:xfrm>
            <a:custGeom>
              <a:avLst/>
              <a:gdLst/>
              <a:ahLst/>
              <a:cxnLst/>
              <a:rect l="l" t="t" r="r" b="b"/>
              <a:pathLst>
                <a:path w="9502" h="6744" extrusionOk="0">
                  <a:moveTo>
                    <a:pt x="4751" y="1200"/>
                  </a:moveTo>
                  <a:cubicBezTo>
                    <a:pt x="6229" y="1200"/>
                    <a:pt x="7858" y="2585"/>
                    <a:pt x="8840" y="3695"/>
                  </a:cubicBezTo>
                  <a:cubicBezTo>
                    <a:pt x="8316" y="4287"/>
                    <a:pt x="6500" y="6189"/>
                    <a:pt x="4751" y="6189"/>
                  </a:cubicBezTo>
                  <a:cubicBezTo>
                    <a:pt x="3005" y="6189"/>
                    <a:pt x="1186" y="4287"/>
                    <a:pt x="663" y="3695"/>
                  </a:cubicBezTo>
                  <a:cubicBezTo>
                    <a:pt x="1186" y="3102"/>
                    <a:pt x="3003" y="1200"/>
                    <a:pt x="4751" y="1200"/>
                  </a:cubicBezTo>
                  <a:close/>
                  <a:moveTo>
                    <a:pt x="6473" y="0"/>
                  </a:moveTo>
                  <a:cubicBezTo>
                    <a:pt x="6359" y="0"/>
                    <a:pt x="6253" y="70"/>
                    <a:pt x="6213" y="184"/>
                  </a:cubicBezTo>
                  <a:cubicBezTo>
                    <a:pt x="6150" y="349"/>
                    <a:pt x="5835" y="480"/>
                    <a:pt x="5372" y="708"/>
                  </a:cubicBezTo>
                  <a:cubicBezTo>
                    <a:pt x="5167" y="667"/>
                    <a:pt x="4959" y="646"/>
                    <a:pt x="4751" y="645"/>
                  </a:cubicBezTo>
                  <a:cubicBezTo>
                    <a:pt x="3023" y="645"/>
                    <a:pt x="1101" y="2263"/>
                    <a:pt x="84" y="3517"/>
                  </a:cubicBezTo>
                  <a:cubicBezTo>
                    <a:pt x="1" y="3620"/>
                    <a:pt x="1" y="3769"/>
                    <a:pt x="84" y="3872"/>
                  </a:cubicBezTo>
                  <a:cubicBezTo>
                    <a:pt x="1111" y="5137"/>
                    <a:pt x="3030" y="6744"/>
                    <a:pt x="4751" y="6744"/>
                  </a:cubicBezTo>
                  <a:cubicBezTo>
                    <a:pt x="6479" y="6744"/>
                    <a:pt x="8401" y="5126"/>
                    <a:pt x="9417" y="3872"/>
                  </a:cubicBezTo>
                  <a:cubicBezTo>
                    <a:pt x="9502" y="3769"/>
                    <a:pt x="9502" y="3620"/>
                    <a:pt x="9417" y="3518"/>
                  </a:cubicBezTo>
                  <a:cubicBezTo>
                    <a:pt x="9383" y="3476"/>
                    <a:pt x="9031" y="3046"/>
                    <a:pt x="8476" y="2528"/>
                  </a:cubicBezTo>
                  <a:cubicBezTo>
                    <a:pt x="8781" y="2512"/>
                    <a:pt x="9142" y="2446"/>
                    <a:pt x="9370" y="2202"/>
                  </a:cubicBezTo>
                  <a:cubicBezTo>
                    <a:pt x="9474" y="2091"/>
                    <a:pt x="9468" y="1915"/>
                    <a:pt x="9356" y="1811"/>
                  </a:cubicBezTo>
                  <a:cubicBezTo>
                    <a:pt x="9303" y="1761"/>
                    <a:pt x="9235" y="1737"/>
                    <a:pt x="9167" y="1737"/>
                  </a:cubicBezTo>
                  <a:cubicBezTo>
                    <a:pt x="9093" y="1737"/>
                    <a:pt x="9019" y="1766"/>
                    <a:pt x="8964" y="1824"/>
                  </a:cubicBezTo>
                  <a:cubicBezTo>
                    <a:pt x="8912" y="1882"/>
                    <a:pt x="8754" y="1977"/>
                    <a:pt x="8294" y="1978"/>
                  </a:cubicBezTo>
                  <a:lnTo>
                    <a:pt x="8291" y="1978"/>
                  </a:lnTo>
                  <a:cubicBezTo>
                    <a:pt x="8262" y="1978"/>
                    <a:pt x="8234" y="1978"/>
                    <a:pt x="8207" y="1978"/>
                  </a:cubicBezTo>
                  <a:cubicBezTo>
                    <a:pt x="8050" y="1978"/>
                    <a:pt x="7913" y="1972"/>
                    <a:pt x="7826" y="1967"/>
                  </a:cubicBezTo>
                  <a:cubicBezTo>
                    <a:pt x="7681" y="1851"/>
                    <a:pt x="7538" y="1743"/>
                    <a:pt x="7395" y="1643"/>
                  </a:cubicBezTo>
                  <a:cubicBezTo>
                    <a:pt x="7699" y="1569"/>
                    <a:pt x="8013" y="1443"/>
                    <a:pt x="8184" y="1196"/>
                  </a:cubicBezTo>
                  <a:cubicBezTo>
                    <a:pt x="8268" y="1071"/>
                    <a:pt x="8236" y="900"/>
                    <a:pt x="8112" y="814"/>
                  </a:cubicBezTo>
                  <a:cubicBezTo>
                    <a:pt x="8063" y="781"/>
                    <a:pt x="8008" y="765"/>
                    <a:pt x="7954" y="765"/>
                  </a:cubicBezTo>
                  <a:cubicBezTo>
                    <a:pt x="7867" y="765"/>
                    <a:pt x="7782" y="805"/>
                    <a:pt x="7729" y="881"/>
                  </a:cubicBezTo>
                  <a:cubicBezTo>
                    <a:pt x="7585" y="1088"/>
                    <a:pt x="6939" y="1175"/>
                    <a:pt x="6685" y="1196"/>
                  </a:cubicBezTo>
                  <a:lnTo>
                    <a:pt x="6680" y="1196"/>
                  </a:lnTo>
                  <a:cubicBezTo>
                    <a:pt x="6507" y="1102"/>
                    <a:pt x="6329" y="1018"/>
                    <a:pt x="6147" y="943"/>
                  </a:cubicBezTo>
                  <a:cubicBezTo>
                    <a:pt x="6392" y="813"/>
                    <a:pt x="6629" y="649"/>
                    <a:pt x="6731" y="378"/>
                  </a:cubicBezTo>
                  <a:cubicBezTo>
                    <a:pt x="6787" y="234"/>
                    <a:pt x="6715" y="73"/>
                    <a:pt x="6571" y="18"/>
                  </a:cubicBezTo>
                  <a:cubicBezTo>
                    <a:pt x="6539" y="6"/>
                    <a:pt x="6505" y="0"/>
                    <a:pt x="64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0"/>
          <p:cNvSpPr/>
          <p:nvPr/>
        </p:nvSpPr>
        <p:spPr>
          <a:xfrm>
            <a:off x="164940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0"/>
          <p:cNvSpPr/>
          <p:nvPr/>
        </p:nvSpPr>
        <p:spPr>
          <a:xfrm>
            <a:off x="4507051" y="3034086"/>
            <a:ext cx="129948" cy="240879"/>
          </a:xfrm>
          <a:custGeom>
            <a:avLst/>
            <a:gdLst/>
            <a:ahLst/>
            <a:cxnLst/>
            <a:rect l="l" t="t" r="r" b="b"/>
            <a:pathLst>
              <a:path w="5105" h="9462" extrusionOk="0">
                <a:moveTo>
                  <a:pt x="4259" y="556"/>
                </a:moveTo>
                <a:lnTo>
                  <a:pt x="2846" y="2927"/>
                </a:lnTo>
                <a:cubicBezTo>
                  <a:pt x="2735" y="3111"/>
                  <a:pt x="2868" y="3346"/>
                  <a:pt x="3084" y="3346"/>
                </a:cubicBezTo>
                <a:lnTo>
                  <a:pt x="4204" y="3346"/>
                </a:lnTo>
                <a:lnTo>
                  <a:pt x="1286" y="7369"/>
                </a:lnTo>
                <a:lnTo>
                  <a:pt x="2235" y="4829"/>
                </a:lnTo>
                <a:cubicBezTo>
                  <a:pt x="2303" y="4647"/>
                  <a:pt x="2169" y="4454"/>
                  <a:pt x="1975" y="4454"/>
                </a:cubicBezTo>
                <a:lnTo>
                  <a:pt x="668" y="4454"/>
                </a:lnTo>
                <a:lnTo>
                  <a:pt x="1638" y="556"/>
                </a:lnTo>
                <a:close/>
                <a:moveTo>
                  <a:pt x="1421" y="1"/>
                </a:moveTo>
                <a:cubicBezTo>
                  <a:pt x="1294" y="1"/>
                  <a:pt x="1182" y="87"/>
                  <a:pt x="1153" y="211"/>
                </a:cubicBezTo>
                <a:lnTo>
                  <a:pt x="43" y="4664"/>
                </a:lnTo>
                <a:cubicBezTo>
                  <a:pt x="0" y="4839"/>
                  <a:pt x="132" y="5008"/>
                  <a:pt x="312" y="5008"/>
                </a:cubicBezTo>
                <a:lnTo>
                  <a:pt x="1576" y="5008"/>
                </a:lnTo>
                <a:lnTo>
                  <a:pt x="53" y="9086"/>
                </a:lnTo>
                <a:cubicBezTo>
                  <a:pt x="4" y="9217"/>
                  <a:pt x="59" y="9362"/>
                  <a:pt x="181" y="9428"/>
                </a:cubicBezTo>
                <a:cubicBezTo>
                  <a:pt x="223" y="9450"/>
                  <a:pt x="268" y="9461"/>
                  <a:pt x="313" y="9461"/>
                </a:cubicBezTo>
                <a:cubicBezTo>
                  <a:pt x="399" y="9461"/>
                  <a:pt x="483" y="9421"/>
                  <a:pt x="537" y="9347"/>
                </a:cubicBezTo>
                <a:lnTo>
                  <a:pt x="4971" y="3231"/>
                </a:lnTo>
                <a:cubicBezTo>
                  <a:pt x="5104" y="3048"/>
                  <a:pt x="4973" y="2792"/>
                  <a:pt x="4747" y="2792"/>
                </a:cubicBezTo>
                <a:lnTo>
                  <a:pt x="3572" y="2792"/>
                </a:lnTo>
                <a:lnTo>
                  <a:pt x="4985" y="420"/>
                </a:lnTo>
                <a:cubicBezTo>
                  <a:pt x="5096" y="236"/>
                  <a:pt x="4962" y="1"/>
                  <a:pt x="47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0"/>
          <p:cNvSpPr/>
          <p:nvPr/>
        </p:nvSpPr>
        <p:spPr>
          <a:xfrm>
            <a:off x="4348675"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60"/>
          <p:cNvGrpSpPr/>
          <p:nvPr/>
        </p:nvGrpSpPr>
        <p:grpSpPr>
          <a:xfrm>
            <a:off x="7141830" y="3048554"/>
            <a:ext cx="259045" cy="211796"/>
            <a:chOff x="2352613" y="3998774"/>
            <a:chExt cx="367023" cy="300079"/>
          </a:xfrm>
        </p:grpSpPr>
        <p:sp>
          <p:nvSpPr>
            <p:cNvPr id="1161" name="Google Shape;1161;p60"/>
            <p:cNvSpPr/>
            <p:nvPr/>
          </p:nvSpPr>
          <p:spPr>
            <a:xfrm>
              <a:off x="2352613" y="3998774"/>
              <a:ext cx="367023" cy="300079"/>
            </a:xfrm>
            <a:custGeom>
              <a:avLst/>
              <a:gdLst/>
              <a:ahLst/>
              <a:cxnLst/>
              <a:rect l="l" t="t" r="r" b="b"/>
              <a:pathLst>
                <a:path w="9493" h="7761" extrusionOk="0">
                  <a:moveTo>
                    <a:pt x="8267" y="883"/>
                  </a:moveTo>
                  <a:lnTo>
                    <a:pt x="8618" y="1312"/>
                  </a:lnTo>
                  <a:lnTo>
                    <a:pt x="7510" y="2218"/>
                  </a:lnTo>
                  <a:lnTo>
                    <a:pt x="6634" y="2218"/>
                  </a:lnTo>
                  <a:lnTo>
                    <a:pt x="8267" y="883"/>
                  </a:lnTo>
                  <a:close/>
                  <a:moveTo>
                    <a:pt x="2790" y="4436"/>
                  </a:moveTo>
                  <a:lnTo>
                    <a:pt x="2790" y="5544"/>
                  </a:lnTo>
                  <a:lnTo>
                    <a:pt x="2237" y="5544"/>
                  </a:lnTo>
                  <a:lnTo>
                    <a:pt x="2237" y="4436"/>
                  </a:lnTo>
                  <a:close/>
                  <a:moveTo>
                    <a:pt x="555" y="3988"/>
                  </a:moveTo>
                  <a:lnTo>
                    <a:pt x="1682" y="4358"/>
                  </a:lnTo>
                  <a:lnTo>
                    <a:pt x="1682" y="5620"/>
                  </a:lnTo>
                  <a:lnTo>
                    <a:pt x="555" y="5992"/>
                  </a:lnTo>
                  <a:lnTo>
                    <a:pt x="555" y="3988"/>
                  </a:lnTo>
                  <a:close/>
                  <a:moveTo>
                    <a:pt x="8905" y="2772"/>
                  </a:moveTo>
                  <a:lnTo>
                    <a:pt x="8905" y="6099"/>
                  </a:lnTo>
                  <a:lnTo>
                    <a:pt x="3344" y="6099"/>
                  </a:lnTo>
                  <a:lnTo>
                    <a:pt x="3344" y="3881"/>
                  </a:lnTo>
                  <a:lnTo>
                    <a:pt x="4176" y="3881"/>
                  </a:lnTo>
                  <a:cubicBezTo>
                    <a:pt x="4280" y="3881"/>
                    <a:pt x="4377" y="3822"/>
                    <a:pt x="4423" y="3728"/>
                  </a:cubicBezTo>
                  <a:lnTo>
                    <a:pt x="4901" y="2772"/>
                  </a:lnTo>
                  <a:close/>
                  <a:moveTo>
                    <a:pt x="8180" y="6653"/>
                  </a:moveTo>
                  <a:lnTo>
                    <a:pt x="7903" y="7207"/>
                  </a:lnTo>
                  <a:lnTo>
                    <a:pt x="4347" y="7207"/>
                  </a:lnTo>
                  <a:lnTo>
                    <a:pt x="4070" y="6653"/>
                  </a:lnTo>
                  <a:close/>
                  <a:moveTo>
                    <a:pt x="8130" y="0"/>
                  </a:moveTo>
                  <a:cubicBezTo>
                    <a:pt x="8068" y="0"/>
                    <a:pt x="8006" y="21"/>
                    <a:pt x="7955" y="64"/>
                  </a:cubicBezTo>
                  <a:cubicBezTo>
                    <a:pt x="7836" y="161"/>
                    <a:pt x="7819" y="335"/>
                    <a:pt x="7915" y="453"/>
                  </a:cubicBezTo>
                  <a:lnTo>
                    <a:pt x="5758" y="2218"/>
                  </a:lnTo>
                  <a:lnTo>
                    <a:pt x="4730" y="2218"/>
                  </a:lnTo>
                  <a:cubicBezTo>
                    <a:pt x="4625" y="2218"/>
                    <a:pt x="4529" y="2277"/>
                    <a:pt x="4482" y="2371"/>
                  </a:cubicBezTo>
                  <a:lnTo>
                    <a:pt x="4005" y="3326"/>
                  </a:lnTo>
                  <a:lnTo>
                    <a:pt x="3067" y="3326"/>
                  </a:lnTo>
                  <a:cubicBezTo>
                    <a:pt x="2915" y="3326"/>
                    <a:pt x="2790" y="3450"/>
                    <a:pt x="2790" y="3603"/>
                  </a:cubicBezTo>
                  <a:lnTo>
                    <a:pt x="2790" y="3880"/>
                  </a:lnTo>
                  <a:lnTo>
                    <a:pt x="2003" y="3880"/>
                  </a:lnTo>
                  <a:lnTo>
                    <a:pt x="364" y="3340"/>
                  </a:lnTo>
                  <a:cubicBezTo>
                    <a:pt x="335" y="3330"/>
                    <a:pt x="305" y="3326"/>
                    <a:pt x="277" y="3326"/>
                  </a:cubicBezTo>
                  <a:cubicBezTo>
                    <a:pt x="129" y="3326"/>
                    <a:pt x="0" y="3445"/>
                    <a:pt x="0" y="3603"/>
                  </a:cubicBezTo>
                  <a:lnTo>
                    <a:pt x="0" y="6375"/>
                  </a:lnTo>
                  <a:cubicBezTo>
                    <a:pt x="0" y="6463"/>
                    <a:pt x="43" y="6547"/>
                    <a:pt x="114" y="6599"/>
                  </a:cubicBezTo>
                  <a:lnTo>
                    <a:pt x="115" y="6600"/>
                  </a:lnTo>
                  <a:cubicBezTo>
                    <a:pt x="163" y="6634"/>
                    <a:pt x="220" y="6652"/>
                    <a:pt x="277" y="6652"/>
                  </a:cubicBezTo>
                  <a:cubicBezTo>
                    <a:pt x="307" y="6652"/>
                    <a:pt x="336" y="6648"/>
                    <a:pt x="365" y="6638"/>
                  </a:cubicBezTo>
                  <a:lnTo>
                    <a:pt x="2003" y="6098"/>
                  </a:lnTo>
                  <a:lnTo>
                    <a:pt x="2790" y="6098"/>
                  </a:lnTo>
                  <a:lnTo>
                    <a:pt x="2790" y="6375"/>
                  </a:lnTo>
                  <a:cubicBezTo>
                    <a:pt x="2790" y="6528"/>
                    <a:pt x="2915" y="6653"/>
                    <a:pt x="3067" y="6653"/>
                  </a:cubicBezTo>
                  <a:lnTo>
                    <a:pt x="3450" y="6653"/>
                  </a:lnTo>
                  <a:lnTo>
                    <a:pt x="3928" y="7607"/>
                  </a:lnTo>
                  <a:cubicBezTo>
                    <a:pt x="3975" y="7701"/>
                    <a:pt x="4071" y="7761"/>
                    <a:pt x="4176" y="7761"/>
                  </a:cubicBezTo>
                  <a:lnTo>
                    <a:pt x="8074" y="7761"/>
                  </a:lnTo>
                  <a:cubicBezTo>
                    <a:pt x="8179" y="7761"/>
                    <a:pt x="8275" y="7701"/>
                    <a:pt x="8322" y="7607"/>
                  </a:cubicBezTo>
                  <a:lnTo>
                    <a:pt x="8800" y="6653"/>
                  </a:lnTo>
                  <a:lnTo>
                    <a:pt x="9183" y="6653"/>
                  </a:lnTo>
                  <a:cubicBezTo>
                    <a:pt x="9337" y="6652"/>
                    <a:pt x="9460" y="6528"/>
                    <a:pt x="9460" y="6375"/>
                  </a:cubicBezTo>
                  <a:lnTo>
                    <a:pt x="9460" y="2495"/>
                  </a:lnTo>
                  <a:cubicBezTo>
                    <a:pt x="9460" y="2342"/>
                    <a:pt x="9337" y="2218"/>
                    <a:pt x="9183" y="2218"/>
                  </a:cubicBezTo>
                  <a:lnTo>
                    <a:pt x="8385" y="2218"/>
                  </a:lnTo>
                  <a:lnTo>
                    <a:pt x="8969" y="1740"/>
                  </a:lnTo>
                  <a:cubicBezTo>
                    <a:pt x="9023" y="1806"/>
                    <a:pt x="9102" y="1840"/>
                    <a:pt x="9181" y="1840"/>
                  </a:cubicBezTo>
                  <a:cubicBezTo>
                    <a:pt x="9243" y="1840"/>
                    <a:pt x="9305" y="1819"/>
                    <a:pt x="9356" y="1776"/>
                  </a:cubicBezTo>
                  <a:cubicBezTo>
                    <a:pt x="9474" y="1681"/>
                    <a:pt x="9492" y="1509"/>
                    <a:pt x="9397" y="1389"/>
                  </a:cubicBezTo>
                  <a:lnTo>
                    <a:pt x="8345" y="102"/>
                  </a:lnTo>
                  <a:cubicBezTo>
                    <a:pt x="8290" y="35"/>
                    <a:pt x="8210" y="0"/>
                    <a:pt x="8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0"/>
            <p:cNvSpPr/>
            <p:nvPr/>
          </p:nvSpPr>
          <p:spPr>
            <a:xfrm>
              <a:off x="2546196" y="4127374"/>
              <a:ext cx="129326" cy="85759"/>
            </a:xfrm>
            <a:custGeom>
              <a:avLst/>
              <a:gdLst/>
              <a:ahLst/>
              <a:cxnLst/>
              <a:rect l="l" t="t" r="r" b="b"/>
              <a:pathLst>
                <a:path w="3345" h="2218" extrusionOk="0">
                  <a:moveTo>
                    <a:pt x="2790" y="555"/>
                  </a:moveTo>
                  <a:lnTo>
                    <a:pt x="2790" y="1664"/>
                  </a:lnTo>
                  <a:lnTo>
                    <a:pt x="554" y="1664"/>
                  </a:lnTo>
                  <a:lnTo>
                    <a:pt x="554" y="555"/>
                  </a:lnTo>
                  <a:close/>
                  <a:moveTo>
                    <a:pt x="277" y="0"/>
                  </a:moveTo>
                  <a:cubicBezTo>
                    <a:pt x="125" y="0"/>
                    <a:pt x="0" y="125"/>
                    <a:pt x="0" y="278"/>
                  </a:cubicBezTo>
                  <a:lnTo>
                    <a:pt x="0" y="1941"/>
                  </a:lnTo>
                  <a:cubicBezTo>
                    <a:pt x="0" y="2094"/>
                    <a:pt x="124" y="2218"/>
                    <a:pt x="277" y="2218"/>
                  </a:cubicBezTo>
                  <a:lnTo>
                    <a:pt x="3067" y="2218"/>
                  </a:lnTo>
                  <a:cubicBezTo>
                    <a:pt x="3220" y="2218"/>
                    <a:pt x="3344" y="2094"/>
                    <a:pt x="3344" y="1941"/>
                  </a:cubicBezTo>
                  <a:lnTo>
                    <a:pt x="3344" y="278"/>
                  </a:lnTo>
                  <a:cubicBezTo>
                    <a:pt x="3344" y="125"/>
                    <a:pt x="3220" y="0"/>
                    <a:pt x="30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2" name="Google Shape;1132;p60"/>
          <p:cNvSpPr/>
          <p:nvPr/>
        </p:nvSpPr>
        <p:spPr>
          <a:xfrm>
            <a:off x="7047950" y="2931163"/>
            <a:ext cx="446700" cy="4467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0"/>
          <p:cNvSpPr txBox="1">
            <a:spLocks noGrp="1"/>
          </p:cNvSpPr>
          <p:nvPr>
            <p:ph type="title" idx="9"/>
          </p:nvPr>
        </p:nvSpPr>
        <p:spPr>
          <a:xfrm>
            <a:off x="1040400" y="3517975"/>
            <a:ext cx="1664700" cy="478800"/>
          </a:xfrm>
          <a:prstGeom prst="rect">
            <a:avLst/>
          </a:prstGeom>
        </p:spPr>
        <p:txBody>
          <a:bodyPr spcFirstLastPara="1" wrap="square" lIns="91425" tIns="91425" rIns="91425" bIns="91425" anchor="ctr" anchorCtr="0">
            <a:noAutofit/>
          </a:bodyPr>
          <a:lstStyle/>
          <a:p>
            <a:r>
              <a:rPr lang="en"/>
              <a:t>Tip #4</a:t>
            </a:r>
            <a:endParaRPr lang="en-US"/>
          </a:p>
        </p:txBody>
      </p:sp>
      <p:sp>
        <p:nvSpPr>
          <p:cNvPr id="1130" name="Google Shape;1130;p60"/>
          <p:cNvSpPr txBox="1">
            <a:spLocks noGrp="1"/>
          </p:cNvSpPr>
          <p:nvPr>
            <p:ph type="title" idx="13"/>
          </p:nvPr>
        </p:nvSpPr>
        <p:spPr>
          <a:xfrm>
            <a:off x="3739675" y="3517975"/>
            <a:ext cx="1664700" cy="478800"/>
          </a:xfrm>
          <a:prstGeom prst="rect">
            <a:avLst/>
          </a:prstGeom>
        </p:spPr>
        <p:txBody>
          <a:bodyPr spcFirstLastPara="1" wrap="square" lIns="91425" tIns="91425" rIns="91425" bIns="91425" anchor="ctr" anchorCtr="0">
            <a:noAutofit/>
          </a:bodyPr>
          <a:lstStyle/>
          <a:p>
            <a:r>
              <a:rPr lang="en"/>
              <a:t>Tip #5</a:t>
            </a:r>
            <a:endParaRPr lang="en-US"/>
          </a:p>
        </p:txBody>
      </p:sp>
      <p:sp>
        <p:nvSpPr>
          <p:cNvPr id="1133" name="Google Shape;1133;p60"/>
          <p:cNvSpPr txBox="1">
            <a:spLocks noGrp="1"/>
          </p:cNvSpPr>
          <p:nvPr>
            <p:ph type="title" idx="14"/>
          </p:nvPr>
        </p:nvSpPr>
        <p:spPr>
          <a:xfrm>
            <a:off x="6438950" y="3517975"/>
            <a:ext cx="1664700" cy="478800"/>
          </a:xfrm>
          <a:prstGeom prst="rect">
            <a:avLst/>
          </a:prstGeom>
        </p:spPr>
        <p:txBody>
          <a:bodyPr spcFirstLastPara="1" wrap="square" lIns="91425" tIns="91425" rIns="91425" bIns="91425" anchor="ctr" anchorCtr="0">
            <a:noAutofit/>
          </a:bodyPr>
          <a:lstStyle/>
          <a:p>
            <a:r>
              <a:rPr lang="en"/>
              <a:t>Tip #6</a:t>
            </a:r>
            <a:endParaRPr/>
          </a:p>
        </p:txBody>
      </p:sp>
      <p:cxnSp>
        <p:nvCxnSpPr>
          <p:cNvPr id="1163" name="Google Shape;1163;p60"/>
          <p:cNvCxnSpPr>
            <a:stCxn id="1146" idx="4"/>
            <a:endCxn id="1141" idx="0"/>
          </p:cNvCxnSpPr>
          <p:nvPr/>
        </p:nvCxnSpPr>
        <p:spPr>
          <a:xfrm rot="-5400000" flipH="1">
            <a:off x="1817400" y="1821650"/>
            <a:ext cx="111300" cy="600"/>
          </a:xfrm>
          <a:prstGeom prst="curvedConnector3">
            <a:avLst>
              <a:gd name="adj1" fmla="val 49977"/>
            </a:avLst>
          </a:prstGeom>
          <a:noFill/>
          <a:ln w="28575" cap="flat" cmpd="sng">
            <a:solidFill>
              <a:schemeClr val="accent5"/>
            </a:solidFill>
            <a:prstDash val="solid"/>
            <a:round/>
            <a:headEnd type="none" w="med" len="med"/>
            <a:tailEnd type="none" w="med" len="med"/>
          </a:ln>
        </p:spPr>
      </p:cxnSp>
      <p:sp>
        <p:nvSpPr>
          <p:cNvPr id="2" name="TextBox 1">
            <a:extLst>
              <a:ext uri="{FF2B5EF4-FFF2-40B4-BE49-F238E27FC236}">
                <a16:creationId xmlns:a16="http://schemas.microsoft.com/office/drawing/2014/main" id="{912F7DD2-80C8-3C19-E11B-040C59903326}"/>
              </a:ext>
            </a:extLst>
          </p:cNvPr>
          <p:cNvSpPr txBox="1"/>
          <p:nvPr/>
        </p:nvSpPr>
        <p:spPr>
          <a:xfrm>
            <a:off x="5999817" y="23813"/>
            <a:ext cx="27457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lumMod val="60000"/>
                    <a:lumOff val="40000"/>
                  </a:schemeClr>
                </a:solidFill>
              </a:rPr>
              <a:t>Answer: 1991 Was Too Legit</a:t>
            </a:r>
          </a:p>
        </p:txBody>
      </p:sp>
      <p:pic>
        <p:nvPicPr>
          <p:cNvPr id="3" name="Graphic 3" descr="Music notes with solid fill">
            <a:extLst>
              <a:ext uri="{FF2B5EF4-FFF2-40B4-BE49-F238E27FC236}">
                <a16:creationId xmlns:a16="http://schemas.microsoft.com/office/drawing/2014/main" id="{268F669E-49FF-BB6E-706A-0067C51224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60000">
            <a:off x="5956300" y="336550"/>
            <a:ext cx="914400" cy="914400"/>
          </a:xfrm>
          <a:prstGeom prst="rect">
            <a:avLst/>
          </a:prstGeom>
        </p:spPr>
      </p:pic>
      <p:pic>
        <p:nvPicPr>
          <p:cNvPr id="5" name="Graphic 3" descr="Music notes with solid fill">
            <a:extLst>
              <a:ext uri="{FF2B5EF4-FFF2-40B4-BE49-F238E27FC236}">
                <a16:creationId xmlns:a16="http://schemas.microsoft.com/office/drawing/2014/main" id="{F1DFF8AB-E39E-3863-BE02-3AF3C7830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0000">
            <a:off x="7597765" y="457096"/>
            <a:ext cx="1223962" cy="12160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grpSp>
        <p:nvGrpSpPr>
          <p:cNvPr id="1533" name="Google Shape;1533;p81"/>
          <p:cNvGrpSpPr/>
          <p:nvPr/>
        </p:nvGrpSpPr>
        <p:grpSpPr>
          <a:xfrm>
            <a:off x="2228250" y="235708"/>
            <a:ext cx="4687624" cy="2212985"/>
            <a:chOff x="1293800" y="871017"/>
            <a:chExt cx="6569900" cy="3307900"/>
          </a:xfrm>
        </p:grpSpPr>
        <p:pic>
          <p:nvPicPr>
            <p:cNvPr id="1534" name="Google Shape;1534;p81"/>
            <p:cNvPicPr preferRelativeResize="0"/>
            <p:nvPr/>
          </p:nvPicPr>
          <p:blipFill rotWithShape="1">
            <a:blip r:embed="rId3">
              <a:alphaModFix/>
            </a:blip>
            <a:srcRect l="16359" t="25269" r="24476" b="23348"/>
            <a:stretch/>
          </p:blipFill>
          <p:spPr>
            <a:xfrm rot="-451846">
              <a:off x="1415556" y="1373625"/>
              <a:ext cx="4392689" cy="2144642"/>
            </a:xfrm>
            <a:prstGeom prst="parallelogram">
              <a:avLst>
                <a:gd name="adj" fmla="val 25153"/>
              </a:avLst>
            </a:prstGeom>
            <a:noFill/>
            <a:ln>
              <a:noFill/>
            </a:ln>
          </p:spPr>
        </p:pic>
        <p:grpSp>
          <p:nvGrpSpPr>
            <p:cNvPr id="1535" name="Google Shape;1535;p81"/>
            <p:cNvGrpSpPr/>
            <p:nvPr/>
          </p:nvGrpSpPr>
          <p:grpSpPr>
            <a:xfrm>
              <a:off x="1313499" y="871017"/>
              <a:ext cx="6550201" cy="3307900"/>
              <a:chOff x="1313499" y="871017"/>
              <a:chExt cx="6550201" cy="3307900"/>
            </a:xfrm>
          </p:grpSpPr>
          <p:pic>
            <p:nvPicPr>
              <p:cNvPr id="1536" name="Google Shape;1536;p81"/>
              <p:cNvPicPr preferRelativeResize="0"/>
              <p:nvPr/>
            </p:nvPicPr>
            <p:blipFill rotWithShape="1">
              <a:blip r:embed="rId3">
                <a:alphaModFix/>
              </a:blip>
              <a:srcRect l="20223" t="25269" r="24476" b="23348"/>
              <a:stretch/>
            </p:blipFill>
            <p:spPr>
              <a:xfrm rot="-451927">
                <a:off x="3634886" y="1678603"/>
                <a:ext cx="4105827" cy="2144642"/>
              </a:xfrm>
              <a:prstGeom prst="parallelogram">
                <a:avLst>
                  <a:gd name="adj" fmla="val 25153"/>
                </a:avLst>
              </a:prstGeom>
              <a:noFill/>
              <a:ln>
                <a:noFill/>
              </a:ln>
            </p:spPr>
          </p:pic>
          <p:grpSp>
            <p:nvGrpSpPr>
              <p:cNvPr id="1537" name="Google Shape;1537;p81"/>
              <p:cNvGrpSpPr/>
              <p:nvPr/>
            </p:nvGrpSpPr>
            <p:grpSpPr>
              <a:xfrm rot="-415413">
                <a:off x="1447045" y="1231490"/>
                <a:ext cx="6137207" cy="2586955"/>
                <a:chOff x="1712950" y="1381000"/>
                <a:chExt cx="5419850" cy="2284575"/>
              </a:xfrm>
            </p:grpSpPr>
            <p:sp>
              <p:nvSpPr>
                <p:cNvPr id="1538" name="Google Shape;1538;p81"/>
                <p:cNvSpPr/>
                <p:nvPr/>
              </p:nvSpPr>
              <p:spPr>
                <a:xfrm>
                  <a:off x="1712950" y="1381000"/>
                  <a:ext cx="37767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v</a:t>
                  </a:r>
                  <a:endParaRPr/>
                </a:p>
              </p:txBody>
            </p:sp>
            <p:sp>
              <p:nvSpPr>
                <p:cNvPr id="1539" name="Google Shape;1539;p81"/>
                <p:cNvSpPr/>
                <p:nvPr/>
              </p:nvSpPr>
              <p:spPr>
                <a:xfrm>
                  <a:off x="3646500" y="1868875"/>
                  <a:ext cx="3486300" cy="17967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40" name="Google Shape;1540;p81"/>
          <p:cNvSpPr txBox="1">
            <a:spLocks noGrp="1"/>
          </p:cNvSpPr>
          <p:nvPr>
            <p:ph type="ctrTitle"/>
          </p:nvPr>
        </p:nvSpPr>
        <p:spPr>
          <a:xfrm>
            <a:off x="2839257" y="779001"/>
            <a:ext cx="3451800" cy="11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sp>
        <p:nvSpPr>
          <p:cNvPr id="1543" name="Google Shape;1543;p81"/>
          <p:cNvSpPr txBox="1">
            <a:spLocks noGrp="1"/>
          </p:cNvSpPr>
          <p:nvPr>
            <p:ph type="subTitle" idx="3"/>
          </p:nvPr>
        </p:nvSpPr>
        <p:spPr>
          <a:xfrm>
            <a:off x="1960481" y="2676564"/>
            <a:ext cx="5096454" cy="6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Does anyone have any questions?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What are</a:t>
            </a:r>
            <a:endParaRPr/>
          </a:p>
        </p:txBody>
      </p:sp>
      <p:sp>
        <p:nvSpPr>
          <p:cNvPr id="764" name="Google Shape;764;p48"/>
          <p:cNvSpPr txBox="1">
            <a:spLocks noGrp="1"/>
          </p:cNvSpPr>
          <p:nvPr>
            <p:ph type="body" idx="1"/>
          </p:nvPr>
        </p:nvSpPr>
        <p:spPr>
          <a:xfrm>
            <a:off x="720000" y="2233725"/>
            <a:ext cx="5321700" cy="236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chemeClr val="bg1"/>
                </a:solidFill>
                <a:effectLst/>
                <a:latin typeface="Courier Prime" panose="020B0604020202020204" charset="0"/>
              </a:rPr>
              <a:t>A scholarship is a form of financial aid awarded to students to further their education</a:t>
            </a:r>
          </a:p>
          <a:p>
            <a:pPr marL="0" lvl="0" indent="0" algn="l" rtl="0">
              <a:spcBef>
                <a:spcPts val="0"/>
              </a:spcBef>
              <a:spcAft>
                <a:spcPts val="0"/>
              </a:spcAft>
              <a:buNone/>
            </a:pPr>
            <a:endParaRPr lang="en-US" b="0" i="0">
              <a:solidFill>
                <a:srgbClr val="BDC1C6"/>
              </a:solidFill>
              <a:effectLst/>
              <a:latin typeface="Roboto" panose="02000000000000000000" pitchFamily="2" charset="0"/>
            </a:endParaRPr>
          </a:p>
          <a:p>
            <a:pPr marL="0" lvl="0" indent="0" algn="l" rtl="0">
              <a:spcBef>
                <a:spcPts val="0"/>
              </a:spcBef>
              <a:spcAft>
                <a:spcPts val="0"/>
              </a:spcAft>
              <a:buNone/>
            </a:pPr>
            <a:r>
              <a:rPr lang="en-US"/>
              <a:t>Scholarships may be:</a:t>
            </a:r>
          </a:p>
          <a:p>
            <a:pPr marL="457200" lvl="0" indent="-330200" algn="l" rtl="0">
              <a:spcBef>
                <a:spcPts val="0"/>
              </a:spcBef>
              <a:spcAft>
                <a:spcPts val="0"/>
              </a:spcAft>
              <a:buClr>
                <a:schemeClr val="lt1"/>
              </a:buClr>
              <a:buSzPts val="1600"/>
              <a:buFont typeface="Courier Prime"/>
              <a:buChar char="●"/>
            </a:pPr>
            <a:r>
              <a:rPr lang="en-US"/>
              <a:t>Merit or need-based</a:t>
            </a:r>
            <a:endParaRPr/>
          </a:p>
          <a:p>
            <a:pPr marL="457200" lvl="0" indent="-330200" algn="l" rtl="0">
              <a:spcBef>
                <a:spcPts val="0"/>
              </a:spcBef>
              <a:spcAft>
                <a:spcPts val="0"/>
              </a:spcAft>
              <a:buClr>
                <a:schemeClr val="lt1"/>
              </a:buClr>
              <a:buSzPts val="1600"/>
              <a:buFont typeface="Courier Prime"/>
              <a:buChar char="●"/>
            </a:pPr>
            <a:r>
              <a:rPr lang="en-US"/>
              <a:t>I</a:t>
            </a:r>
            <a:r>
              <a:rPr lang="en"/>
              <a:t>nstiutional or private</a:t>
            </a:r>
          </a:p>
          <a:p>
            <a:pPr marL="457200" lvl="0" indent="-330200" algn="l" rtl="0">
              <a:spcBef>
                <a:spcPts val="0"/>
              </a:spcBef>
              <a:spcAft>
                <a:spcPts val="0"/>
              </a:spcAft>
              <a:buClr>
                <a:schemeClr val="lt1"/>
              </a:buClr>
              <a:buSzPts val="1600"/>
              <a:buFont typeface="Courier Prime"/>
              <a:buChar char="●"/>
            </a:pPr>
            <a:r>
              <a:rPr lang="en"/>
              <a:t>Vary in amount, source, and/or requirements</a:t>
            </a:r>
          </a:p>
        </p:txBody>
      </p:sp>
      <p:sp>
        <p:nvSpPr>
          <p:cNvPr id="765" name="Google Shape;765;p48"/>
          <p:cNvSpPr/>
          <p:nvPr/>
        </p:nvSpPr>
        <p:spPr>
          <a:xfrm>
            <a:off x="720000" y="1172250"/>
            <a:ext cx="5834500" cy="927174"/>
          </a:xfrm>
          <a:prstGeom prst="rect">
            <a:avLst/>
          </a:prstGeom>
        </p:spPr>
        <p:txBody>
          <a:bodyPr>
            <a:prstTxWarp prst="textPlain">
              <a:avLst/>
            </a:prstTxWarp>
          </a:bodyPr>
          <a:lstStyle/>
          <a:p>
            <a:pPr lvl="0" algn="ctr"/>
            <a:r>
              <a:rPr lang="en-US" b="0" i="0">
                <a:ln w="28575" cap="flat" cmpd="sng">
                  <a:solidFill>
                    <a:schemeClr val="dk1"/>
                  </a:solidFill>
                  <a:prstDash val="solid"/>
                  <a:round/>
                  <a:headEnd type="none" w="sm" len="sm"/>
                  <a:tailEnd type="none" w="sm" len="sm"/>
                </a:ln>
                <a:solidFill>
                  <a:schemeClr val="accent6"/>
                </a:solidFill>
                <a:latin typeface="Knewave"/>
              </a:rPr>
              <a:t>Scholarships?</a:t>
            </a:r>
            <a:endParaRPr b="0" i="0">
              <a:ln w="28575" cap="flat" cmpd="sng">
                <a:solidFill>
                  <a:schemeClr val="dk1"/>
                </a:solidFill>
                <a:prstDash val="solid"/>
                <a:round/>
                <a:headEnd type="none" w="sm" len="sm"/>
                <a:tailEnd type="none" w="sm" len="sm"/>
              </a:ln>
              <a:solidFill>
                <a:schemeClr val="accent6"/>
              </a:solidFill>
              <a:latin typeface="Knewave"/>
            </a:endParaRPr>
          </a:p>
        </p:txBody>
      </p:sp>
      <p:grpSp>
        <p:nvGrpSpPr>
          <p:cNvPr id="766" name="Google Shape;766;p48"/>
          <p:cNvGrpSpPr/>
          <p:nvPr/>
        </p:nvGrpSpPr>
        <p:grpSpPr>
          <a:xfrm>
            <a:off x="6465058" y="2827509"/>
            <a:ext cx="1370369" cy="1028264"/>
            <a:chOff x="7905643" y="2073776"/>
            <a:chExt cx="1154579" cy="866345"/>
          </a:xfrm>
        </p:grpSpPr>
        <p:grpSp>
          <p:nvGrpSpPr>
            <p:cNvPr id="767" name="Google Shape;767;p48"/>
            <p:cNvGrpSpPr/>
            <p:nvPr/>
          </p:nvGrpSpPr>
          <p:grpSpPr>
            <a:xfrm>
              <a:off x="8277118" y="2073776"/>
              <a:ext cx="552979" cy="532882"/>
              <a:chOff x="5008175" y="258525"/>
              <a:chExt cx="1666100" cy="1605550"/>
            </a:xfrm>
          </p:grpSpPr>
          <p:sp>
            <p:nvSpPr>
              <p:cNvPr id="768" name="Google Shape;768;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8"/>
            <p:cNvGrpSpPr/>
            <p:nvPr/>
          </p:nvGrpSpPr>
          <p:grpSpPr>
            <a:xfrm>
              <a:off x="7905643" y="2140439"/>
              <a:ext cx="552979" cy="532882"/>
              <a:chOff x="5008175" y="258525"/>
              <a:chExt cx="1666100" cy="1605550"/>
            </a:xfrm>
          </p:grpSpPr>
          <p:sp>
            <p:nvSpPr>
              <p:cNvPr id="772" name="Google Shape;772;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48"/>
            <p:cNvGrpSpPr/>
            <p:nvPr/>
          </p:nvGrpSpPr>
          <p:grpSpPr>
            <a:xfrm>
              <a:off x="8507243" y="2407239"/>
              <a:ext cx="552979" cy="532882"/>
              <a:chOff x="5008175" y="258525"/>
              <a:chExt cx="1666100" cy="1605550"/>
            </a:xfrm>
          </p:grpSpPr>
          <p:sp>
            <p:nvSpPr>
              <p:cNvPr id="776" name="Google Shape;776;p48"/>
              <p:cNvSpPr/>
              <p:nvPr/>
            </p:nvSpPr>
            <p:spPr>
              <a:xfrm>
                <a:off x="5008175" y="433900"/>
                <a:ext cx="854400" cy="1430175"/>
              </a:xfrm>
              <a:custGeom>
                <a:avLst/>
                <a:gdLst/>
                <a:ahLst/>
                <a:cxnLst/>
                <a:rect l="l" t="t" r="r" b="b"/>
                <a:pathLst>
                  <a:path w="34176" h="57207" extrusionOk="0">
                    <a:moveTo>
                      <a:pt x="9083" y="1"/>
                    </a:moveTo>
                    <a:lnTo>
                      <a:pt x="1" y="35439"/>
                    </a:lnTo>
                    <a:lnTo>
                      <a:pt x="25093" y="57206"/>
                    </a:lnTo>
                    <a:lnTo>
                      <a:pt x="34175" y="21766"/>
                    </a:lnTo>
                    <a:lnTo>
                      <a:pt x="9083" y="1"/>
                    </a:ln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5635500" y="802675"/>
                <a:ext cx="1038775" cy="1061400"/>
              </a:xfrm>
              <a:custGeom>
                <a:avLst/>
                <a:gdLst/>
                <a:ahLst/>
                <a:cxnLst/>
                <a:rect l="l" t="t" r="r" b="b"/>
                <a:pathLst>
                  <a:path w="41551" h="42456" extrusionOk="0">
                    <a:moveTo>
                      <a:pt x="41551" y="0"/>
                    </a:moveTo>
                    <a:lnTo>
                      <a:pt x="9082" y="7015"/>
                    </a:lnTo>
                    <a:lnTo>
                      <a:pt x="0" y="42455"/>
                    </a:lnTo>
                    <a:lnTo>
                      <a:pt x="0" y="42455"/>
                    </a:lnTo>
                    <a:lnTo>
                      <a:pt x="32468" y="35440"/>
                    </a:lnTo>
                    <a:lnTo>
                      <a:pt x="4155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5235225" y="258525"/>
                <a:ext cx="1439050" cy="719550"/>
              </a:xfrm>
              <a:custGeom>
                <a:avLst/>
                <a:gdLst/>
                <a:ahLst/>
                <a:cxnLst/>
                <a:rect l="l" t="t" r="r" b="b"/>
                <a:pathLst>
                  <a:path w="57562" h="28782" extrusionOk="0">
                    <a:moveTo>
                      <a:pt x="32469" y="1"/>
                    </a:moveTo>
                    <a:lnTo>
                      <a:pt x="1" y="7016"/>
                    </a:lnTo>
                    <a:lnTo>
                      <a:pt x="25093" y="28781"/>
                    </a:lnTo>
                    <a:lnTo>
                      <a:pt x="57562" y="21766"/>
                    </a:lnTo>
                    <a:lnTo>
                      <a:pt x="32469"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48"/>
            <p:cNvSpPr/>
            <p:nvPr/>
          </p:nvSpPr>
          <p:spPr>
            <a:xfrm rot="2379987">
              <a:off x="8197937" y="2560646"/>
              <a:ext cx="452142" cy="226071"/>
            </a:xfrm>
            <a:custGeom>
              <a:avLst/>
              <a:gdLst/>
              <a:ahLst/>
              <a:cxnLst/>
              <a:rect l="l" t="t" r="r" b="b"/>
              <a:pathLst>
                <a:path w="15590" h="7795" extrusionOk="0">
                  <a:moveTo>
                    <a:pt x="584" y="0"/>
                  </a:moveTo>
                  <a:cubicBezTo>
                    <a:pt x="260" y="0"/>
                    <a:pt x="0" y="275"/>
                    <a:pt x="25" y="598"/>
                  </a:cubicBezTo>
                  <a:cubicBezTo>
                    <a:pt x="329" y="4623"/>
                    <a:pt x="3690" y="7795"/>
                    <a:pt x="7794" y="7795"/>
                  </a:cubicBezTo>
                  <a:cubicBezTo>
                    <a:pt x="11899" y="7795"/>
                    <a:pt x="15260" y="4623"/>
                    <a:pt x="15566" y="598"/>
                  </a:cubicBezTo>
                  <a:cubicBezTo>
                    <a:pt x="15590" y="275"/>
                    <a:pt x="15329" y="0"/>
                    <a:pt x="15006" y="0"/>
                  </a:cubicBezTo>
                  <a:lnTo>
                    <a:pt x="11692" y="0"/>
                  </a:lnTo>
                  <a:cubicBezTo>
                    <a:pt x="11692" y="2153"/>
                    <a:pt x="9948" y="3899"/>
                    <a:pt x="7794" y="3899"/>
                  </a:cubicBezTo>
                  <a:cubicBezTo>
                    <a:pt x="5642" y="3899"/>
                    <a:pt x="3897" y="2153"/>
                    <a:pt x="3897"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80"/>
          <p:cNvSpPr/>
          <p:nvPr/>
        </p:nvSpPr>
        <p:spPr>
          <a:xfrm rot="689">
            <a:off x="595994" y="3487868"/>
            <a:ext cx="2995800" cy="643200"/>
          </a:xfrm>
          <a:prstGeom prst="parallelogram">
            <a:avLst>
              <a:gd name="adj" fmla="val 2390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1" name="Google Shape;1511;p80"/>
          <p:cNvSpPr/>
          <p:nvPr/>
        </p:nvSpPr>
        <p:spPr>
          <a:xfrm rot="689">
            <a:off x="719634" y="1212013"/>
            <a:ext cx="2995800" cy="643200"/>
          </a:xfrm>
          <a:prstGeom prst="parallelogram">
            <a:avLst>
              <a:gd name="adj" fmla="val 2390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2" name="Google Shape;1512;p80"/>
          <p:cNvSpPr/>
          <p:nvPr/>
        </p:nvSpPr>
        <p:spPr>
          <a:xfrm rot="-373944">
            <a:off x="5605962" y="588282"/>
            <a:ext cx="2271525" cy="2188834"/>
          </a:xfrm>
          <a:prstGeom prst="rect">
            <a:avLst/>
          </a:prstGeom>
          <a:solidFill>
            <a:schemeClr val="lt1"/>
          </a:solidFill>
          <a:ln>
            <a:noFill/>
          </a:ln>
          <a:effectLst>
            <a:outerShdw dist="571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3" name="Google Shape;1513;p80"/>
          <p:cNvPicPr preferRelativeResize="0"/>
          <p:nvPr/>
        </p:nvPicPr>
        <p:blipFill>
          <a:blip r:embed="rId3"/>
          <a:srcRect t="4714" b="4714"/>
          <a:stretch/>
        </p:blipFill>
        <p:spPr>
          <a:xfrm rot="-374030">
            <a:off x="5728914" y="729451"/>
            <a:ext cx="2016825" cy="1826695"/>
          </a:xfrm>
          <a:prstGeom prst="rect">
            <a:avLst/>
          </a:prstGeom>
          <a:noFill/>
          <a:ln>
            <a:noFill/>
          </a:ln>
        </p:spPr>
      </p:pic>
      <p:sp>
        <p:nvSpPr>
          <p:cNvPr id="1514" name="Google Shape;1514;p80"/>
          <p:cNvSpPr/>
          <p:nvPr/>
        </p:nvSpPr>
        <p:spPr>
          <a:xfrm rot="410999">
            <a:off x="5958752" y="2404298"/>
            <a:ext cx="2271313" cy="2142005"/>
          </a:xfrm>
          <a:prstGeom prst="rect">
            <a:avLst/>
          </a:prstGeom>
          <a:solidFill>
            <a:schemeClr val="lt1"/>
          </a:solidFill>
          <a:ln>
            <a:noFill/>
          </a:ln>
          <a:effectLst>
            <a:outerShdw dist="571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5" name="Google Shape;1515;p80"/>
          <p:cNvPicPr preferRelativeResize="0"/>
          <p:nvPr/>
        </p:nvPicPr>
        <p:blipFill>
          <a:blip r:embed="rId4"/>
          <a:srcRect t="4712" b="4712"/>
          <a:stretch/>
        </p:blipFill>
        <p:spPr>
          <a:xfrm rot="411074">
            <a:off x="6088133" y="2545411"/>
            <a:ext cx="2016902" cy="1826830"/>
          </a:xfrm>
          <a:prstGeom prst="rect">
            <a:avLst/>
          </a:prstGeom>
          <a:noFill/>
          <a:ln>
            <a:noFill/>
          </a:ln>
        </p:spPr>
      </p:pic>
      <p:sp>
        <p:nvSpPr>
          <p:cNvPr id="1516" name="Google Shape;1516;p80"/>
          <p:cNvSpPr txBox="1">
            <a:spLocks noGrp="1"/>
          </p:cNvSpPr>
          <p:nvPr>
            <p:ph type="title"/>
          </p:nvPr>
        </p:nvSpPr>
        <p:spPr>
          <a:xfrm>
            <a:off x="132625" y="365376"/>
            <a:ext cx="6614250" cy="564300"/>
          </a:xfrm>
          <a:prstGeom prst="rect">
            <a:avLst/>
          </a:prstGeom>
        </p:spPr>
        <p:txBody>
          <a:bodyPr spcFirstLastPara="1" wrap="square" lIns="91425" tIns="91425" rIns="91425" bIns="91425" anchor="ctr" anchorCtr="0">
            <a:noAutofit/>
          </a:bodyPr>
          <a:lstStyle/>
          <a:p>
            <a:r>
              <a:rPr lang="en"/>
              <a:t>Scholarship Types</a:t>
            </a:r>
          </a:p>
        </p:txBody>
      </p:sp>
      <p:sp>
        <p:nvSpPr>
          <p:cNvPr id="1517" name="Google Shape;1517;p80"/>
          <p:cNvSpPr txBox="1">
            <a:spLocks noGrp="1"/>
          </p:cNvSpPr>
          <p:nvPr>
            <p:ph type="subTitle" idx="1"/>
          </p:nvPr>
        </p:nvSpPr>
        <p:spPr>
          <a:xfrm>
            <a:off x="809861" y="1236567"/>
            <a:ext cx="2806500" cy="64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Merit Based</a:t>
            </a:r>
            <a:endParaRPr/>
          </a:p>
        </p:txBody>
      </p:sp>
      <p:sp>
        <p:nvSpPr>
          <p:cNvPr id="1518" name="Google Shape;1518;p80"/>
          <p:cNvSpPr txBox="1">
            <a:spLocks noGrp="1"/>
          </p:cNvSpPr>
          <p:nvPr>
            <p:ph type="subTitle" idx="2"/>
          </p:nvPr>
        </p:nvSpPr>
        <p:spPr>
          <a:xfrm>
            <a:off x="584864" y="1943743"/>
            <a:ext cx="3252138"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Awarded for academics, athletics, artistic ability or special interests and are typically earned</a:t>
            </a:r>
            <a:endParaRPr/>
          </a:p>
        </p:txBody>
      </p:sp>
      <p:sp>
        <p:nvSpPr>
          <p:cNvPr id="1519" name="Google Shape;1519;p80"/>
          <p:cNvSpPr txBox="1">
            <a:spLocks noGrp="1"/>
          </p:cNvSpPr>
          <p:nvPr>
            <p:ph type="subTitle" idx="3"/>
          </p:nvPr>
        </p:nvSpPr>
        <p:spPr>
          <a:xfrm>
            <a:off x="719935" y="3512420"/>
            <a:ext cx="2806500" cy="64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Need Based</a:t>
            </a:r>
            <a:endParaRPr/>
          </a:p>
        </p:txBody>
      </p:sp>
      <p:sp>
        <p:nvSpPr>
          <p:cNvPr id="1520" name="Google Shape;1520;p80"/>
          <p:cNvSpPr txBox="1">
            <a:spLocks noGrp="1"/>
          </p:cNvSpPr>
          <p:nvPr>
            <p:ph type="subTitle" idx="4"/>
          </p:nvPr>
        </p:nvSpPr>
        <p:spPr>
          <a:xfrm>
            <a:off x="620561" y="4131367"/>
            <a:ext cx="29958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Based on a student’s financial need usually determined by the FAFSA</a:t>
            </a:r>
            <a:endParaRPr/>
          </a:p>
        </p:txBody>
      </p:sp>
      <p:cxnSp>
        <p:nvCxnSpPr>
          <p:cNvPr id="1521" name="Google Shape;1521;p80"/>
          <p:cNvCxnSpPr>
            <a:stCxn id="1517" idx="3"/>
            <a:endCxn id="1512" idx="1"/>
          </p:cNvCxnSpPr>
          <p:nvPr/>
        </p:nvCxnSpPr>
        <p:spPr>
          <a:xfrm>
            <a:off x="3616361" y="1558467"/>
            <a:ext cx="1996314" cy="247532"/>
          </a:xfrm>
          <a:prstGeom prst="curvedConnector3">
            <a:avLst>
              <a:gd name="adj1" fmla="val 50000"/>
            </a:avLst>
          </a:prstGeom>
          <a:noFill/>
          <a:ln w="28575" cap="rnd" cmpd="sng">
            <a:solidFill>
              <a:schemeClr val="accent6"/>
            </a:solidFill>
            <a:prstDash val="solid"/>
            <a:round/>
            <a:headEnd type="none" w="med" len="med"/>
            <a:tailEnd type="triangle" w="med" len="med"/>
          </a:ln>
        </p:spPr>
      </p:cxnSp>
      <p:cxnSp>
        <p:nvCxnSpPr>
          <p:cNvPr id="1522" name="Google Shape;1522;p80"/>
          <p:cNvCxnSpPr>
            <a:stCxn id="1519" idx="3"/>
            <a:endCxn id="1514" idx="1"/>
          </p:cNvCxnSpPr>
          <p:nvPr/>
        </p:nvCxnSpPr>
        <p:spPr>
          <a:xfrm flipV="1">
            <a:off x="3526435" y="3339851"/>
            <a:ext cx="2440423" cy="494469"/>
          </a:xfrm>
          <a:prstGeom prst="curvedConnector3">
            <a:avLst>
              <a:gd name="adj1" fmla="val 50000"/>
            </a:avLst>
          </a:prstGeom>
          <a:noFill/>
          <a:ln w="28575" cap="rnd" cmpd="sng">
            <a:solidFill>
              <a:schemeClr val="accent6"/>
            </a:solidFill>
            <a:prstDash val="solid"/>
            <a:round/>
            <a:headEnd type="none" w="med" len="med"/>
            <a:tailEnd type="triangle" w="med" len="med"/>
          </a:ln>
        </p:spPr>
      </p:cxnSp>
      <p:grpSp>
        <p:nvGrpSpPr>
          <p:cNvPr id="1523" name="Google Shape;1523;p80"/>
          <p:cNvGrpSpPr/>
          <p:nvPr/>
        </p:nvGrpSpPr>
        <p:grpSpPr>
          <a:xfrm>
            <a:off x="5148181" y="597710"/>
            <a:ext cx="3740737" cy="4390058"/>
            <a:chOff x="5148181" y="597710"/>
            <a:chExt cx="3740737" cy="4390058"/>
          </a:xfrm>
        </p:grpSpPr>
        <p:sp>
          <p:nvSpPr>
            <p:cNvPr id="1524" name="Google Shape;1524;p80"/>
            <p:cNvSpPr/>
            <p:nvPr/>
          </p:nvSpPr>
          <p:spPr>
            <a:xfrm rot="2234747" flipH="1">
              <a:off x="5391515" y="4328274"/>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
          <p:nvSpPr>
            <p:cNvPr id="1525" name="Google Shape;1525;p80"/>
            <p:cNvSpPr/>
            <p:nvPr/>
          </p:nvSpPr>
          <p:spPr>
            <a:xfrm rot="4076658">
              <a:off x="8144043" y="717698"/>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0"/>
            <p:cNvSpPr/>
            <p:nvPr/>
          </p:nvSpPr>
          <p:spPr>
            <a:xfrm rot="4076658">
              <a:off x="5172243" y="573648"/>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0"/>
            <p:cNvSpPr/>
            <p:nvPr/>
          </p:nvSpPr>
          <p:spPr>
            <a:xfrm rot="2700000">
              <a:off x="7749465" y="2409799"/>
              <a:ext cx="448896" cy="497020"/>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0"/>
            <p:cNvSpPr/>
            <p:nvPr/>
          </p:nvSpPr>
          <p:spPr>
            <a:xfrm rot="1722005">
              <a:off x="8440041" y="4490769"/>
              <a:ext cx="448877" cy="496999"/>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127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80"/>
          <p:cNvSpPr/>
          <p:nvPr/>
        </p:nvSpPr>
        <p:spPr>
          <a:xfrm rot="689">
            <a:off x="5349275" y="3020910"/>
            <a:ext cx="2995800" cy="643200"/>
          </a:xfrm>
          <a:prstGeom prst="parallelogram">
            <a:avLst>
              <a:gd name="adj" fmla="val 2390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1" name="Google Shape;1511;p80"/>
          <p:cNvSpPr/>
          <p:nvPr/>
        </p:nvSpPr>
        <p:spPr>
          <a:xfrm rot="689">
            <a:off x="5338274" y="1097758"/>
            <a:ext cx="2995800" cy="643200"/>
          </a:xfrm>
          <a:prstGeom prst="parallelogram">
            <a:avLst>
              <a:gd name="adj" fmla="val 2390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12" name="Google Shape;1512;p80"/>
          <p:cNvSpPr/>
          <p:nvPr/>
        </p:nvSpPr>
        <p:spPr>
          <a:xfrm rot="-373944">
            <a:off x="287069" y="929765"/>
            <a:ext cx="2271525" cy="2188834"/>
          </a:xfrm>
          <a:prstGeom prst="rect">
            <a:avLst/>
          </a:prstGeom>
          <a:solidFill>
            <a:schemeClr val="lt1"/>
          </a:solidFill>
          <a:ln>
            <a:noFill/>
          </a:ln>
          <a:effectLst>
            <a:outerShdw dist="571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3" name="Google Shape;1513;p80"/>
          <p:cNvPicPr preferRelativeResize="0"/>
          <p:nvPr/>
        </p:nvPicPr>
        <p:blipFill>
          <a:blip r:embed="rId3"/>
          <a:srcRect l="16535" r="16535"/>
          <a:stretch/>
        </p:blipFill>
        <p:spPr>
          <a:xfrm rot="-374030">
            <a:off x="433743" y="1089815"/>
            <a:ext cx="2016825" cy="1826695"/>
          </a:xfrm>
          <a:prstGeom prst="rect">
            <a:avLst/>
          </a:prstGeom>
          <a:noFill/>
          <a:ln>
            <a:noFill/>
          </a:ln>
        </p:spPr>
      </p:pic>
      <p:sp>
        <p:nvSpPr>
          <p:cNvPr id="1514" name="Google Shape;1514;p80"/>
          <p:cNvSpPr/>
          <p:nvPr/>
        </p:nvSpPr>
        <p:spPr>
          <a:xfrm rot="410999">
            <a:off x="325038" y="2952742"/>
            <a:ext cx="2271313" cy="2142005"/>
          </a:xfrm>
          <a:prstGeom prst="rect">
            <a:avLst/>
          </a:prstGeom>
          <a:solidFill>
            <a:schemeClr val="lt1"/>
          </a:solidFill>
          <a:ln>
            <a:noFill/>
          </a:ln>
          <a:effectLst>
            <a:outerShdw dist="57150" dir="276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5" name="Google Shape;1515;p80"/>
          <p:cNvPicPr preferRelativeResize="0"/>
          <p:nvPr/>
        </p:nvPicPr>
        <p:blipFill>
          <a:blip r:embed="rId4">
            <a:extLst>
              <a:ext uri="{BEBA8EAE-BF5A-486C-A8C5-ECC9F3942E4B}">
                <a14:imgProps xmlns:a14="http://schemas.microsoft.com/office/drawing/2010/main">
                  <a14:imgLayer r:embed="rId5">
                    <a14:imgEffect>
                      <a14:backgroundRemoval t="10000" b="90000" l="16610" r="83390"/>
                    </a14:imgEffect>
                  </a14:imgLayer>
                </a14:imgProps>
              </a:ext>
            </a:extLst>
          </a:blip>
          <a:srcRect l="8262" r="8262"/>
          <a:stretch/>
        </p:blipFill>
        <p:spPr>
          <a:xfrm rot="411074">
            <a:off x="164178" y="2421671"/>
            <a:ext cx="2678240" cy="2797689"/>
          </a:xfrm>
          <a:prstGeom prst="rect">
            <a:avLst/>
          </a:prstGeom>
          <a:noFill/>
          <a:ln>
            <a:noFill/>
          </a:ln>
        </p:spPr>
      </p:pic>
      <p:sp>
        <p:nvSpPr>
          <p:cNvPr id="1516" name="Google Shape;1516;p80"/>
          <p:cNvSpPr txBox="1">
            <a:spLocks noGrp="1"/>
          </p:cNvSpPr>
          <p:nvPr>
            <p:ph type="title"/>
          </p:nvPr>
        </p:nvSpPr>
        <p:spPr>
          <a:xfrm>
            <a:off x="32878" y="200161"/>
            <a:ext cx="6614250" cy="564300"/>
          </a:xfrm>
          <a:prstGeom prst="rect">
            <a:avLst/>
          </a:prstGeom>
        </p:spPr>
        <p:txBody>
          <a:bodyPr spcFirstLastPara="1" wrap="square" lIns="91425" tIns="91425" rIns="91425" bIns="91425" anchor="ctr" anchorCtr="0">
            <a:noAutofit/>
          </a:bodyPr>
          <a:lstStyle/>
          <a:p>
            <a:r>
              <a:rPr lang="en"/>
              <a:t>Scholarship Sources</a:t>
            </a:r>
          </a:p>
        </p:txBody>
      </p:sp>
      <p:sp>
        <p:nvSpPr>
          <p:cNvPr id="1517" name="Google Shape;1517;p80"/>
          <p:cNvSpPr txBox="1">
            <a:spLocks noGrp="1"/>
          </p:cNvSpPr>
          <p:nvPr>
            <p:ph type="subTitle" idx="1"/>
          </p:nvPr>
        </p:nvSpPr>
        <p:spPr>
          <a:xfrm>
            <a:off x="5396688" y="1101139"/>
            <a:ext cx="2806500" cy="64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Institutional Scholarships</a:t>
            </a:r>
            <a:endParaRPr/>
          </a:p>
        </p:txBody>
      </p:sp>
      <p:sp>
        <p:nvSpPr>
          <p:cNvPr id="1518" name="Google Shape;1518;p80"/>
          <p:cNvSpPr txBox="1">
            <a:spLocks noGrp="1"/>
          </p:cNvSpPr>
          <p:nvPr>
            <p:ph type="subTitle" idx="2"/>
          </p:nvPr>
        </p:nvSpPr>
        <p:spPr>
          <a:xfrm>
            <a:off x="5286889" y="1801199"/>
            <a:ext cx="29955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bg1"/>
                </a:solidFill>
                <a:latin typeface="Courier Prime" panose="020B0604020202020204" charset="0"/>
              </a:rPr>
              <a:t>N</a:t>
            </a:r>
            <a:r>
              <a:rPr lang="en-US" i="0">
                <a:solidFill>
                  <a:schemeClr val="bg1"/>
                </a:solidFill>
                <a:effectLst/>
                <a:latin typeface="Courier Prime" panose="020B0604020202020204" charset="0"/>
              </a:rPr>
              <a:t>eed or merit-based type of financial aid awarded by higher education institutes</a:t>
            </a:r>
            <a:endParaRPr>
              <a:solidFill>
                <a:schemeClr val="bg1"/>
              </a:solidFill>
              <a:latin typeface="Courier Prime" panose="020B0604020202020204" charset="0"/>
            </a:endParaRPr>
          </a:p>
        </p:txBody>
      </p:sp>
      <p:sp>
        <p:nvSpPr>
          <p:cNvPr id="1519" name="Google Shape;1519;p80"/>
          <p:cNvSpPr txBox="1">
            <a:spLocks noGrp="1"/>
          </p:cNvSpPr>
          <p:nvPr>
            <p:ph type="subTitle" idx="3"/>
          </p:nvPr>
        </p:nvSpPr>
        <p:spPr>
          <a:xfrm>
            <a:off x="5432924" y="3052885"/>
            <a:ext cx="2806500" cy="64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Private Scholarships</a:t>
            </a:r>
            <a:endParaRPr/>
          </a:p>
        </p:txBody>
      </p:sp>
      <p:sp>
        <p:nvSpPr>
          <p:cNvPr id="1520" name="Google Shape;1520;p80"/>
          <p:cNvSpPr txBox="1">
            <a:spLocks noGrp="1"/>
          </p:cNvSpPr>
          <p:nvPr>
            <p:ph type="subTitle" idx="4"/>
          </p:nvPr>
        </p:nvSpPr>
        <p:spPr>
          <a:xfrm>
            <a:off x="5286889" y="3763350"/>
            <a:ext cx="29958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bg1"/>
                </a:solidFill>
              </a:rPr>
              <a:t>Need or merit-based financial aid awarded by </a:t>
            </a:r>
            <a:r>
              <a:rPr lang="en-US" i="0">
                <a:solidFill>
                  <a:schemeClr val="bg1"/>
                </a:solidFill>
                <a:effectLst/>
                <a:latin typeface="Courier Prime" panose="020B0604020202020204" charset="0"/>
              </a:rPr>
              <a:t>companies, service groups, foundations, organizations and individuals</a:t>
            </a:r>
            <a:endParaRPr>
              <a:solidFill>
                <a:schemeClr val="bg1"/>
              </a:solidFill>
              <a:latin typeface="Courier Prime" panose="020B0604020202020204" charset="0"/>
            </a:endParaRPr>
          </a:p>
        </p:txBody>
      </p:sp>
      <p:cxnSp>
        <p:nvCxnSpPr>
          <p:cNvPr id="1521" name="Google Shape;1521;p80"/>
          <p:cNvCxnSpPr>
            <a:cxnSpLocks/>
            <a:stCxn id="1517" idx="1"/>
            <a:endCxn id="1512" idx="3"/>
          </p:cNvCxnSpPr>
          <p:nvPr/>
        </p:nvCxnSpPr>
        <p:spPr>
          <a:xfrm rot="10800000" flipV="1">
            <a:off x="2551882" y="1423038"/>
            <a:ext cx="2844807" cy="477843"/>
          </a:xfrm>
          <a:prstGeom prst="curvedConnector3">
            <a:avLst>
              <a:gd name="adj1" fmla="val 50000"/>
            </a:avLst>
          </a:prstGeom>
          <a:noFill/>
          <a:ln w="28575" cap="rnd" cmpd="sng">
            <a:solidFill>
              <a:schemeClr val="accent6"/>
            </a:solidFill>
            <a:prstDash val="solid"/>
            <a:round/>
            <a:headEnd type="none" w="med" len="med"/>
            <a:tailEnd type="triangle" w="med" len="med"/>
          </a:ln>
        </p:spPr>
      </p:cxnSp>
      <p:cxnSp>
        <p:nvCxnSpPr>
          <p:cNvPr id="1522" name="Google Shape;1522;p80"/>
          <p:cNvCxnSpPr>
            <a:cxnSpLocks/>
            <a:stCxn id="1519" idx="1"/>
            <a:endCxn id="1514" idx="3"/>
          </p:cNvCxnSpPr>
          <p:nvPr/>
        </p:nvCxnSpPr>
        <p:spPr>
          <a:xfrm rot="10800000" flipV="1">
            <a:off x="2588244" y="3374785"/>
            <a:ext cx="2844680" cy="784410"/>
          </a:xfrm>
          <a:prstGeom prst="curvedConnector3">
            <a:avLst>
              <a:gd name="adj1" fmla="val 50000"/>
            </a:avLst>
          </a:prstGeom>
          <a:noFill/>
          <a:ln w="28575" cap="rnd" cmpd="sng">
            <a:solidFill>
              <a:schemeClr val="accent6"/>
            </a:solidFill>
            <a:prstDash val="solid"/>
            <a:round/>
            <a:headEnd type="none" w="med" len="med"/>
            <a:tailEnd type="triangle" w="med" len="med"/>
          </a:ln>
        </p:spPr>
      </p:cxnSp>
      <p:grpSp>
        <p:nvGrpSpPr>
          <p:cNvPr id="1523" name="Google Shape;1523;p80"/>
          <p:cNvGrpSpPr/>
          <p:nvPr/>
        </p:nvGrpSpPr>
        <p:grpSpPr>
          <a:xfrm>
            <a:off x="5785680" y="0"/>
            <a:ext cx="3920983" cy="5585602"/>
            <a:chOff x="5148181" y="597710"/>
            <a:chExt cx="3740737" cy="4390058"/>
          </a:xfrm>
        </p:grpSpPr>
        <p:sp>
          <p:nvSpPr>
            <p:cNvPr id="1524" name="Google Shape;1524;p80"/>
            <p:cNvSpPr/>
            <p:nvPr/>
          </p:nvSpPr>
          <p:spPr>
            <a:xfrm rot="2234747" flipH="1">
              <a:off x="5391515" y="4328274"/>
              <a:ext cx="448874" cy="496996"/>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
          <p:nvSpPr>
            <p:cNvPr id="1525" name="Google Shape;1525;p80"/>
            <p:cNvSpPr/>
            <p:nvPr/>
          </p:nvSpPr>
          <p:spPr>
            <a:xfrm rot="4076658">
              <a:off x="8144043" y="717698"/>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0"/>
            <p:cNvSpPr/>
            <p:nvPr/>
          </p:nvSpPr>
          <p:spPr>
            <a:xfrm rot="4076658">
              <a:off x="5172243" y="573648"/>
              <a:ext cx="448891" cy="497015"/>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0"/>
            <p:cNvSpPr/>
            <p:nvPr/>
          </p:nvSpPr>
          <p:spPr>
            <a:xfrm rot="2700000">
              <a:off x="7749465" y="2409799"/>
              <a:ext cx="448896" cy="497020"/>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0"/>
            <p:cNvSpPr/>
            <p:nvPr/>
          </p:nvSpPr>
          <p:spPr>
            <a:xfrm rot="1722005">
              <a:off x="8440041" y="4490769"/>
              <a:ext cx="448877" cy="496999"/>
            </a:xfrm>
            <a:custGeom>
              <a:avLst/>
              <a:gdLst/>
              <a:ahLst/>
              <a:cxnLst/>
              <a:rect l="l" t="t" r="r" b="b"/>
              <a:pathLst>
                <a:path w="17956" h="19881" extrusionOk="0">
                  <a:moveTo>
                    <a:pt x="3194" y="3493"/>
                  </a:moveTo>
                  <a:lnTo>
                    <a:pt x="14362" y="9941"/>
                  </a:lnTo>
                  <a:lnTo>
                    <a:pt x="3194" y="16389"/>
                  </a:lnTo>
                  <a:lnTo>
                    <a:pt x="3194" y="3493"/>
                  </a:lnTo>
                  <a:close/>
                  <a:moveTo>
                    <a:pt x="2793" y="1"/>
                  </a:moveTo>
                  <a:cubicBezTo>
                    <a:pt x="2302" y="2"/>
                    <a:pt x="1820" y="132"/>
                    <a:pt x="1397" y="380"/>
                  </a:cubicBezTo>
                  <a:cubicBezTo>
                    <a:pt x="522" y="884"/>
                    <a:pt x="0" y="1789"/>
                    <a:pt x="0" y="2799"/>
                  </a:cubicBezTo>
                  <a:lnTo>
                    <a:pt x="0" y="17082"/>
                  </a:lnTo>
                  <a:cubicBezTo>
                    <a:pt x="0" y="18092"/>
                    <a:pt x="523" y="18996"/>
                    <a:pt x="1397" y="19501"/>
                  </a:cubicBezTo>
                  <a:cubicBezTo>
                    <a:pt x="1834" y="19754"/>
                    <a:pt x="2313" y="19881"/>
                    <a:pt x="2793" y="19881"/>
                  </a:cubicBezTo>
                  <a:cubicBezTo>
                    <a:pt x="3273" y="19881"/>
                    <a:pt x="3753" y="19755"/>
                    <a:pt x="4190" y="19501"/>
                  </a:cubicBezTo>
                  <a:lnTo>
                    <a:pt x="16561" y="12360"/>
                  </a:lnTo>
                  <a:cubicBezTo>
                    <a:pt x="17434" y="11855"/>
                    <a:pt x="17956" y="10950"/>
                    <a:pt x="17956" y="9940"/>
                  </a:cubicBezTo>
                  <a:cubicBezTo>
                    <a:pt x="17956" y="8931"/>
                    <a:pt x="17434" y="8027"/>
                    <a:pt x="16561" y="7521"/>
                  </a:cubicBezTo>
                  <a:lnTo>
                    <a:pt x="4190" y="380"/>
                  </a:lnTo>
                  <a:cubicBezTo>
                    <a:pt x="3766" y="134"/>
                    <a:pt x="3284" y="2"/>
                    <a:pt x="279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092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50"/>
          <p:cNvSpPr/>
          <p:nvPr/>
        </p:nvSpPr>
        <p:spPr>
          <a:xfrm rot="174">
            <a:off x="1661985" y="3199528"/>
            <a:ext cx="5977056" cy="982903"/>
          </a:xfrm>
          <a:prstGeom prst="parallelogram">
            <a:avLst>
              <a:gd name="adj" fmla="val 18718"/>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13" name="Google Shape;813;p50"/>
          <p:cNvSpPr txBox="1">
            <a:spLocks noGrp="1"/>
          </p:cNvSpPr>
          <p:nvPr>
            <p:ph type="subTitle" idx="1"/>
          </p:nvPr>
        </p:nvSpPr>
        <p:spPr>
          <a:xfrm rot="202">
            <a:off x="2014640" y="3257734"/>
            <a:ext cx="5114700" cy="61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Every scholarship is different and may require the student to submit additional documentation. The “Scholarship Tool Kit” can help!</a:t>
            </a:r>
          </a:p>
        </p:txBody>
      </p:sp>
      <p:sp>
        <p:nvSpPr>
          <p:cNvPr id="814" name="Google Shape;814;p50"/>
          <p:cNvSpPr/>
          <p:nvPr/>
        </p:nvSpPr>
        <p:spPr>
          <a:xfrm>
            <a:off x="1376802" y="686535"/>
            <a:ext cx="6262264" cy="2369951"/>
          </a:xfrm>
          <a:prstGeom prst="rect">
            <a:avLst/>
          </a:prstGeom>
        </p:spPr>
        <p:txBody>
          <a:bodyPr>
            <a:prstTxWarp prst="textPlain">
              <a:avLst/>
            </a:prstTxWarp>
          </a:bodyPr>
          <a:lstStyle/>
          <a:p>
            <a:pPr lvl="0" algn="ctr"/>
            <a:r>
              <a:rPr lang="en-US" sz="1400">
                <a:solidFill>
                  <a:schemeClr val="accent6"/>
                </a:solidFill>
                <a:latin typeface="Knewave" panose="020B0604020202020204" charset="0"/>
              </a:rPr>
              <a:t>Scholarship </a:t>
            </a:r>
          </a:p>
          <a:p>
            <a:pPr lvl="0" algn="ctr"/>
            <a:r>
              <a:rPr lang="en-US" sz="1400">
                <a:solidFill>
                  <a:schemeClr val="accent6"/>
                </a:solidFill>
                <a:latin typeface="Knewave" panose="020B0604020202020204" charset="0"/>
              </a:rPr>
              <a:t>Tool Kit</a:t>
            </a:r>
            <a:endParaRPr b="0" i="0">
              <a:ln w="28575" cap="flat" cmpd="sng">
                <a:solidFill>
                  <a:schemeClr val="dk1"/>
                </a:solidFill>
                <a:prstDash val="solid"/>
                <a:round/>
                <a:headEnd type="none" w="sm" len="sm"/>
                <a:tailEnd type="none" w="sm" len="sm"/>
              </a:ln>
              <a:solidFill>
                <a:schemeClr val="accent6"/>
              </a:solidFill>
              <a:latin typeface="Knewave" panose="020B0604020202020204" charset="0"/>
            </a:endParaRPr>
          </a:p>
        </p:txBody>
      </p:sp>
      <p:grpSp>
        <p:nvGrpSpPr>
          <p:cNvPr id="815" name="Google Shape;815;p50"/>
          <p:cNvGrpSpPr/>
          <p:nvPr/>
        </p:nvGrpSpPr>
        <p:grpSpPr>
          <a:xfrm>
            <a:off x="1117230" y="2691276"/>
            <a:ext cx="827883" cy="944730"/>
            <a:chOff x="1117230" y="2691276"/>
            <a:chExt cx="827883" cy="944730"/>
          </a:xfrm>
        </p:grpSpPr>
        <p:sp>
          <p:nvSpPr>
            <p:cNvPr id="816" name="Google Shape;816;p50"/>
            <p:cNvSpPr/>
            <p:nvPr/>
          </p:nvSpPr>
          <p:spPr>
            <a:xfrm>
              <a:off x="1661960" y="2905732"/>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0"/>
            <p:cNvSpPr/>
            <p:nvPr/>
          </p:nvSpPr>
          <p:spPr>
            <a:xfrm>
              <a:off x="1117230" y="33803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0"/>
            <p:cNvSpPr/>
            <p:nvPr/>
          </p:nvSpPr>
          <p:spPr>
            <a:xfrm>
              <a:off x="1239675" y="26912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50"/>
          <p:cNvGrpSpPr/>
          <p:nvPr/>
        </p:nvGrpSpPr>
        <p:grpSpPr>
          <a:xfrm>
            <a:off x="7080148" y="3758890"/>
            <a:ext cx="911579" cy="847386"/>
            <a:chOff x="7006180" y="3603157"/>
            <a:chExt cx="911579" cy="847386"/>
          </a:xfrm>
        </p:grpSpPr>
        <p:sp>
          <p:nvSpPr>
            <p:cNvPr id="820" name="Google Shape;820;p50"/>
            <p:cNvSpPr/>
            <p:nvPr/>
          </p:nvSpPr>
          <p:spPr>
            <a:xfrm>
              <a:off x="7528510" y="3603157"/>
              <a:ext cx="283153" cy="433995"/>
            </a:xfrm>
            <a:custGeom>
              <a:avLst/>
              <a:gdLst/>
              <a:ahLst/>
              <a:cxnLst/>
              <a:rect l="l" t="t" r="r" b="b"/>
              <a:pathLst>
                <a:path w="5134" h="7869" extrusionOk="0">
                  <a:moveTo>
                    <a:pt x="734" y="0"/>
                  </a:moveTo>
                  <a:cubicBezTo>
                    <a:pt x="564" y="0"/>
                    <a:pt x="398" y="72"/>
                    <a:pt x="251" y="256"/>
                  </a:cubicBezTo>
                  <a:cubicBezTo>
                    <a:pt x="0" y="571"/>
                    <a:pt x="103" y="949"/>
                    <a:pt x="374" y="1161"/>
                  </a:cubicBezTo>
                  <a:cubicBezTo>
                    <a:pt x="1597" y="2112"/>
                    <a:pt x="1869" y="3490"/>
                    <a:pt x="2196" y="4858"/>
                  </a:cubicBezTo>
                  <a:cubicBezTo>
                    <a:pt x="2452" y="5925"/>
                    <a:pt x="3036" y="6815"/>
                    <a:pt x="3837" y="7567"/>
                  </a:cubicBezTo>
                  <a:cubicBezTo>
                    <a:pt x="4042" y="7759"/>
                    <a:pt x="4251" y="7868"/>
                    <a:pt x="4453" y="7868"/>
                  </a:cubicBezTo>
                  <a:cubicBezTo>
                    <a:pt x="4633" y="7868"/>
                    <a:pt x="4808" y="7782"/>
                    <a:pt x="4972" y="7591"/>
                  </a:cubicBezTo>
                  <a:cubicBezTo>
                    <a:pt x="5134" y="7257"/>
                    <a:pt x="5047" y="6970"/>
                    <a:pt x="4849" y="6769"/>
                  </a:cubicBezTo>
                  <a:cubicBezTo>
                    <a:pt x="3761" y="5664"/>
                    <a:pt x="3415" y="4262"/>
                    <a:pt x="3093" y="2825"/>
                  </a:cubicBezTo>
                  <a:cubicBezTo>
                    <a:pt x="2852" y="1755"/>
                    <a:pt x="2202" y="885"/>
                    <a:pt x="1307" y="227"/>
                  </a:cubicBezTo>
                  <a:cubicBezTo>
                    <a:pt x="1129" y="96"/>
                    <a:pt x="930" y="0"/>
                    <a:pt x="73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0"/>
            <p:cNvSpPr/>
            <p:nvPr/>
          </p:nvSpPr>
          <p:spPr>
            <a:xfrm>
              <a:off x="7006180" y="3888975"/>
              <a:ext cx="447673" cy="255632"/>
            </a:xfrm>
            <a:custGeom>
              <a:avLst/>
              <a:gdLst/>
              <a:ahLst/>
              <a:cxnLst/>
              <a:rect l="l" t="t" r="r" b="b"/>
              <a:pathLst>
                <a:path w="8117" h="4635" extrusionOk="0">
                  <a:moveTo>
                    <a:pt x="776" y="0"/>
                  </a:moveTo>
                  <a:cubicBezTo>
                    <a:pt x="569" y="0"/>
                    <a:pt x="394" y="82"/>
                    <a:pt x="267" y="328"/>
                  </a:cubicBezTo>
                  <a:cubicBezTo>
                    <a:pt x="0" y="844"/>
                    <a:pt x="362" y="1160"/>
                    <a:pt x="829" y="1356"/>
                  </a:cubicBezTo>
                  <a:cubicBezTo>
                    <a:pt x="1846" y="1785"/>
                    <a:pt x="2645" y="2504"/>
                    <a:pt x="3409" y="3267"/>
                  </a:cubicBezTo>
                  <a:cubicBezTo>
                    <a:pt x="4298" y="4158"/>
                    <a:pt x="5352" y="4635"/>
                    <a:pt x="6604" y="4635"/>
                  </a:cubicBezTo>
                  <a:cubicBezTo>
                    <a:pt x="6660" y="4635"/>
                    <a:pt x="6716" y="4634"/>
                    <a:pt x="6773" y="4632"/>
                  </a:cubicBezTo>
                  <a:cubicBezTo>
                    <a:pt x="6834" y="4630"/>
                    <a:pt x="6896" y="4629"/>
                    <a:pt x="6957" y="4629"/>
                  </a:cubicBezTo>
                  <a:cubicBezTo>
                    <a:pt x="6976" y="4629"/>
                    <a:pt x="6995" y="4629"/>
                    <a:pt x="7014" y="4629"/>
                  </a:cubicBezTo>
                  <a:cubicBezTo>
                    <a:pt x="7160" y="4629"/>
                    <a:pt x="7306" y="4628"/>
                    <a:pt x="7447" y="4601"/>
                  </a:cubicBezTo>
                  <a:cubicBezTo>
                    <a:pt x="7806" y="4531"/>
                    <a:pt x="8080" y="4328"/>
                    <a:pt x="8098" y="3940"/>
                  </a:cubicBezTo>
                  <a:cubicBezTo>
                    <a:pt x="8117" y="3530"/>
                    <a:pt x="7795" y="3347"/>
                    <a:pt x="7500" y="3347"/>
                  </a:cubicBezTo>
                  <a:cubicBezTo>
                    <a:pt x="7474" y="3347"/>
                    <a:pt x="7449" y="3349"/>
                    <a:pt x="7424" y="3351"/>
                  </a:cubicBezTo>
                  <a:cubicBezTo>
                    <a:pt x="7277" y="3367"/>
                    <a:pt x="7134" y="3375"/>
                    <a:pt x="6995" y="3375"/>
                  </a:cubicBezTo>
                  <a:cubicBezTo>
                    <a:pt x="5422" y="3375"/>
                    <a:pt x="4375" y="2386"/>
                    <a:pt x="3334" y="1324"/>
                  </a:cubicBezTo>
                  <a:cubicBezTo>
                    <a:pt x="2819" y="800"/>
                    <a:pt x="2180" y="410"/>
                    <a:pt x="1584" y="198"/>
                  </a:cubicBezTo>
                  <a:cubicBezTo>
                    <a:pt x="1292" y="108"/>
                    <a:pt x="1013" y="0"/>
                    <a:pt x="776"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0"/>
            <p:cNvSpPr/>
            <p:nvPr/>
          </p:nvSpPr>
          <p:spPr>
            <a:xfrm>
              <a:off x="7592525" y="4062876"/>
              <a:ext cx="325234" cy="387667"/>
            </a:xfrm>
            <a:custGeom>
              <a:avLst/>
              <a:gdLst/>
              <a:ahLst/>
              <a:cxnLst/>
              <a:rect l="l" t="t" r="r" b="b"/>
              <a:pathLst>
                <a:path w="5897" h="7029" extrusionOk="0">
                  <a:moveTo>
                    <a:pt x="953" y="1"/>
                  </a:moveTo>
                  <a:cubicBezTo>
                    <a:pt x="810" y="1"/>
                    <a:pt x="664" y="57"/>
                    <a:pt x="514" y="198"/>
                  </a:cubicBezTo>
                  <a:cubicBezTo>
                    <a:pt x="0" y="683"/>
                    <a:pt x="425" y="1104"/>
                    <a:pt x="837" y="1448"/>
                  </a:cubicBezTo>
                  <a:cubicBezTo>
                    <a:pt x="1778" y="2232"/>
                    <a:pt x="2352" y="3257"/>
                    <a:pt x="2857" y="4340"/>
                  </a:cubicBezTo>
                  <a:cubicBezTo>
                    <a:pt x="3142" y="4952"/>
                    <a:pt x="3473" y="5544"/>
                    <a:pt x="3844" y="6110"/>
                  </a:cubicBezTo>
                  <a:cubicBezTo>
                    <a:pt x="4159" y="6590"/>
                    <a:pt x="4612" y="6950"/>
                    <a:pt x="5219" y="7021"/>
                  </a:cubicBezTo>
                  <a:cubicBezTo>
                    <a:pt x="5262" y="7026"/>
                    <a:pt x="5303" y="7029"/>
                    <a:pt x="5344" y="7029"/>
                  </a:cubicBezTo>
                  <a:cubicBezTo>
                    <a:pt x="5589" y="7029"/>
                    <a:pt x="5795" y="6925"/>
                    <a:pt x="5864" y="6595"/>
                  </a:cubicBezTo>
                  <a:cubicBezTo>
                    <a:pt x="5897" y="6379"/>
                    <a:pt x="5808" y="6162"/>
                    <a:pt x="5632" y="6030"/>
                  </a:cubicBezTo>
                  <a:cubicBezTo>
                    <a:pt x="4663" y="5311"/>
                    <a:pt x="4347" y="4201"/>
                    <a:pt x="3850" y="3198"/>
                  </a:cubicBezTo>
                  <a:cubicBezTo>
                    <a:pt x="3343" y="2180"/>
                    <a:pt x="2744" y="1232"/>
                    <a:pt x="1843" y="499"/>
                  </a:cubicBezTo>
                  <a:cubicBezTo>
                    <a:pt x="1567" y="274"/>
                    <a:pt x="1269" y="1"/>
                    <a:pt x="953" y="1"/>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411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cxnSp>
        <p:nvCxnSpPr>
          <p:cNvPr id="890" name="Google Shape;890;p56"/>
          <p:cNvCxnSpPr>
            <a:stCxn id="891" idx="6"/>
            <a:endCxn id="892" idx="5"/>
          </p:cNvCxnSpPr>
          <p:nvPr/>
        </p:nvCxnSpPr>
        <p:spPr>
          <a:xfrm>
            <a:off x="2019325" y="2007950"/>
            <a:ext cx="726900" cy="5100"/>
          </a:xfrm>
          <a:prstGeom prst="curvedConnector3">
            <a:avLst>
              <a:gd name="adj1" fmla="val 43720"/>
            </a:avLst>
          </a:prstGeom>
          <a:noFill/>
          <a:ln w="28575" cap="rnd" cmpd="sng">
            <a:solidFill>
              <a:schemeClr val="accent5"/>
            </a:solidFill>
            <a:prstDash val="solid"/>
            <a:round/>
            <a:headEnd type="none" w="med" len="med"/>
            <a:tailEnd type="none" w="med" len="med"/>
          </a:ln>
        </p:spPr>
      </p:cxnSp>
      <p:cxnSp>
        <p:nvCxnSpPr>
          <p:cNvPr id="893" name="Google Shape;893;p56"/>
          <p:cNvCxnSpPr>
            <a:stCxn id="894" idx="6"/>
            <a:endCxn id="895" idx="5"/>
          </p:cNvCxnSpPr>
          <p:nvPr/>
        </p:nvCxnSpPr>
        <p:spPr>
          <a:xfrm>
            <a:off x="1824950" y="3070150"/>
            <a:ext cx="727800" cy="600"/>
          </a:xfrm>
          <a:prstGeom prst="curvedConnector3">
            <a:avLst>
              <a:gd name="adj1" fmla="val 43716"/>
            </a:avLst>
          </a:prstGeom>
          <a:noFill/>
          <a:ln w="28575" cap="rnd" cmpd="sng">
            <a:solidFill>
              <a:schemeClr val="accent5"/>
            </a:solidFill>
            <a:prstDash val="solid"/>
            <a:round/>
            <a:headEnd type="none" w="med" len="med"/>
            <a:tailEnd type="none" w="med" len="med"/>
          </a:ln>
        </p:spPr>
      </p:cxnSp>
      <p:cxnSp>
        <p:nvCxnSpPr>
          <p:cNvPr id="896" name="Google Shape;896;p56"/>
          <p:cNvCxnSpPr>
            <a:stCxn id="897" idx="6"/>
            <a:endCxn id="898" idx="5"/>
          </p:cNvCxnSpPr>
          <p:nvPr/>
        </p:nvCxnSpPr>
        <p:spPr>
          <a:xfrm>
            <a:off x="1662300" y="4132350"/>
            <a:ext cx="644400" cy="600"/>
          </a:xfrm>
          <a:prstGeom prst="curvedConnector3">
            <a:avLst>
              <a:gd name="adj1" fmla="val 42920"/>
            </a:avLst>
          </a:prstGeom>
          <a:noFill/>
          <a:ln w="28575" cap="rnd" cmpd="sng">
            <a:solidFill>
              <a:schemeClr val="accent5"/>
            </a:solidFill>
            <a:prstDash val="solid"/>
            <a:round/>
            <a:headEnd type="none" w="med" len="med"/>
            <a:tailEnd type="none" w="med" len="med"/>
          </a:ln>
        </p:spPr>
      </p:cxnSp>
      <p:cxnSp>
        <p:nvCxnSpPr>
          <p:cNvPr id="899" name="Google Shape;899;p56"/>
          <p:cNvCxnSpPr>
            <a:stCxn id="892" idx="2"/>
            <a:endCxn id="900" idx="1"/>
          </p:cNvCxnSpPr>
          <p:nvPr/>
        </p:nvCxnSpPr>
        <p:spPr>
          <a:xfrm flipV="1">
            <a:off x="5140872" y="2012362"/>
            <a:ext cx="285089" cy="902"/>
          </a:xfrm>
          <a:prstGeom prst="curvedConnector3">
            <a:avLst>
              <a:gd name="adj1" fmla="val 50000"/>
            </a:avLst>
          </a:prstGeom>
          <a:noFill/>
          <a:ln w="28575" cap="rnd" cmpd="sng">
            <a:solidFill>
              <a:schemeClr val="accent5"/>
            </a:solidFill>
            <a:prstDash val="solid"/>
            <a:round/>
            <a:headEnd type="none" w="med" len="med"/>
            <a:tailEnd type="none" w="med" len="med"/>
          </a:ln>
        </p:spPr>
      </p:cxnSp>
      <p:cxnSp>
        <p:nvCxnSpPr>
          <p:cNvPr id="901" name="Google Shape;901;p56"/>
          <p:cNvCxnSpPr>
            <a:stCxn id="895" idx="2"/>
            <a:endCxn id="902" idx="1"/>
          </p:cNvCxnSpPr>
          <p:nvPr/>
        </p:nvCxnSpPr>
        <p:spPr>
          <a:xfrm>
            <a:off x="4947234" y="3070289"/>
            <a:ext cx="481200" cy="600"/>
          </a:xfrm>
          <a:prstGeom prst="curvedConnector3">
            <a:avLst>
              <a:gd name="adj1" fmla="val 59483"/>
            </a:avLst>
          </a:prstGeom>
          <a:noFill/>
          <a:ln w="28575" cap="rnd" cmpd="sng">
            <a:solidFill>
              <a:schemeClr val="accent5"/>
            </a:solidFill>
            <a:prstDash val="solid"/>
            <a:round/>
            <a:headEnd type="none" w="med" len="med"/>
            <a:tailEnd type="none" w="med" len="med"/>
          </a:ln>
        </p:spPr>
      </p:cxnSp>
      <p:cxnSp>
        <p:nvCxnSpPr>
          <p:cNvPr id="903" name="Google Shape;903;p56"/>
          <p:cNvCxnSpPr>
            <a:stCxn id="898" idx="2"/>
            <a:endCxn id="904" idx="1"/>
          </p:cNvCxnSpPr>
          <p:nvPr/>
        </p:nvCxnSpPr>
        <p:spPr>
          <a:xfrm>
            <a:off x="4701400" y="4132514"/>
            <a:ext cx="726900" cy="600"/>
          </a:xfrm>
          <a:prstGeom prst="curvedConnector3">
            <a:avLst>
              <a:gd name="adj1" fmla="val 56287"/>
            </a:avLst>
          </a:prstGeom>
          <a:noFill/>
          <a:ln w="28575" cap="rnd" cmpd="sng">
            <a:solidFill>
              <a:schemeClr val="accent5"/>
            </a:solidFill>
            <a:prstDash val="solid"/>
            <a:round/>
            <a:headEnd type="none" w="med" len="med"/>
            <a:tailEnd type="none" w="med" len="med"/>
          </a:ln>
        </p:spPr>
      </p:cxnSp>
      <p:sp>
        <p:nvSpPr>
          <p:cNvPr id="898" name="Google Shape;898;p56"/>
          <p:cNvSpPr/>
          <p:nvPr/>
        </p:nvSpPr>
        <p:spPr>
          <a:xfrm rot="400">
            <a:off x="2215450" y="3766975"/>
            <a:ext cx="2577300" cy="7308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95" name="Google Shape;895;p56"/>
          <p:cNvSpPr/>
          <p:nvPr/>
        </p:nvSpPr>
        <p:spPr>
          <a:xfrm rot="400">
            <a:off x="2461284" y="2704750"/>
            <a:ext cx="2577300" cy="7308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92" name="Google Shape;892;p56"/>
          <p:cNvSpPr/>
          <p:nvPr/>
        </p:nvSpPr>
        <p:spPr>
          <a:xfrm rot="400">
            <a:off x="2654922" y="1647725"/>
            <a:ext cx="2577300" cy="7308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905" name="Google Shape;905;p56"/>
          <p:cNvSpPr txBox="1">
            <a:spLocks noGrp="1"/>
          </p:cNvSpPr>
          <p:nvPr>
            <p:ph type="subTitle" idx="1"/>
          </p:nvPr>
        </p:nvSpPr>
        <p:spPr>
          <a:xfrm>
            <a:off x="2848575" y="1637050"/>
            <a:ext cx="21900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0">
                <a:solidFill>
                  <a:schemeClr val="accent4"/>
                </a:solidFill>
                <a:latin typeface="Knewave"/>
                <a:ea typeface="Knewave"/>
                <a:cs typeface="Knewave"/>
                <a:sym typeface="Knewave"/>
              </a:rPr>
              <a:t>Resume</a:t>
            </a:r>
            <a:endParaRPr b="0">
              <a:solidFill>
                <a:schemeClr val="accent4"/>
              </a:solidFill>
              <a:latin typeface="Knewave"/>
              <a:ea typeface="Knewave"/>
              <a:cs typeface="Knewave"/>
              <a:sym typeface="Knewave"/>
            </a:endParaRPr>
          </a:p>
        </p:txBody>
      </p:sp>
      <p:sp>
        <p:nvSpPr>
          <p:cNvPr id="900" name="Google Shape;900;p56"/>
          <p:cNvSpPr txBox="1">
            <a:spLocks noGrp="1"/>
          </p:cNvSpPr>
          <p:nvPr>
            <p:ph type="subTitle" idx="2"/>
          </p:nvPr>
        </p:nvSpPr>
        <p:spPr>
          <a:xfrm>
            <a:off x="5425961" y="1641562"/>
            <a:ext cx="29958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a:t>Used to display student’s academic background, activities, achievements, or any work or volunteer experience</a:t>
            </a:r>
            <a:endParaRPr sz="1200"/>
          </a:p>
        </p:txBody>
      </p:sp>
      <p:sp>
        <p:nvSpPr>
          <p:cNvPr id="906" name="Google Shape;906;p5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6"/>
                </a:solidFill>
              </a:rPr>
              <a:t>The Scholarship Tool Kit</a:t>
            </a:r>
            <a:endParaRPr>
              <a:solidFill>
                <a:schemeClr val="accent6"/>
              </a:solidFill>
            </a:endParaRPr>
          </a:p>
        </p:txBody>
      </p:sp>
      <p:sp>
        <p:nvSpPr>
          <p:cNvPr id="902" name="Google Shape;902;p56"/>
          <p:cNvSpPr txBox="1">
            <a:spLocks noGrp="1"/>
          </p:cNvSpPr>
          <p:nvPr>
            <p:ph type="subTitle" idx="3"/>
          </p:nvPr>
        </p:nvSpPr>
        <p:spPr>
          <a:xfrm>
            <a:off x="5428350" y="2699358"/>
            <a:ext cx="29958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a:t>Create a generic 250–500-word essay describing the student’s educational goals and why they should be selected</a:t>
            </a:r>
            <a:endParaRPr sz="1200"/>
          </a:p>
        </p:txBody>
      </p:sp>
      <p:sp>
        <p:nvSpPr>
          <p:cNvPr id="904" name="Google Shape;904;p56"/>
          <p:cNvSpPr txBox="1">
            <a:spLocks noGrp="1"/>
          </p:cNvSpPr>
          <p:nvPr>
            <p:ph type="subTitle" idx="4"/>
          </p:nvPr>
        </p:nvSpPr>
        <p:spPr>
          <a:xfrm>
            <a:off x="5428350" y="3751353"/>
            <a:ext cx="2995800" cy="76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200"/>
              <a:t>Have the student collect 2-3 letters of recommendation from trusted parties that know and support the student</a:t>
            </a:r>
            <a:endParaRPr sz="1200"/>
          </a:p>
        </p:txBody>
      </p:sp>
      <p:sp>
        <p:nvSpPr>
          <p:cNvPr id="891" name="Google Shape;891;p56"/>
          <p:cNvSpPr/>
          <p:nvPr/>
        </p:nvSpPr>
        <p:spPr>
          <a:xfrm>
            <a:off x="1077025" y="1536800"/>
            <a:ext cx="942300" cy="9423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720000" y="3661200"/>
            <a:ext cx="942300" cy="9423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txBox="1">
            <a:spLocks noGrp="1"/>
          </p:cNvSpPr>
          <p:nvPr>
            <p:ph type="subTitle" idx="5"/>
          </p:nvPr>
        </p:nvSpPr>
        <p:spPr>
          <a:xfrm>
            <a:off x="2609238" y="2683218"/>
            <a:ext cx="21900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4"/>
                </a:solidFill>
              </a:rPr>
              <a:t>Essay</a:t>
            </a:r>
            <a:endParaRPr>
              <a:solidFill>
                <a:schemeClr val="accent4"/>
              </a:solidFill>
            </a:endParaRPr>
          </a:p>
        </p:txBody>
      </p:sp>
      <p:sp>
        <p:nvSpPr>
          <p:cNvPr id="912" name="Google Shape;912;p56"/>
          <p:cNvSpPr txBox="1">
            <a:spLocks noGrp="1"/>
          </p:cNvSpPr>
          <p:nvPr>
            <p:ph type="subTitle" idx="6"/>
          </p:nvPr>
        </p:nvSpPr>
        <p:spPr>
          <a:xfrm>
            <a:off x="2409100" y="3761575"/>
            <a:ext cx="21900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0">
                <a:solidFill>
                  <a:schemeClr val="accent4"/>
                </a:solidFill>
                <a:latin typeface="Knewave"/>
                <a:ea typeface="Knewave"/>
                <a:cs typeface="Knewave"/>
                <a:sym typeface="Knewave"/>
              </a:rPr>
              <a:t>Recommendation Letters</a:t>
            </a:r>
            <a:endParaRPr b="0">
              <a:solidFill>
                <a:schemeClr val="accent4"/>
              </a:solidFill>
              <a:latin typeface="Knewave"/>
              <a:ea typeface="Knewave"/>
              <a:cs typeface="Knewave"/>
              <a:sym typeface="Knewave"/>
            </a:endParaRPr>
          </a:p>
        </p:txBody>
      </p:sp>
      <p:sp>
        <p:nvSpPr>
          <p:cNvPr id="894" name="Google Shape;894;p56"/>
          <p:cNvSpPr/>
          <p:nvPr/>
        </p:nvSpPr>
        <p:spPr>
          <a:xfrm>
            <a:off x="882650" y="2599000"/>
            <a:ext cx="942300" cy="942300"/>
          </a:xfrm>
          <a:prstGeom prst="donut">
            <a:avLst>
              <a:gd name="adj" fmla="val 73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8B6C0304-6C4F-4A55-8657-5B5F591BA073}"/>
              </a:ext>
            </a:extLst>
          </p:cNvPr>
          <p:cNvPicPr>
            <a:picLocks noChangeAspect="1"/>
          </p:cNvPicPr>
          <p:nvPr/>
        </p:nvPicPr>
        <p:blipFill>
          <a:blip r:embed="rId3">
            <a:duotone>
              <a:prstClr val="black"/>
              <a:schemeClr val="accent6">
                <a:tint val="45000"/>
                <a:satMod val="400000"/>
              </a:schemeClr>
            </a:duotone>
          </a:blip>
          <a:stretch>
            <a:fillRect/>
          </a:stretch>
        </p:blipFill>
        <p:spPr>
          <a:xfrm>
            <a:off x="1318620" y="1771555"/>
            <a:ext cx="447430" cy="447430"/>
          </a:xfrm>
          <a:prstGeom prst="rect">
            <a:avLst/>
          </a:prstGeom>
        </p:spPr>
      </p:pic>
      <p:pic>
        <p:nvPicPr>
          <p:cNvPr id="4" name="Picture 3">
            <a:extLst>
              <a:ext uri="{FF2B5EF4-FFF2-40B4-BE49-F238E27FC236}">
                <a16:creationId xmlns:a16="http://schemas.microsoft.com/office/drawing/2014/main" id="{F93E17EA-A002-457A-B1D7-12C6637808E1}"/>
              </a:ext>
            </a:extLst>
          </p:cNvPr>
          <p:cNvPicPr>
            <a:picLocks noChangeAspect="1"/>
          </p:cNvPicPr>
          <p:nvPr/>
        </p:nvPicPr>
        <p:blipFill>
          <a:blip r:embed="rId4">
            <a:duotone>
              <a:prstClr val="black"/>
              <a:schemeClr val="accent6">
                <a:tint val="45000"/>
                <a:satMod val="400000"/>
              </a:schemeClr>
            </a:duotone>
          </a:blip>
          <a:stretch>
            <a:fillRect/>
          </a:stretch>
        </p:blipFill>
        <p:spPr>
          <a:xfrm>
            <a:off x="1095789" y="2889214"/>
            <a:ext cx="504937" cy="361872"/>
          </a:xfrm>
          <a:prstGeom prst="rect">
            <a:avLst/>
          </a:prstGeom>
        </p:spPr>
      </p:pic>
      <p:grpSp>
        <p:nvGrpSpPr>
          <p:cNvPr id="35" name="Google Shape;1642;p82">
            <a:extLst>
              <a:ext uri="{FF2B5EF4-FFF2-40B4-BE49-F238E27FC236}">
                <a16:creationId xmlns:a16="http://schemas.microsoft.com/office/drawing/2014/main" id="{E5F0C724-129B-4DD5-8CD4-EB53F702402C}"/>
              </a:ext>
            </a:extLst>
          </p:cNvPr>
          <p:cNvGrpSpPr/>
          <p:nvPr/>
        </p:nvGrpSpPr>
        <p:grpSpPr>
          <a:xfrm>
            <a:off x="1008257" y="3973800"/>
            <a:ext cx="365786" cy="365810"/>
            <a:chOff x="3169475" y="3353571"/>
            <a:chExt cx="365786" cy="365810"/>
          </a:xfrm>
        </p:grpSpPr>
        <p:sp>
          <p:nvSpPr>
            <p:cNvPr id="36" name="Google Shape;1643;p82">
              <a:extLst>
                <a:ext uri="{FF2B5EF4-FFF2-40B4-BE49-F238E27FC236}">
                  <a16:creationId xmlns:a16="http://schemas.microsoft.com/office/drawing/2014/main" id="{EDD3B56A-E282-4F30-A437-8E1E39EF96B1}"/>
                </a:ext>
              </a:extLst>
            </p:cNvPr>
            <p:cNvSpPr/>
            <p:nvPr/>
          </p:nvSpPr>
          <p:spPr>
            <a:xfrm>
              <a:off x="3169475" y="3353571"/>
              <a:ext cx="365786" cy="365810"/>
            </a:xfrm>
            <a:custGeom>
              <a:avLst/>
              <a:gdLst/>
              <a:ahLst/>
              <a:cxnLst/>
              <a:rect l="l" t="t" r="r" b="b"/>
              <a:pathLst>
                <a:path w="9461" h="9461" extrusionOk="0">
                  <a:moveTo>
                    <a:pt x="5580" y="556"/>
                  </a:moveTo>
                  <a:lnTo>
                    <a:pt x="5580" y="1682"/>
                  </a:lnTo>
                  <a:lnTo>
                    <a:pt x="5026" y="1682"/>
                  </a:lnTo>
                  <a:lnTo>
                    <a:pt x="5026" y="556"/>
                  </a:lnTo>
                  <a:close/>
                  <a:moveTo>
                    <a:pt x="6689" y="556"/>
                  </a:moveTo>
                  <a:lnTo>
                    <a:pt x="6689" y="2790"/>
                  </a:lnTo>
                  <a:lnTo>
                    <a:pt x="2772" y="2790"/>
                  </a:lnTo>
                  <a:lnTo>
                    <a:pt x="2772" y="556"/>
                  </a:lnTo>
                  <a:lnTo>
                    <a:pt x="4472" y="556"/>
                  </a:lnTo>
                  <a:lnTo>
                    <a:pt x="4472" y="1959"/>
                  </a:lnTo>
                  <a:cubicBezTo>
                    <a:pt x="4472" y="2113"/>
                    <a:pt x="4595" y="2236"/>
                    <a:pt x="4749" y="2236"/>
                  </a:cubicBezTo>
                  <a:lnTo>
                    <a:pt x="5857" y="2236"/>
                  </a:lnTo>
                  <a:cubicBezTo>
                    <a:pt x="6010" y="2236"/>
                    <a:pt x="6135" y="2113"/>
                    <a:pt x="6135" y="1959"/>
                  </a:cubicBezTo>
                  <a:lnTo>
                    <a:pt x="6135" y="556"/>
                  </a:lnTo>
                  <a:close/>
                  <a:moveTo>
                    <a:pt x="7294" y="556"/>
                  </a:moveTo>
                  <a:cubicBezTo>
                    <a:pt x="7366" y="556"/>
                    <a:pt x="7435" y="584"/>
                    <a:pt x="7486" y="636"/>
                  </a:cubicBezTo>
                  <a:lnTo>
                    <a:pt x="8825" y="1993"/>
                  </a:lnTo>
                  <a:cubicBezTo>
                    <a:pt x="8876" y="2045"/>
                    <a:pt x="8906" y="2115"/>
                    <a:pt x="8905" y="2189"/>
                  </a:cubicBezTo>
                  <a:lnTo>
                    <a:pt x="8905" y="8630"/>
                  </a:lnTo>
                  <a:cubicBezTo>
                    <a:pt x="8905" y="8782"/>
                    <a:pt x="8782" y="8906"/>
                    <a:pt x="8628" y="8907"/>
                  </a:cubicBezTo>
                  <a:lnTo>
                    <a:pt x="832" y="8907"/>
                  </a:lnTo>
                  <a:cubicBezTo>
                    <a:pt x="679" y="8906"/>
                    <a:pt x="555" y="8782"/>
                    <a:pt x="554" y="8630"/>
                  </a:cubicBezTo>
                  <a:lnTo>
                    <a:pt x="555" y="833"/>
                  </a:lnTo>
                  <a:cubicBezTo>
                    <a:pt x="555" y="679"/>
                    <a:pt x="679" y="556"/>
                    <a:pt x="832" y="556"/>
                  </a:cubicBezTo>
                  <a:lnTo>
                    <a:pt x="2218" y="556"/>
                  </a:lnTo>
                  <a:lnTo>
                    <a:pt x="2218" y="3068"/>
                  </a:lnTo>
                  <a:cubicBezTo>
                    <a:pt x="2218" y="3221"/>
                    <a:pt x="2342" y="3345"/>
                    <a:pt x="2495" y="3345"/>
                  </a:cubicBezTo>
                  <a:lnTo>
                    <a:pt x="6966" y="3345"/>
                  </a:lnTo>
                  <a:cubicBezTo>
                    <a:pt x="7119" y="3345"/>
                    <a:pt x="7243" y="3221"/>
                    <a:pt x="7243" y="3068"/>
                  </a:cubicBezTo>
                  <a:lnTo>
                    <a:pt x="7243" y="556"/>
                  </a:lnTo>
                  <a:lnTo>
                    <a:pt x="7291" y="556"/>
                  </a:lnTo>
                  <a:cubicBezTo>
                    <a:pt x="7292" y="556"/>
                    <a:pt x="7293" y="556"/>
                    <a:pt x="7294" y="556"/>
                  </a:cubicBezTo>
                  <a:close/>
                  <a:moveTo>
                    <a:pt x="832" y="0"/>
                  </a:moveTo>
                  <a:cubicBezTo>
                    <a:pt x="373" y="2"/>
                    <a:pt x="1" y="373"/>
                    <a:pt x="0" y="833"/>
                  </a:cubicBezTo>
                  <a:lnTo>
                    <a:pt x="0" y="8630"/>
                  </a:lnTo>
                  <a:cubicBezTo>
                    <a:pt x="1" y="9088"/>
                    <a:pt x="373" y="9460"/>
                    <a:pt x="832" y="9461"/>
                  </a:cubicBezTo>
                  <a:lnTo>
                    <a:pt x="8629" y="9461"/>
                  </a:lnTo>
                  <a:cubicBezTo>
                    <a:pt x="9088" y="9460"/>
                    <a:pt x="9459" y="9088"/>
                    <a:pt x="9460" y="8630"/>
                  </a:cubicBezTo>
                  <a:lnTo>
                    <a:pt x="9460" y="2189"/>
                  </a:lnTo>
                  <a:cubicBezTo>
                    <a:pt x="9460" y="1969"/>
                    <a:pt x="9374" y="1757"/>
                    <a:pt x="9217" y="1602"/>
                  </a:cubicBezTo>
                  <a:cubicBezTo>
                    <a:pt x="9217" y="1602"/>
                    <a:pt x="7879" y="245"/>
                    <a:pt x="7879" y="245"/>
                  </a:cubicBezTo>
                  <a:cubicBezTo>
                    <a:pt x="7723" y="88"/>
                    <a:pt x="7512" y="0"/>
                    <a:pt x="7291"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37" name="Google Shape;1644;p82">
              <a:extLst>
                <a:ext uri="{FF2B5EF4-FFF2-40B4-BE49-F238E27FC236}">
                  <a16:creationId xmlns:a16="http://schemas.microsoft.com/office/drawing/2014/main" id="{AEE59DCC-72EE-4419-8C44-94D692A39862}"/>
                </a:ext>
              </a:extLst>
            </p:cNvPr>
            <p:cNvSpPr/>
            <p:nvPr/>
          </p:nvSpPr>
          <p:spPr>
            <a:xfrm>
              <a:off x="3467292" y="3655042"/>
              <a:ext cx="25092" cy="21498"/>
            </a:xfrm>
            <a:custGeom>
              <a:avLst/>
              <a:gdLst/>
              <a:ahLst/>
              <a:cxnLst/>
              <a:rect l="l" t="t" r="r" b="b"/>
              <a:pathLst>
                <a:path w="649" h="556" extrusionOk="0">
                  <a:moveTo>
                    <a:pt x="371" y="0"/>
                  </a:moveTo>
                  <a:cubicBezTo>
                    <a:pt x="124" y="0"/>
                    <a:pt x="0" y="299"/>
                    <a:pt x="176" y="474"/>
                  </a:cubicBezTo>
                  <a:cubicBezTo>
                    <a:pt x="232" y="530"/>
                    <a:pt x="301" y="556"/>
                    <a:pt x="369" y="556"/>
                  </a:cubicBezTo>
                  <a:cubicBezTo>
                    <a:pt x="511" y="556"/>
                    <a:pt x="648" y="445"/>
                    <a:pt x="648" y="277"/>
                  </a:cubicBezTo>
                  <a:cubicBezTo>
                    <a:pt x="648" y="125"/>
                    <a:pt x="525" y="0"/>
                    <a:pt x="371"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38" name="Google Shape;1645;p82">
              <a:extLst>
                <a:ext uri="{FF2B5EF4-FFF2-40B4-BE49-F238E27FC236}">
                  <a16:creationId xmlns:a16="http://schemas.microsoft.com/office/drawing/2014/main" id="{476C4466-2BCB-43A0-A8E7-2D54A0513C1F}"/>
                </a:ext>
              </a:extLst>
            </p:cNvPr>
            <p:cNvSpPr/>
            <p:nvPr/>
          </p:nvSpPr>
          <p:spPr>
            <a:xfrm>
              <a:off x="3208717" y="3655042"/>
              <a:ext cx="25092" cy="21498"/>
            </a:xfrm>
            <a:custGeom>
              <a:avLst/>
              <a:gdLst/>
              <a:ahLst/>
              <a:cxnLst/>
              <a:rect l="l" t="t" r="r" b="b"/>
              <a:pathLst>
                <a:path w="649" h="556" extrusionOk="0">
                  <a:moveTo>
                    <a:pt x="371" y="0"/>
                  </a:moveTo>
                  <a:cubicBezTo>
                    <a:pt x="124" y="0"/>
                    <a:pt x="1" y="299"/>
                    <a:pt x="175" y="474"/>
                  </a:cubicBezTo>
                  <a:cubicBezTo>
                    <a:pt x="231" y="530"/>
                    <a:pt x="301" y="556"/>
                    <a:pt x="369" y="556"/>
                  </a:cubicBezTo>
                  <a:cubicBezTo>
                    <a:pt x="512" y="556"/>
                    <a:pt x="648" y="445"/>
                    <a:pt x="648" y="277"/>
                  </a:cubicBezTo>
                  <a:cubicBezTo>
                    <a:pt x="648" y="125"/>
                    <a:pt x="524" y="0"/>
                    <a:pt x="371"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39" name="Google Shape;1646;p82">
              <a:extLst>
                <a:ext uri="{FF2B5EF4-FFF2-40B4-BE49-F238E27FC236}">
                  <a16:creationId xmlns:a16="http://schemas.microsoft.com/office/drawing/2014/main" id="{FC356C92-9294-4CF4-9985-6B44B961704C}"/>
                </a:ext>
              </a:extLst>
            </p:cNvPr>
            <p:cNvSpPr/>
            <p:nvPr/>
          </p:nvSpPr>
          <p:spPr>
            <a:xfrm>
              <a:off x="3208717" y="3396451"/>
              <a:ext cx="25092" cy="21498"/>
            </a:xfrm>
            <a:custGeom>
              <a:avLst/>
              <a:gdLst/>
              <a:ahLst/>
              <a:cxnLst/>
              <a:rect l="l" t="t" r="r" b="b"/>
              <a:pathLst>
                <a:path w="649" h="556" extrusionOk="0">
                  <a:moveTo>
                    <a:pt x="371" y="1"/>
                  </a:moveTo>
                  <a:cubicBezTo>
                    <a:pt x="124" y="1"/>
                    <a:pt x="1" y="299"/>
                    <a:pt x="175" y="473"/>
                  </a:cubicBezTo>
                  <a:cubicBezTo>
                    <a:pt x="231" y="530"/>
                    <a:pt x="301" y="555"/>
                    <a:pt x="369" y="555"/>
                  </a:cubicBezTo>
                  <a:cubicBezTo>
                    <a:pt x="512" y="555"/>
                    <a:pt x="648" y="445"/>
                    <a:pt x="648" y="278"/>
                  </a:cubicBezTo>
                  <a:cubicBezTo>
                    <a:pt x="648" y="124"/>
                    <a:pt x="524" y="1"/>
                    <a:pt x="371" y="1"/>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0" name="Google Shape;1647;p82">
              <a:extLst>
                <a:ext uri="{FF2B5EF4-FFF2-40B4-BE49-F238E27FC236}">
                  <a16:creationId xmlns:a16="http://schemas.microsoft.com/office/drawing/2014/main" id="{2DACFE56-A890-4614-AFBD-64D845AEF595}"/>
                </a:ext>
              </a:extLst>
            </p:cNvPr>
            <p:cNvSpPr/>
            <p:nvPr/>
          </p:nvSpPr>
          <p:spPr>
            <a:xfrm>
              <a:off x="3298066" y="3569322"/>
              <a:ext cx="108603" cy="21498"/>
            </a:xfrm>
            <a:custGeom>
              <a:avLst/>
              <a:gdLst/>
              <a:ahLst/>
              <a:cxnLst/>
              <a:rect l="l" t="t" r="r" b="b"/>
              <a:pathLst>
                <a:path w="2809" h="556" extrusionOk="0">
                  <a:moveTo>
                    <a:pt x="278" y="0"/>
                  </a:moveTo>
                  <a:cubicBezTo>
                    <a:pt x="124" y="0"/>
                    <a:pt x="1" y="125"/>
                    <a:pt x="1" y="277"/>
                  </a:cubicBezTo>
                  <a:cubicBezTo>
                    <a:pt x="1" y="431"/>
                    <a:pt x="124" y="555"/>
                    <a:pt x="278" y="555"/>
                  </a:cubicBezTo>
                  <a:lnTo>
                    <a:pt x="2531" y="555"/>
                  </a:lnTo>
                  <a:cubicBezTo>
                    <a:pt x="2684" y="555"/>
                    <a:pt x="2808" y="431"/>
                    <a:pt x="2808" y="277"/>
                  </a:cubicBezTo>
                  <a:cubicBezTo>
                    <a:pt x="2808" y="125"/>
                    <a:pt x="2684" y="0"/>
                    <a:pt x="2531"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1" name="Google Shape;1648;p82">
              <a:extLst>
                <a:ext uri="{FF2B5EF4-FFF2-40B4-BE49-F238E27FC236}">
                  <a16:creationId xmlns:a16="http://schemas.microsoft.com/office/drawing/2014/main" id="{64D3FACA-5E95-4D70-9679-D36DC38C8288}"/>
                </a:ext>
              </a:extLst>
            </p:cNvPr>
            <p:cNvSpPr/>
            <p:nvPr/>
          </p:nvSpPr>
          <p:spPr>
            <a:xfrm>
              <a:off x="3298066" y="3612202"/>
              <a:ext cx="108603" cy="21459"/>
            </a:xfrm>
            <a:custGeom>
              <a:avLst/>
              <a:gdLst/>
              <a:ahLst/>
              <a:cxnLst/>
              <a:rect l="l" t="t" r="r" b="b"/>
              <a:pathLst>
                <a:path w="2809" h="555" extrusionOk="0">
                  <a:moveTo>
                    <a:pt x="278" y="0"/>
                  </a:moveTo>
                  <a:cubicBezTo>
                    <a:pt x="124" y="0"/>
                    <a:pt x="1" y="124"/>
                    <a:pt x="1" y="277"/>
                  </a:cubicBezTo>
                  <a:cubicBezTo>
                    <a:pt x="1" y="431"/>
                    <a:pt x="124" y="554"/>
                    <a:pt x="278" y="554"/>
                  </a:cubicBezTo>
                  <a:lnTo>
                    <a:pt x="2531" y="554"/>
                  </a:lnTo>
                  <a:cubicBezTo>
                    <a:pt x="2684" y="554"/>
                    <a:pt x="2808" y="431"/>
                    <a:pt x="2808" y="277"/>
                  </a:cubicBezTo>
                  <a:cubicBezTo>
                    <a:pt x="2808" y="124"/>
                    <a:pt x="2684" y="0"/>
                    <a:pt x="2531"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2" name="Google Shape;1649;p82">
              <a:extLst>
                <a:ext uri="{FF2B5EF4-FFF2-40B4-BE49-F238E27FC236}">
                  <a16:creationId xmlns:a16="http://schemas.microsoft.com/office/drawing/2014/main" id="{25B85717-0091-4D33-987C-7CEC473B855D}"/>
                </a:ext>
              </a:extLst>
            </p:cNvPr>
            <p:cNvSpPr/>
            <p:nvPr/>
          </p:nvSpPr>
          <p:spPr>
            <a:xfrm>
              <a:off x="3255189" y="3525747"/>
              <a:ext cx="194356" cy="150755"/>
            </a:xfrm>
            <a:custGeom>
              <a:avLst/>
              <a:gdLst/>
              <a:ahLst/>
              <a:cxnLst/>
              <a:rect l="l" t="t" r="r" b="b"/>
              <a:pathLst>
                <a:path w="5027" h="3899" extrusionOk="0">
                  <a:moveTo>
                    <a:pt x="4472" y="555"/>
                  </a:moveTo>
                  <a:lnTo>
                    <a:pt x="4472" y="3344"/>
                  </a:lnTo>
                  <a:lnTo>
                    <a:pt x="555" y="3344"/>
                  </a:lnTo>
                  <a:lnTo>
                    <a:pt x="555" y="555"/>
                  </a:lnTo>
                  <a:close/>
                  <a:moveTo>
                    <a:pt x="278" y="1"/>
                  </a:moveTo>
                  <a:cubicBezTo>
                    <a:pt x="124" y="1"/>
                    <a:pt x="1" y="124"/>
                    <a:pt x="1" y="278"/>
                  </a:cubicBezTo>
                  <a:lnTo>
                    <a:pt x="1" y="3621"/>
                  </a:lnTo>
                  <a:cubicBezTo>
                    <a:pt x="1" y="3775"/>
                    <a:pt x="125" y="3898"/>
                    <a:pt x="278" y="3898"/>
                  </a:cubicBezTo>
                  <a:lnTo>
                    <a:pt x="4749" y="3898"/>
                  </a:lnTo>
                  <a:cubicBezTo>
                    <a:pt x="4750" y="3898"/>
                    <a:pt x="4750" y="3898"/>
                    <a:pt x="4751" y="3898"/>
                  </a:cubicBezTo>
                  <a:cubicBezTo>
                    <a:pt x="4903" y="3898"/>
                    <a:pt x="5026" y="3774"/>
                    <a:pt x="5026" y="3621"/>
                  </a:cubicBezTo>
                  <a:lnTo>
                    <a:pt x="5026" y="278"/>
                  </a:lnTo>
                  <a:cubicBezTo>
                    <a:pt x="5026" y="124"/>
                    <a:pt x="4902" y="1"/>
                    <a:pt x="4749" y="1"/>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spTree>
    <p:extLst>
      <p:ext uri="{BB962C8B-B14F-4D97-AF65-F5344CB8AC3E}">
        <p14:creationId xmlns:p14="http://schemas.microsoft.com/office/powerpoint/2010/main" val="154685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71"/>
          <p:cNvSpPr/>
          <p:nvPr/>
        </p:nvSpPr>
        <p:spPr>
          <a:xfrm rot="228">
            <a:off x="2314475" y="2354579"/>
            <a:ext cx="4515000" cy="717600"/>
          </a:xfrm>
          <a:prstGeom prst="parallelogram">
            <a:avLst>
              <a:gd name="adj" fmla="val 25000"/>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354" name="Google Shape;1354;p71"/>
          <p:cNvSpPr txBox="1">
            <a:spLocks noGrp="1"/>
          </p:cNvSpPr>
          <p:nvPr>
            <p:ph type="title"/>
          </p:nvPr>
        </p:nvSpPr>
        <p:spPr>
          <a:xfrm>
            <a:off x="1340877" y="763110"/>
            <a:ext cx="6667500" cy="134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a:t>
            </a:r>
            <a:r>
              <a:rPr lang="en">
                <a:solidFill>
                  <a:schemeClr val="accent6"/>
                </a:solidFill>
              </a:rPr>
              <a:t>bounce!</a:t>
            </a:r>
            <a:endParaRPr>
              <a:solidFill>
                <a:schemeClr val="accent6"/>
              </a:solidFill>
            </a:endParaRPr>
          </a:p>
        </p:txBody>
      </p:sp>
      <p:sp>
        <p:nvSpPr>
          <p:cNvPr id="1355" name="Google Shape;1355;p71"/>
          <p:cNvSpPr txBox="1">
            <a:spLocks noGrp="1"/>
          </p:cNvSpPr>
          <p:nvPr>
            <p:ph type="subTitle" idx="1"/>
          </p:nvPr>
        </p:nvSpPr>
        <p:spPr>
          <a:xfrm rot="579">
            <a:off x="2790900" y="2442135"/>
            <a:ext cx="3562200" cy="630600"/>
          </a:xfrm>
          <a:prstGeom prst="rect">
            <a:avLst/>
          </a:prstGeom>
        </p:spPr>
        <p:txBody>
          <a:bodyPr spcFirstLastPara="1" wrap="square" lIns="91425" tIns="91425" rIns="91425" bIns="91425" anchor="t" anchorCtr="0">
            <a:noAutofit/>
          </a:bodyPr>
          <a:lstStyle/>
          <a:p>
            <a:pPr marL="0" indent="0"/>
            <a:r>
              <a:rPr lang="en" sz="2000">
                <a:latin typeface="Knewave"/>
              </a:rPr>
              <a:t>BADA-BING! Search Engines</a:t>
            </a:r>
            <a:endParaRPr lang="en-US" sz="2000">
              <a:latin typeface="Knewave"/>
            </a:endParaRPr>
          </a:p>
          <a:p>
            <a:pPr marL="0" lvl="0" indent="0" algn="ctr" rtl="0">
              <a:spcBef>
                <a:spcPts val="0"/>
              </a:spcBef>
              <a:spcAft>
                <a:spcPts val="0"/>
              </a:spcAft>
              <a:buNone/>
            </a:pPr>
            <a:endParaRPr/>
          </a:p>
        </p:txBody>
      </p:sp>
      <p:sp>
        <p:nvSpPr>
          <p:cNvPr id="1356" name="Google Shape;1356;p71"/>
          <p:cNvSpPr/>
          <p:nvPr/>
        </p:nvSpPr>
        <p:spPr>
          <a:xfrm>
            <a:off x="3355477" y="139701"/>
            <a:ext cx="2210733" cy="1736138"/>
          </a:xfrm>
          <a:prstGeom prst="rect">
            <a:avLst/>
          </a:prstGeom>
        </p:spPr>
        <p:txBody>
          <a:bodyPr lIns="91440" tIns="45720" rIns="91440" bIns="45720" numCol="1" anchor="t">
            <a:prstTxWarp prst="textPlain">
              <a:avLst/>
            </a:prstTxWarp>
          </a:bodyPr>
          <a:lstStyle/>
          <a:p>
            <a:pPr lvl="0" algn="ctr"/>
            <a:endParaRPr lang="en-US" b="0" i="0">
              <a:ln w="28575" cap="flat" cmpd="sng">
                <a:solidFill>
                  <a:srgbClr val="111111"/>
                </a:solidFill>
                <a:prstDash val="solid"/>
                <a:round/>
                <a:headEnd type="none" w="sm" len="sm"/>
                <a:tailEnd type="none" w="sm" len="sm"/>
              </a:ln>
              <a:solidFill>
                <a:schemeClr val="accent6"/>
              </a:solidFill>
              <a:latin typeface="Knewav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72"/>
          <p:cNvSpPr txBox="1">
            <a:spLocks noGrp="1"/>
          </p:cNvSpPr>
          <p:nvPr>
            <p:ph type="title"/>
          </p:nvPr>
        </p:nvSpPr>
        <p:spPr>
          <a:xfrm>
            <a:off x="1180375" y="325688"/>
            <a:ext cx="8778075" cy="564300"/>
          </a:xfrm>
          <a:prstGeom prst="rect">
            <a:avLst/>
          </a:prstGeom>
        </p:spPr>
        <p:txBody>
          <a:bodyPr spcFirstLastPara="1" wrap="square" lIns="91425" tIns="91425" rIns="91425" bIns="91425" anchor="ctr" anchorCtr="0">
            <a:noAutofit/>
          </a:bodyPr>
          <a:lstStyle/>
          <a:p>
            <a:r>
              <a:rPr lang="en" sz="3600" b="1"/>
              <a:t>You, you, you Oughta Know!</a:t>
            </a:r>
            <a:endParaRPr lang="en-US"/>
          </a:p>
        </p:txBody>
      </p:sp>
      <p:sp>
        <p:nvSpPr>
          <p:cNvPr id="1362" name="Google Shape;1362;p72"/>
          <p:cNvSpPr txBox="1">
            <a:spLocks noGrp="1"/>
          </p:cNvSpPr>
          <p:nvPr>
            <p:ph type="subTitle" idx="4294967295"/>
          </p:nvPr>
        </p:nvSpPr>
        <p:spPr>
          <a:xfrm>
            <a:off x="353542" y="2440584"/>
            <a:ext cx="2925830" cy="769200"/>
          </a:xfrm>
          <a:prstGeom prst="rect">
            <a:avLst/>
          </a:prstGeom>
        </p:spPr>
        <p:txBody>
          <a:bodyPr spcFirstLastPara="1" wrap="square" lIns="91425" tIns="91425" rIns="91425" bIns="91425" anchor="ctr" anchorCtr="0">
            <a:noAutofit/>
          </a:bodyPr>
          <a:lstStyle/>
          <a:p>
            <a:pPr marL="0" indent="0" algn="ctr">
              <a:buNone/>
            </a:pPr>
            <a:r>
              <a:rPr lang="en"/>
              <a:t>kansasregents.org, </a:t>
            </a:r>
            <a:endParaRPr lang="en-US">
              <a:latin typeface="Courier Prime" panose="020B0604020202020204" charset="0"/>
            </a:endParaRPr>
          </a:p>
          <a:p>
            <a:pPr marL="0" indent="0" algn="ctr">
              <a:buNone/>
            </a:pPr>
            <a:r>
              <a:rPr lang="en"/>
              <a:t>Colleges and Universities</a:t>
            </a:r>
          </a:p>
          <a:p>
            <a:pPr marL="0" indent="0" algn="ctr">
              <a:buNone/>
            </a:pPr>
            <a:r>
              <a:rPr lang="en"/>
              <a:t>kansasstatetreasurer.com/</a:t>
            </a:r>
            <a:r>
              <a:rPr lang="en" err="1"/>
              <a:t>scholarshop</a:t>
            </a:r>
            <a:endParaRPr lang="en" err="1">
              <a:latin typeface="Courier Prime" panose="020B0604020202020204" charset="0"/>
            </a:endParaRPr>
          </a:p>
        </p:txBody>
      </p:sp>
      <p:sp>
        <p:nvSpPr>
          <p:cNvPr id="1363" name="Google Shape;1363;p72"/>
          <p:cNvSpPr txBox="1">
            <a:spLocks noGrp="1"/>
          </p:cNvSpPr>
          <p:nvPr>
            <p:ph type="subTitle" idx="4294967295"/>
          </p:nvPr>
        </p:nvSpPr>
        <p:spPr>
          <a:xfrm>
            <a:off x="3500038" y="1198362"/>
            <a:ext cx="5361437" cy="769200"/>
          </a:xfrm>
          <a:prstGeom prst="rect">
            <a:avLst/>
          </a:prstGeom>
        </p:spPr>
        <p:txBody>
          <a:bodyPr spcFirstLastPara="1" wrap="square" lIns="91425" tIns="91425" rIns="91425" bIns="91425" anchor="ctr" anchorCtr="0">
            <a:noAutofit/>
          </a:bodyPr>
          <a:lstStyle/>
          <a:p>
            <a:pPr marL="0" indent="0" algn="ctr">
              <a:buNone/>
            </a:pPr>
            <a:r>
              <a:rPr lang="en">
                <a:latin typeface="Courier Prime" panose="020B0604020202020204" charset="0"/>
              </a:rPr>
              <a:t>Kiwanis, Masons, Rotary, Churches, </a:t>
            </a:r>
            <a:endParaRPr lang="en-US">
              <a:latin typeface="Courier Prime" panose="020B0604020202020204" charset="0"/>
            </a:endParaRPr>
          </a:p>
          <a:p>
            <a:pPr marL="0" indent="0" algn="ctr">
              <a:buNone/>
            </a:pPr>
            <a:r>
              <a:rPr lang="en">
                <a:latin typeface="Courier Prime" panose="020B0604020202020204" charset="0"/>
              </a:rPr>
              <a:t>Community foundations, Dage G. Hansen, Businesses, Endowment, Places of employment</a:t>
            </a:r>
          </a:p>
        </p:txBody>
      </p:sp>
      <p:sp>
        <p:nvSpPr>
          <p:cNvPr id="1364" name="Google Shape;1364;p72"/>
          <p:cNvSpPr txBox="1">
            <a:spLocks noGrp="1"/>
          </p:cNvSpPr>
          <p:nvPr>
            <p:ph type="subTitle" idx="4294967295"/>
          </p:nvPr>
        </p:nvSpPr>
        <p:spPr>
          <a:xfrm>
            <a:off x="6848691" y="3598518"/>
            <a:ext cx="2416625" cy="935887"/>
          </a:xfrm>
          <a:prstGeom prst="rect">
            <a:avLst/>
          </a:prstGeom>
        </p:spPr>
        <p:txBody>
          <a:bodyPr spcFirstLastPara="1" wrap="square" lIns="91425" tIns="91425" rIns="91425" bIns="91425" anchor="ctr" anchorCtr="0">
            <a:noAutofit/>
          </a:bodyPr>
          <a:lstStyle/>
          <a:p>
            <a:pPr marL="0" indent="0" algn="ctr">
              <a:buNone/>
            </a:pPr>
            <a:r>
              <a:rPr lang="en">
                <a:latin typeface="Courier Prime" panose="020B0604020202020204" charset="0"/>
              </a:rPr>
              <a:t>Military, </a:t>
            </a:r>
            <a:endParaRPr lang="en-US">
              <a:latin typeface="Courier Prime" panose="020B0604020202020204" charset="0"/>
            </a:endParaRPr>
          </a:p>
          <a:p>
            <a:pPr marL="0" indent="0" algn="ctr">
              <a:buNone/>
            </a:pPr>
            <a:r>
              <a:rPr lang="en">
                <a:latin typeface="Courier Prime" panose="020B0604020202020204" charset="0"/>
              </a:rPr>
              <a:t>collegeboard.org</a:t>
            </a:r>
          </a:p>
          <a:p>
            <a:pPr marL="0" indent="0" algn="ctr">
              <a:buNone/>
            </a:pPr>
            <a:r>
              <a:rPr lang="en">
                <a:latin typeface="Courier Prime" panose="020B0604020202020204" charset="0"/>
              </a:rPr>
              <a:t>fastweb.com</a:t>
            </a:r>
          </a:p>
          <a:p>
            <a:pPr marL="0" indent="0" algn="ctr">
              <a:buNone/>
            </a:pPr>
            <a:r>
              <a:rPr lang="en">
                <a:latin typeface="Courier Prime" panose="020B0604020202020204" charset="0"/>
              </a:rPr>
              <a:t>scholarships.com</a:t>
            </a:r>
          </a:p>
        </p:txBody>
      </p:sp>
      <p:sp>
        <p:nvSpPr>
          <p:cNvPr id="1366" name="Google Shape;1366;p72"/>
          <p:cNvSpPr/>
          <p:nvPr/>
        </p:nvSpPr>
        <p:spPr>
          <a:xfrm rot="968">
            <a:off x="1674654" y="1347333"/>
            <a:ext cx="1541436" cy="558437"/>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67" name="Google Shape;1367;p72"/>
          <p:cNvSpPr txBox="1"/>
          <p:nvPr/>
        </p:nvSpPr>
        <p:spPr>
          <a:xfrm>
            <a:off x="1800872" y="1395025"/>
            <a:ext cx="1288375" cy="47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accent4"/>
                </a:solidFill>
                <a:latin typeface="Knewave"/>
                <a:ea typeface="Knewave"/>
                <a:cs typeface="Knewave"/>
                <a:sym typeface="Knewave"/>
              </a:rPr>
              <a:t>Local</a:t>
            </a:r>
            <a:endParaRPr sz="2800">
              <a:solidFill>
                <a:schemeClr val="accent4"/>
              </a:solidFill>
              <a:latin typeface="Knewave"/>
              <a:ea typeface="Knewave"/>
              <a:cs typeface="Knewave"/>
              <a:sym typeface="Knewave"/>
            </a:endParaRPr>
          </a:p>
        </p:txBody>
      </p:sp>
      <p:sp>
        <p:nvSpPr>
          <p:cNvPr id="1368" name="Google Shape;1368;p72"/>
          <p:cNvSpPr/>
          <p:nvPr/>
        </p:nvSpPr>
        <p:spPr>
          <a:xfrm rot="968">
            <a:off x="3755398" y="2623303"/>
            <a:ext cx="1319186" cy="494937"/>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69" name="Google Shape;1369;p72"/>
          <p:cNvSpPr txBox="1"/>
          <p:nvPr/>
        </p:nvSpPr>
        <p:spPr>
          <a:xfrm>
            <a:off x="3874049" y="2623340"/>
            <a:ext cx="1034375" cy="4920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4"/>
                </a:solidFill>
                <a:latin typeface="Knewave"/>
                <a:ea typeface="Knewave"/>
                <a:cs typeface="Knewave"/>
                <a:sym typeface="Knewave"/>
              </a:rPr>
              <a:t>State</a:t>
            </a:r>
            <a:endParaRPr sz="2400">
              <a:solidFill>
                <a:schemeClr val="accent4"/>
              </a:solidFill>
              <a:latin typeface="Knewave"/>
              <a:ea typeface="Knewave"/>
              <a:cs typeface="Knewave"/>
              <a:sym typeface="Knewave"/>
            </a:endParaRPr>
          </a:p>
        </p:txBody>
      </p:sp>
      <p:sp>
        <p:nvSpPr>
          <p:cNvPr id="1370" name="Google Shape;1370;p72"/>
          <p:cNvSpPr/>
          <p:nvPr/>
        </p:nvSpPr>
        <p:spPr>
          <a:xfrm rot="968">
            <a:off x="5316458" y="3802969"/>
            <a:ext cx="1723998" cy="590186"/>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71" name="Google Shape;1371;p72"/>
          <p:cNvSpPr txBox="1"/>
          <p:nvPr/>
        </p:nvSpPr>
        <p:spPr>
          <a:xfrm>
            <a:off x="5446311" y="3887455"/>
            <a:ext cx="1463000" cy="3571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4"/>
                </a:solidFill>
                <a:latin typeface="Knewave"/>
                <a:ea typeface="Knewave"/>
                <a:cs typeface="Knewave"/>
                <a:sym typeface="Knewave"/>
              </a:rPr>
              <a:t>National</a:t>
            </a:r>
            <a:endParaRPr sz="2400">
              <a:solidFill>
                <a:schemeClr val="accent4"/>
              </a:solidFill>
              <a:latin typeface="Knewave"/>
              <a:ea typeface="Knewave"/>
              <a:cs typeface="Knewave"/>
              <a:sym typeface="Knewave"/>
            </a:endParaRPr>
          </a:p>
        </p:txBody>
      </p:sp>
      <p:cxnSp>
        <p:nvCxnSpPr>
          <p:cNvPr id="1374" name="Google Shape;1374;p72"/>
          <p:cNvCxnSpPr>
            <a:cxnSpLocks/>
          </p:cNvCxnSpPr>
          <p:nvPr/>
        </p:nvCxnSpPr>
        <p:spPr>
          <a:xfrm>
            <a:off x="2626487" y="1905243"/>
            <a:ext cx="1428185" cy="721230"/>
          </a:xfrm>
          <a:prstGeom prst="curvedConnector3">
            <a:avLst>
              <a:gd name="adj1" fmla="val 50000"/>
            </a:avLst>
          </a:prstGeom>
          <a:noFill/>
          <a:ln w="28575" cap="flat" cmpd="sng">
            <a:solidFill>
              <a:schemeClr val="accent5"/>
            </a:solidFill>
            <a:prstDash val="solid"/>
            <a:round/>
            <a:headEnd type="none" w="med" len="med"/>
            <a:tailEnd type="triangle" w="med" len="med"/>
          </a:ln>
        </p:spPr>
      </p:cxnSp>
      <p:cxnSp>
        <p:nvCxnSpPr>
          <p:cNvPr id="1375" name="Google Shape;1375;p72"/>
          <p:cNvCxnSpPr>
            <a:cxnSpLocks/>
          </p:cNvCxnSpPr>
          <p:nvPr/>
        </p:nvCxnSpPr>
        <p:spPr>
          <a:xfrm rot="16200000" flipH="1">
            <a:off x="5096857" y="2894447"/>
            <a:ext cx="527100" cy="1366282"/>
          </a:xfrm>
          <a:prstGeom prst="curvedConnector3">
            <a:avLst>
              <a:gd name="adj1" fmla="val 50000"/>
            </a:avLst>
          </a:prstGeom>
          <a:noFill/>
          <a:ln w="28575" cap="flat" cmpd="sng">
            <a:solidFill>
              <a:schemeClr val="accent5"/>
            </a:solidFill>
            <a:prstDash val="solid"/>
            <a:round/>
            <a:headEnd type="none" w="med" len="med"/>
            <a:tailEnd type="triangle" w="med" len="med"/>
          </a:ln>
        </p:spPr>
      </p:cxnSp>
      <p:cxnSp>
        <p:nvCxnSpPr>
          <p:cNvPr id="1377" name="Google Shape;1377;p72"/>
          <p:cNvCxnSpPr>
            <a:stCxn id="1366" idx="2"/>
            <a:endCxn id="1363" idx="1"/>
          </p:cNvCxnSpPr>
          <p:nvPr/>
        </p:nvCxnSpPr>
        <p:spPr>
          <a:xfrm flipV="1">
            <a:off x="3146285" y="1590899"/>
            <a:ext cx="782378" cy="27913"/>
          </a:xfrm>
          <a:prstGeom prst="curvedConnector3">
            <a:avLst>
              <a:gd name="adj1" fmla="val 50000"/>
            </a:avLst>
          </a:prstGeom>
          <a:noFill/>
          <a:ln w="28575" cap="rnd" cmpd="sng">
            <a:solidFill>
              <a:schemeClr val="lt2"/>
            </a:solidFill>
            <a:prstDash val="solid"/>
            <a:round/>
            <a:headEnd type="none" w="med" len="med"/>
            <a:tailEnd type="none" w="med" len="med"/>
          </a:ln>
        </p:spPr>
      </p:cxnSp>
      <p:cxnSp>
        <p:nvCxnSpPr>
          <p:cNvPr id="1378" name="Google Shape;1378;p72"/>
          <p:cNvCxnSpPr>
            <a:cxnSpLocks/>
          </p:cNvCxnSpPr>
          <p:nvPr/>
        </p:nvCxnSpPr>
        <p:spPr>
          <a:xfrm flipH="1" flipV="1">
            <a:off x="3210297" y="2752509"/>
            <a:ext cx="573349" cy="35515"/>
          </a:xfrm>
          <a:prstGeom prst="curvedConnector3">
            <a:avLst>
              <a:gd name="adj1" fmla="val 50000"/>
            </a:avLst>
          </a:prstGeom>
          <a:noFill/>
          <a:ln w="28575" cap="rnd" cmpd="sng">
            <a:solidFill>
              <a:schemeClr val="lt2"/>
            </a:solidFill>
            <a:prstDash val="solid"/>
            <a:round/>
            <a:headEnd type="none" w="med" len="med"/>
            <a:tailEnd type="none" w="med" len="med"/>
          </a:ln>
        </p:spPr>
      </p:cxnSp>
      <p:cxnSp>
        <p:nvCxnSpPr>
          <p:cNvPr id="1379" name="Google Shape;1379;p72"/>
          <p:cNvCxnSpPr>
            <a:cxnSpLocks/>
          </p:cNvCxnSpPr>
          <p:nvPr/>
        </p:nvCxnSpPr>
        <p:spPr>
          <a:xfrm>
            <a:off x="6879803" y="4140724"/>
            <a:ext cx="495662" cy="600"/>
          </a:xfrm>
          <a:prstGeom prst="curvedConnector3">
            <a:avLst>
              <a:gd name="adj1" fmla="val 59016"/>
            </a:avLst>
          </a:prstGeom>
          <a:noFill/>
          <a:ln w="28575" cap="rnd" cmpd="sng">
            <a:solidFill>
              <a:schemeClr val="lt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90s Style by Slidesgo">
  <a:themeElements>
    <a:clrScheme name="Simple Light">
      <a:dk1>
        <a:srgbClr val="111111"/>
      </a:dk1>
      <a:lt1>
        <a:srgbClr val="FDFDFD"/>
      </a:lt1>
      <a:dk2>
        <a:srgbClr val="621AA3"/>
      </a:dk2>
      <a:lt2>
        <a:srgbClr val="8421CE"/>
      </a:lt2>
      <a:accent1>
        <a:srgbClr val="B0AAFC"/>
      </a:accent1>
      <a:accent2>
        <a:srgbClr val="FF88C0"/>
      </a:accent2>
      <a:accent3>
        <a:srgbClr val="29E7FF"/>
      </a:accent3>
      <a:accent4>
        <a:srgbClr val="00DF93"/>
      </a:accent4>
      <a:accent5>
        <a:srgbClr val="5DF9BE"/>
      </a:accent5>
      <a:accent6>
        <a:srgbClr val="FAFD37"/>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'90s Style by Slidesgo</vt:lpstr>
      <vt:lpstr>Don't Be  No Scrub</vt:lpstr>
      <vt:lpstr>Scholarship Basics</vt:lpstr>
      <vt:lpstr>What are</vt:lpstr>
      <vt:lpstr>Scholarship Types</vt:lpstr>
      <vt:lpstr>Scholarship Sources</vt:lpstr>
      <vt:lpstr>PowerPoint Presentation</vt:lpstr>
      <vt:lpstr>The Scholarship Tool Kit</vt:lpstr>
      <vt:lpstr>Let’s bounce!</vt:lpstr>
      <vt:lpstr>You, you, you Oughta Know!</vt:lpstr>
      <vt:lpstr>KANSAS BOARD OF REGENTS</vt:lpstr>
      <vt:lpstr>Grants &amp; Waivers</vt:lpstr>
      <vt:lpstr>Grants</vt:lpstr>
      <vt:lpstr>Waivers</vt:lpstr>
      <vt:lpstr>Military Service Scholarship</vt:lpstr>
      <vt:lpstr>Merit Scholarships</vt:lpstr>
      <vt:lpstr>Scholarships for Graduate Students</vt:lpstr>
      <vt:lpstr>Kansas Career Work Study</vt:lpstr>
      <vt:lpstr>Service Scholarships</vt:lpstr>
      <vt:lpstr>PowerPoint Presentation</vt:lpstr>
      <vt:lpstr>What is Kansas Promise?</vt:lpstr>
      <vt:lpstr>Information Technology&amp; Security</vt:lpstr>
      <vt:lpstr>Additional Fields of Study</vt:lpstr>
      <vt:lpstr>Updated Eligibility Requirements</vt:lpstr>
      <vt:lpstr>Income Requirements</vt:lpstr>
      <vt:lpstr>Application Process</vt:lpstr>
      <vt:lpstr>PowerPoint Presentation</vt:lpstr>
      <vt:lpstr>When a scholarship is too legit-</vt:lpstr>
      <vt:lpstr>This is how we do it!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dc:title>
  <dc:creator>Daisha Holmes</dc:creator>
  <cp:revision>1</cp:revision>
  <dcterms:modified xsi:type="dcterms:W3CDTF">2022-11-08T15:09:10Z</dcterms:modified>
</cp:coreProperties>
</file>