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63"/>
  </p:notesMasterIdLst>
  <p:sldIdLst>
    <p:sldId id="256" r:id="rId2"/>
    <p:sldId id="257" r:id="rId3"/>
    <p:sldId id="272" r:id="rId4"/>
    <p:sldId id="314" r:id="rId5"/>
    <p:sldId id="259" r:id="rId6"/>
    <p:sldId id="315" r:id="rId7"/>
    <p:sldId id="316" r:id="rId8"/>
    <p:sldId id="317" r:id="rId9"/>
    <p:sldId id="262" r:id="rId10"/>
    <p:sldId id="319" r:id="rId11"/>
    <p:sldId id="258" r:id="rId12"/>
    <p:sldId id="266" r:id="rId13"/>
    <p:sldId id="260" r:id="rId14"/>
    <p:sldId id="263" r:id="rId15"/>
    <p:sldId id="332" r:id="rId16"/>
    <p:sldId id="283" r:id="rId17"/>
    <p:sldId id="270" r:id="rId18"/>
    <p:sldId id="324" r:id="rId19"/>
    <p:sldId id="325" r:id="rId20"/>
    <p:sldId id="267" r:id="rId21"/>
    <p:sldId id="327" r:id="rId22"/>
    <p:sldId id="328" r:id="rId23"/>
    <p:sldId id="329" r:id="rId24"/>
    <p:sldId id="330" r:id="rId25"/>
    <p:sldId id="261" r:id="rId26"/>
    <p:sldId id="333" r:id="rId27"/>
    <p:sldId id="334" r:id="rId28"/>
    <p:sldId id="320" r:id="rId29"/>
    <p:sldId id="336" r:id="rId30"/>
    <p:sldId id="337" r:id="rId31"/>
    <p:sldId id="323" r:id="rId32"/>
    <p:sldId id="338" r:id="rId33"/>
    <p:sldId id="339" r:id="rId34"/>
    <p:sldId id="340" r:id="rId35"/>
    <p:sldId id="350" r:id="rId36"/>
    <p:sldId id="341" r:id="rId37"/>
    <p:sldId id="342" r:id="rId38"/>
    <p:sldId id="343" r:id="rId39"/>
    <p:sldId id="348" r:id="rId40"/>
    <p:sldId id="349" r:id="rId41"/>
    <p:sldId id="345" r:id="rId42"/>
    <p:sldId id="353" r:id="rId43"/>
    <p:sldId id="269" r:id="rId44"/>
    <p:sldId id="351" r:id="rId45"/>
    <p:sldId id="352" r:id="rId46"/>
    <p:sldId id="354" r:id="rId47"/>
    <p:sldId id="355" r:id="rId48"/>
    <p:sldId id="356" r:id="rId49"/>
    <p:sldId id="358" r:id="rId50"/>
    <p:sldId id="357" r:id="rId51"/>
    <p:sldId id="359" r:id="rId52"/>
    <p:sldId id="362" r:id="rId53"/>
    <p:sldId id="364" r:id="rId54"/>
    <p:sldId id="360" r:id="rId55"/>
    <p:sldId id="363" r:id="rId56"/>
    <p:sldId id="361" r:id="rId57"/>
    <p:sldId id="365" r:id="rId58"/>
    <p:sldId id="366" r:id="rId59"/>
    <p:sldId id="346" r:id="rId60"/>
    <p:sldId id="367" r:id="rId61"/>
    <p:sldId id="291" r:id="rId62"/>
  </p:sldIdLst>
  <p:sldSz cx="9144000" cy="5143500" type="screen16x9"/>
  <p:notesSz cx="6858000" cy="9144000"/>
  <p:embeddedFontLst>
    <p:embeddedFont>
      <p:font typeface="Amatic SC" panose="00000500000000000000" pitchFamily="2" charset="-79"/>
      <p:regular r:id="rId64"/>
      <p:bold r:id="rId65"/>
    </p:embeddedFont>
    <p:embeddedFont>
      <p:font typeface="Barlow Semi Condensed" panose="00000506000000000000" pitchFamily="2" charset="0"/>
      <p:regular r:id="rId66"/>
      <p:bold r:id="rId67"/>
      <p:italic r:id="rId68"/>
      <p:boldItalic r:id="rId69"/>
    </p:embeddedFont>
    <p:embeddedFont>
      <p:font typeface="Calibri" panose="020F0502020204030204" pitchFamily="34" charset="0"/>
      <p:regular r:id="rId70"/>
      <p:bold r:id="rId71"/>
      <p:italic r:id="rId72"/>
      <p:boldItalic r:id="rId73"/>
    </p:embeddedFont>
    <p:embeddedFont>
      <p:font typeface="Courier Prime" panose="020B0604020202020204" charset="0"/>
      <p:regular r:id="rId74"/>
      <p:bold r:id="rId75"/>
      <p:italic r:id="rId76"/>
      <p:boldItalic r:id="rId77"/>
    </p:embeddedFont>
    <p:embeddedFont>
      <p:font typeface="Knewave" panose="020B0604020202020204" charset="0"/>
      <p:regular r:id="rId78"/>
    </p:embeddedFont>
    <p:embeddedFont>
      <p:font typeface="Proxima Nova" panose="020B0604020202020204" charset="0"/>
      <p:regular r:id="rId79"/>
      <p:bold r:id="rId80"/>
      <p:italic r:id="rId81"/>
      <p:boldItalic r:id="rId82"/>
    </p:embeddedFont>
    <p:embeddedFont>
      <p:font typeface="Roboto Medium" panose="02000000000000000000" pitchFamily="2"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E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88047-945E-4E3A-7B6C-1AEEB797F828}" v="3" dt="2023-02-20T05:34:19.082"/>
    <p1510:client id="{267E12F9-74D3-4C5B-B5BD-6FC81D0AAA32}" v="282" dt="2023-02-20T21:54:18.307"/>
    <p1510:client id="{3F10AE05-FB7F-751F-164B-22738832D282}" v="764" dt="2023-02-20T17:03:09.259"/>
    <p1510:client id="{41443CAD-25B1-155E-C0F1-55FEF97C3CAE}" v="27" dt="2023-02-20T11:42:49.415"/>
    <p1510:client id="{800D3C1E-4320-071C-329D-951A3A79910F}" v="159" dt="2023-02-20T17:31:26.131"/>
    <p1510:client id="{8919D030-7E91-656D-354D-7E2E89B63EF5}" v="214" dt="2023-02-20T11:48:57.306"/>
    <p1510:client id="{E6826CDC-7872-2C9C-3351-E331A56F003F}" v="410" dt="2023-02-20T11:36:28.780"/>
  </p1510:revLst>
</p1510:revInfo>
</file>

<file path=ppt/tableStyles.xml><?xml version="1.0" encoding="utf-8"?>
<a:tblStyleLst xmlns:a="http://schemas.openxmlformats.org/drawingml/2006/main" def="{B9C0D72C-1D33-4AC7-A188-D9430BFAFDA7}">
  <a:tblStyle styleId="{B9C0D72C-1D33-4AC7-A188-D9430BFAFD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89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84" Type="http://schemas.openxmlformats.org/officeDocument/2006/relationships/font" Target="fonts/font21.fntdata"/><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1.fntdata"/><Relationship Id="rId79" Type="http://schemas.openxmlformats.org/officeDocument/2006/relationships/font" Target="fonts/font16.fntdata"/><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font" Target="fonts/font17.fntdata"/><Relationship Id="rId85"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font" Target="fonts/font20.fntdata"/><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font" Target="fonts/font18.fntdata"/><Relationship Id="rId86"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font" Target="fonts/font8.fntdata"/><Relationship Id="rId92"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3.fntdata"/><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font" Target="fonts/font19.fntdata"/><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gradington@ku.edu" userId="S::urn:spo:guest#lgradington@ku.edu::" providerId="AD" clId="Web-{3F10AE05-FB7F-751F-164B-22738832D282}"/>
    <pc:docChg chg="addSld delSld modSld sldOrd">
      <pc:chgData name="lgradington@ku.edu" userId="S::urn:spo:guest#lgradington@ku.edu::" providerId="AD" clId="Web-{3F10AE05-FB7F-751F-164B-22738832D282}" dt="2023-02-20T17:03:09.259" v="535"/>
      <pc:docMkLst>
        <pc:docMk/>
      </pc:docMkLst>
      <pc:sldChg chg="addSp modSp">
        <pc:chgData name="lgradington@ku.edu" userId="S::urn:spo:guest#lgradington@ku.edu::" providerId="AD" clId="Web-{3F10AE05-FB7F-751F-164B-22738832D282}" dt="2023-02-20T12:01:12.198" v="153" actId="20577"/>
        <pc:sldMkLst>
          <pc:docMk/>
          <pc:sldMk cId="826177575" sldId="352"/>
        </pc:sldMkLst>
        <pc:spChg chg="mod">
          <ac:chgData name="lgradington@ku.edu" userId="S::urn:spo:guest#lgradington@ku.edu::" providerId="AD" clId="Web-{3F10AE05-FB7F-751F-164B-22738832D282}" dt="2023-02-20T11:52:16.157" v="17" actId="20577"/>
          <ac:spMkLst>
            <pc:docMk/>
            <pc:sldMk cId="826177575" sldId="352"/>
            <ac:spMk id="2" creationId="{347C1F23-9494-415B-FEED-58977C591043}"/>
          </ac:spMkLst>
        </pc:spChg>
        <pc:spChg chg="add mod">
          <ac:chgData name="lgradington@ku.edu" userId="S::urn:spo:guest#lgradington@ku.edu::" providerId="AD" clId="Web-{3F10AE05-FB7F-751F-164B-22738832D282}" dt="2023-02-20T12:01:12.198" v="153" actId="20577"/>
          <ac:spMkLst>
            <pc:docMk/>
            <pc:sldMk cId="826177575" sldId="352"/>
            <ac:spMk id="3" creationId="{B082D514-847B-F2F2-76C1-9FA548A31EE4}"/>
          </ac:spMkLst>
        </pc:spChg>
        <pc:picChg chg="add mod">
          <ac:chgData name="lgradington@ku.edu" userId="S::urn:spo:guest#lgradington@ku.edu::" providerId="AD" clId="Web-{3F10AE05-FB7F-751F-164B-22738832D282}" dt="2023-02-20T12:00:33.946" v="152" actId="1076"/>
          <ac:picMkLst>
            <pc:docMk/>
            <pc:sldMk cId="826177575" sldId="352"/>
            <ac:picMk id="4" creationId="{D26971AB-9D90-61AA-F177-8DDEBF68E9F3}"/>
          </ac:picMkLst>
        </pc:picChg>
      </pc:sldChg>
      <pc:sldChg chg="addSp modSp">
        <pc:chgData name="lgradington@ku.edu" userId="S::urn:spo:guest#lgradington@ku.edu::" providerId="AD" clId="Web-{3F10AE05-FB7F-751F-164B-22738832D282}" dt="2023-02-20T17:01:38.147" v="511" actId="20577"/>
        <pc:sldMkLst>
          <pc:docMk/>
          <pc:sldMk cId="4054890911" sldId="353"/>
        </pc:sldMkLst>
        <pc:spChg chg="add mod">
          <ac:chgData name="lgradington@ku.edu" userId="S::urn:spo:guest#lgradington@ku.edu::" providerId="AD" clId="Web-{3F10AE05-FB7F-751F-164B-22738832D282}" dt="2023-02-20T17:01:27.443" v="509" actId="1076"/>
          <ac:spMkLst>
            <pc:docMk/>
            <pc:sldMk cId="4054890911" sldId="353"/>
            <ac:spMk id="2" creationId="{CAA18BA2-C8E9-4A1F-26D4-8DDF43487387}"/>
          </ac:spMkLst>
        </pc:spChg>
        <pc:spChg chg="mod">
          <ac:chgData name="lgradington@ku.edu" userId="S::urn:spo:guest#lgradington@ku.edu::" providerId="AD" clId="Web-{3F10AE05-FB7F-751F-164B-22738832D282}" dt="2023-02-20T17:01:38.147" v="511" actId="20577"/>
          <ac:spMkLst>
            <pc:docMk/>
            <pc:sldMk cId="4054890911" sldId="353"/>
            <ac:spMk id="837" creationId="{00000000-0000-0000-0000-000000000000}"/>
          </ac:spMkLst>
        </pc:spChg>
      </pc:sldChg>
      <pc:sldChg chg="addSp delSp modSp add replId">
        <pc:chgData name="lgradington@ku.edu" userId="S::urn:spo:guest#lgradington@ku.edu::" providerId="AD" clId="Web-{3F10AE05-FB7F-751F-164B-22738832D282}" dt="2023-02-20T12:07:32.945" v="215" actId="14100"/>
        <pc:sldMkLst>
          <pc:docMk/>
          <pc:sldMk cId="2980100409" sldId="354"/>
        </pc:sldMkLst>
        <pc:spChg chg="del mod">
          <ac:chgData name="lgradington@ku.edu" userId="S::urn:spo:guest#lgradington@ku.edu::" providerId="AD" clId="Web-{3F10AE05-FB7F-751F-164B-22738832D282}" dt="2023-02-20T12:05:36.113" v="193"/>
          <ac:spMkLst>
            <pc:docMk/>
            <pc:sldMk cId="2980100409" sldId="354"/>
            <ac:spMk id="2" creationId="{347C1F23-9494-415B-FEED-58977C591043}"/>
          </ac:spMkLst>
        </pc:spChg>
        <pc:spChg chg="mod">
          <ac:chgData name="lgradington@ku.edu" userId="S::urn:spo:guest#lgradington@ku.edu::" providerId="AD" clId="Web-{3F10AE05-FB7F-751F-164B-22738832D282}" dt="2023-02-20T11:58:03.278" v="131" actId="20577"/>
          <ac:spMkLst>
            <pc:docMk/>
            <pc:sldMk cId="2980100409" sldId="354"/>
            <ac:spMk id="3" creationId="{B082D514-847B-F2F2-76C1-9FA548A31EE4}"/>
          </ac:spMkLst>
        </pc:spChg>
        <pc:spChg chg="add del">
          <ac:chgData name="lgradington@ku.edu" userId="S::urn:spo:guest#lgradington@ku.edu::" providerId="AD" clId="Web-{3F10AE05-FB7F-751F-164B-22738832D282}" dt="2023-02-20T12:05:26.315" v="192"/>
          <ac:spMkLst>
            <pc:docMk/>
            <pc:sldMk cId="2980100409" sldId="354"/>
            <ac:spMk id="9" creationId="{DDE848E9-E272-AFE0-3D39-73B7D9E968C7}"/>
          </ac:spMkLst>
        </pc:spChg>
        <pc:spChg chg="add del mod">
          <ac:chgData name="lgradington@ku.edu" userId="S::urn:spo:guest#lgradington@ku.edu::" providerId="AD" clId="Web-{3F10AE05-FB7F-751F-164B-22738832D282}" dt="2023-02-20T12:05:58.379" v="196"/>
          <ac:spMkLst>
            <pc:docMk/>
            <pc:sldMk cId="2980100409" sldId="354"/>
            <ac:spMk id="10" creationId="{E78BD965-1CE8-6484-C76D-9A775695C4A4}"/>
          </ac:spMkLst>
        </pc:spChg>
        <pc:spChg chg="add mod">
          <ac:chgData name="lgradington@ku.edu" userId="S::urn:spo:guest#lgradington@ku.edu::" providerId="AD" clId="Web-{3F10AE05-FB7F-751F-164B-22738832D282}" dt="2023-02-20T12:06:18.052" v="201" actId="20577"/>
          <ac:spMkLst>
            <pc:docMk/>
            <pc:sldMk cId="2980100409" sldId="354"/>
            <ac:spMk id="11" creationId="{B708314D-0BCA-15EA-0FA6-24AB81B7AA47}"/>
          </ac:spMkLst>
        </pc:spChg>
        <pc:picChg chg="add mod">
          <ac:chgData name="lgradington@ku.edu" userId="S::urn:spo:guest#lgradington@ku.edu::" providerId="AD" clId="Web-{3F10AE05-FB7F-751F-164B-22738832D282}" dt="2023-02-20T11:59:17.437" v="135" actId="1076"/>
          <ac:picMkLst>
            <pc:docMk/>
            <pc:sldMk cId="2980100409" sldId="354"/>
            <ac:picMk id="4" creationId="{C3123C2D-200A-3298-257F-290E87280BD8}"/>
          </ac:picMkLst>
        </pc:picChg>
        <pc:picChg chg="add mod">
          <ac:chgData name="lgradington@ku.edu" userId="S::urn:spo:guest#lgradington@ku.edu::" providerId="AD" clId="Web-{3F10AE05-FB7F-751F-164B-22738832D282}" dt="2023-02-20T12:03:36.405" v="160" actId="1076"/>
          <ac:picMkLst>
            <pc:docMk/>
            <pc:sldMk cId="2980100409" sldId="354"/>
            <ac:picMk id="5" creationId="{8A5098D6-7F2F-B4A4-F3E8-03227C1702AB}"/>
          </ac:picMkLst>
        </pc:picChg>
        <pc:picChg chg="add mod">
          <ac:chgData name="lgradington@ku.edu" userId="S::urn:spo:guest#lgradington@ku.edu::" providerId="AD" clId="Web-{3F10AE05-FB7F-751F-164B-22738832D282}" dt="2023-02-20T12:07:32.945" v="215" actId="14100"/>
          <ac:picMkLst>
            <pc:docMk/>
            <pc:sldMk cId="2980100409" sldId="354"/>
            <ac:picMk id="6" creationId="{F080EAC7-DE15-3EEE-2DD0-5199B87E66FF}"/>
          </ac:picMkLst>
        </pc:picChg>
        <pc:picChg chg="add mod">
          <ac:chgData name="lgradington@ku.edu" userId="S::urn:spo:guest#lgradington@ku.edu::" providerId="AD" clId="Web-{3F10AE05-FB7F-751F-164B-22738832D282}" dt="2023-02-20T12:07:19.913" v="211" actId="1076"/>
          <ac:picMkLst>
            <pc:docMk/>
            <pc:sldMk cId="2980100409" sldId="354"/>
            <ac:picMk id="7" creationId="{B1D04DD7-121D-91E8-ED43-33F97A4A35D9}"/>
          </ac:picMkLst>
        </pc:picChg>
        <pc:picChg chg="add mod">
          <ac:chgData name="lgradington@ku.edu" userId="S::urn:spo:guest#lgradington@ku.edu::" providerId="AD" clId="Web-{3F10AE05-FB7F-751F-164B-22738832D282}" dt="2023-02-20T12:07:26.148" v="214" actId="14100"/>
          <ac:picMkLst>
            <pc:docMk/>
            <pc:sldMk cId="2980100409" sldId="354"/>
            <ac:picMk id="8" creationId="{462B20AA-907D-F5C9-D2EE-143BECE38FE4}"/>
          </ac:picMkLst>
        </pc:picChg>
        <pc:picChg chg="add mod">
          <ac:chgData name="lgradington@ku.edu" userId="S::urn:spo:guest#lgradington@ku.edu::" providerId="AD" clId="Web-{3F10AE05-FB7F-751F-164B-22738832D282}" dt="2023-02-20T12:07:07.506" v="208" actId="1076"/>
          <ac:picMkLst>
            <pc:docMk/>
            <pc:sldMk cId="2980100409" sldId="354"/>
            <ac:picMk id="12" creationId="{66D541CC-22FA-476B-76CF-DE60E590F684}"/>
          </ac:picMkLst>
        </pc:picChg>
      </pc:sldChg>
      <pc:sldChg chg="addSp modSp add replId">
        <pc:chgData name="lgradington@ku.edu" userId="S::urn:spo:guest#lgradington@ku.edu::" providerId="AD" clId="Web-{3F10AE05-FB7F-751F-164B-22738832D282}" dt="2023-02-20T12:10:06.185" v="225" actId="14100"/>
        <pc:sldMkLst>
          <pc:docMk/>
          <pc:sldMk cId="1276491445" sldId="355"/>
        </pc:sldMkLst>
        <pc:spChg chg="mod">
          <ac:chgData name="lgradington@ku.edu" userId="S::urn:spo:guest#lgradington@ku.edu::" providerId="AD" clId="Web-{3F10AE05-FB7F-751F-164B-22738832D282}" dt="2023-02-20T12:08:09.946" v="216" actId="1076"/>
          <ac:spMkLst>
            <pc:docMk/>
            <pc:sldMk cId="1276491445" sldId="355"/>
            <ac:spMk id="2" creationId="{347C1F23-9494-415B-FEED-58977C591043}"/>
          </ac:spMkLst>
        </pc:spChg>
        <pc:spChg chg="mod">
          <ac:chgData name="lgradington@ku.edu" userId="S::urn:spo:guest#lgradington@ku.edu::" providerId="AD" clId="Web-{3F10AE05-FB7F-751F-164B-22738832D282}" dt="2023-02-20T11:57:55.559" v="129" actId="20577"/>
          <ac:spMkLst>
            <pc:docMk/>
            <pc:sldMk cId="1276491445" sldId="355"/>
            <ac:spMk id="3" creationId="{B082D514-847B-F2F2-76C1-9FA548A31EE4}"/>
          </ac:spMkLst>
        </pc:spChg>
        <pc:picChg chg="add mod">
          <ac:chgData name="lgradington@ku.edu" userId="S::urn:spo:guest#lgradington@ku.edu::" providerId="AD" clId="Web-{3F10AE05-FB7F-751F-164B-22738832D282}" dt="2023-02-20T12:08:41.322" v="218" actId="1076"/>
          <ac:picMkLst>
            <pc:docMk/>
            <pc:sldMk cId="1276491445" sldId="355"/>
            <ac:picMk id="4" creationId="{A9F115DB-DC18-AAEA-D953-5957A7B83252}"/>
          </ac:picMkLst>
        </pc:picChg>
        <pc:picChg chg="add mod">
          <ac:chgData name="lgradington@ku.edu" userId="S::urn:spo:guest#lgradington@ku.edu::" providerId="AD" clId="Web-{3F10AE05-FB7F-751F-164B-22738832D282}" dt="2023-02-20T12:10:06.185" v="225" actId="14100"/>
          <ac:picMkLst>
            <pc:docMk/>
            <pc:sldMk cId="1276491445" sldId="355"/>
            <ac:picMk id="5" creationId="{AFD486D1-E6DF-367F-6E3F-58EEC6A08A95}"/>
          </ac:picMkLst>
        </pc:picChg>
        <pc:picChg chg="add mod">
          <ac:chgData name="lgradington@ku.edu" userId="S::urn:spo:guest#lgradington@ku.edu::" providerId="AD" clId="Web-{3F10AE05-FB7F-751F-164B-22738832D282}" dt="2023-02-20T12:09:57.216" v="223" actId="1076"/>
          <ac:picMkLst>
            <pc:docMk/>
            <pc:sldMk cId="1276491445" sldId="355"/>
            <ac:picMk id="6" creationId="{8B2B8A0F-3C00-269D-6402-0CEB050925AB}"/>
          </ac:picMkLst>
        </pc:picChg>
      </pc:sldChg>
      <pc:sldChg chg="addSp delSp modSp add replId">
        <pc:chgData name="lgradington@ku.edu" userId="S::urn:spo:guest#lgradington@ku.edu::" providerId="AD" clId="Web-{3F10AE05-FB7F-751F-164B-22738832D282}" dt="2023-02-20T14:56:12.980" v="262" actId="1076"/>
        <pc:sldMkLst>
          <pc:docMk/>
          <pc:sldMk cId="92315094" sldId="356"/>
        </pc:sldMkLst>
        <pc:picChg chg="add mod">
          <ac:chgData name="lgradington@ku.edu" userId="S::urn:spo:guest#lgradington@ku.edu::" providerId="AD" clId="Web-{3F10AE05-FB7F-751F-164B-22738832D282}" dt="2023-02-20T14:56:12.980" v="262" actId="1076"/>
          <ac:picMkLst>
            <pc:docMk/>
            <pc:sldMk cId="92315094" sldId="356"/>
            <ac:picMk id="4" creationId="{4163FD67-8080-FDE7-AF57-9D96D693FC44}"/>
          </ac:picMkLst>
        </pc:picChg>
        <pc:picChg chg="del">
          <ac:chgData name="lgradington@ku.edu" userId="S::urn:spo:guest#lgradington@ku.edu::" providerId="AD" clId="Web-{3F10AE05-FB7F-751F-164B-22738832D282}" dt="2023-02-20T12:10:24.967" v="228"/>
          <ac:picMkLst>
            <pc:docMk/>
            <pc:sldMk cId="92315094" sldId="356"/>
            <ac:picMk id="4" creationId="{A9F115DB-DC18-AAEA-D953-5957A7B83252}"/>
          </ac:picMkLst>
        </pc:picChg>
        <pc:picChg chg="del">
          <ac:chgData name="lgradington@ku.edu" userId="S::urn:spo:guest#lgradington@ku.edu::" providerId="AD" clId="Web-{3F10AE05-FB7F-751F-164B-22738832D282}" dt="2023-02-20T12:10:22.029" v="227"/>
          <ac:picMkLst>
            <pc:docMk/>
            <pc:sldMk cId="92315094" sldId="356"/>
            <ac:picMk id="5" creationId="{AFD486D1-E6DF-367F-6E3F-58EEC6A08A95}"/>
          </ac:picMkLst>
        </pc:picChg>
        <pc:picChg chg="add del mod">
          <ac:chgData name="lgradington@ku.edu" userId="S::urn:spo:guest#lgradington@ku.edu::" providerId="AD" clId="Web-{3F10AE05-FB7F-751F-164B-22738832D282}" dt="2023-02-20T14:53:32.146" v="238"/>
          <ac:picMkLst>
            <pc:docMk/>
            <pc:sldMk cId="92315094" sldId="356"/>
            <ac:picMk id="5" creationId="{FA7750EE-CB6E-C5DA-18F9-77C59542D18A}"/>
          </ac:picMkLst>
        </pc:picChg>
        <pc:picChg chg="add mod">
          <ac:chgData name="lgradington@ku.edu" userId="S::urn:spo:guest#lgradington@ku.edu::" providerId="AD" clId="Web-{3F10AE05-FB7F-751F-164B-22738832D282}" dt="2023-02-20T14:56:02.448" v="258" actId="1076"/>
          <ac:picMkLst>
            <pc:docMk/>
            <pc:sldMk cId="92315094" sldId="356"/>
            <ac:picMk id="6" creationId="{3F44BB74-A0EF-3401-F4C9-6164EA5F0448}"/>
          </ac:picMkLst>
        </pc:picChg>
        <pc:picChg chg="del">
          <ac:chgData name="lgradington@ku.edu" userId="S::urn:spo:guest#lgradington@ku.edu::" providerId="AD" clId="Web-{3F10AE05-FB7F-751F-164B-22738832D282}" dt="2023-02-20T12:10:24.998" v="229"/>
          <ac:picMkLst>
            <pc:docMk/>
            <pc:sldMk cId="92315094" sldId="356"/>
            <ac:picMk id="6" creationId="{8B2B8A0F-3C00-269D-6402-0CEB050925AB}"/>
          </ac:picMkLst>
        </pc:picChg>
        <pc:picChg chg="add mod">
          <ac:chgData name="lgradington@ku.edu" userId="S::urn:spo:guest#lgradington@ku.edu::" providerId="AD" clId="Web-{3F10AE05-FB7F-751F-164B-22738832D282}" dt="2023-02-20T14:56:08.761" v="260" actId="1076"/>
          <ac:picMkLst>
            <pc:docMk/>
            <pc:sldMk cId="92315094" sldId="356"/>
            <ac:picMk id="7" creationId="{529844FE-2447-59A4-2D54-FA8229B4418C}"/>
          </ac:picMkLst>
        </pc:picChg>
        <pc:picChg chg="add mod">
          <ac:chgData name="lgradington@ku.edu" userId="S::urn:spo:guest#lgradington@ku.edu::" providerId="AD" clId="Web-{3F10AE05-FB7F-751F-164B-22738832D282}" dt="2023-02-20T14:56:08.948" v="261" actId="1076"/>
          <ac:picMkLst>
            <pc:docMk/>
            <pc:sldMk cId="92315094" sldId="356"/>
            <ac:picMk id="8" creationId="{60106E22-B642-CC09-CFF7-B82A21BACB9A}"/>
          </ac:picMkLst>
        </pc:picChg>
      </pc:sldChg>
      <pc:sldChg chg="addSp modSp add replId">
        <pc:chgData name="lgradington@ku.edu" userId="S::urn:spo:guest#lgradington@ku.edu::" providerId="AD" clId="Web-{3F10AE05-FB7F-751F-164B-22738832D282}" dt="2023-02-20T15:23:10.348" v="369" actId="1076"/>
        <pc:sldMkLst>
          <pc:docMk/>
          <pc:sldMk cId="116253818" sldId="357"/>
        </pc:sldMkLst>
        <pc:picChg chg="add mod">
          <ac:chgData name="lgradington@ku.edu" userId="S::urn:spo:guest#lgradington@ku.edu::" providerId="AD" clId="Web-{3F10AE05-FB7F-751F-164B-22738832D282}" dt="2023-02-20T15:23:10.348" v="369" actId="1076"/>
          <ac:picMkLst>
            <pc:docMk/>
            <pc:sldMk cId="116253818" sldId="357"/>
            <ac:picMk id="4" creationId="{18A00DDB-D1CA-EB51-EF41-F2C574DE0723}"/>
          </ac:picMkLst>
        </pc:picChg>
        <pc:picChg chg="add mod">
          <ac:chgData name="lgradington@ku.edu" userId="S::urn:spo:guest#lgradington@ku.edu::" providerId="AD" clId="Web-{3F10AE05-FB7F-751F-164B-22738832D282}" dt="2023-02-20T15:00:59.193" v="289" actId="1076"/>
          <ac:picMkLst>
            <pc:docMk/>
            <pc:sldMk cId="116253818" sldId="357"/>
            <ac:picMk id="6" creationId="{5B0FE477-DE90-8BE4-4738-5788074DF5B3}"/>
          </ac:picMkLst>
        </pc:picChg>
      </pc:sldChg>
      <pc:sldChg chg="addSp delSp modSp add replId">
        <pc:chgData name="lgradington@ku.edu" userId="S::urn:spo:guest#lgradington@ku.edu::" providerId="AD" clId="Web-{3F10AE05-FB7F-751F-164B-22738832D282}" dt="2023-02-20T15:23:04.739" v="367" actId="1076"/>
        <pc:sldMkLst>
          <pc:docMk/>
          <pc:sldMk cId="98592409" sldId="358"/>
        </pc:sldMkLst>
        <pc:picChg chg="add mod">
          <ac:chgData name="lgradington@ku.edu" userId="S::urn:spo:guest#lgradington@ku.edu::" providerId="AD" clId="Web-{3F10AE05-FB7F-751F-164B-22738832D282}" dt="2023-02-20T14:57:23.013" v="265" actId="1076"/>
          <ac:picMkLst>
            <pc:docMk/>
            <pc:sldMk cId="98592409" sldId="358"/>
            <ac:picMk id="4" creationId="{7AA9B29F-7F60-970F-5568-12790C1CC9E9}"/>
          </ac:picMkLst>
        </pc:picChg>
        <pc:picChg chg="add del mod">
          <ac:chgData name="lgradington@ku.edu" userId="S::urn:spo:guest#lgradington@ku.edu::" providerId="AD" clId="Web-{3F10AE05-FB7F-751F-164B-22738832D282}" dt="2023-02-20T14:58:11.452" v="273"/>
          <ac:picMkLst>
            <pc:docMk/>
            <pc:sldMk cId="98592409" sldId="358"/>
            <ac:picMk id="5" creationId="{77E9F70D-8EF0-86B9-3248-41A68089F815}"/>
          </ac:picMkLst>
        </pc:picChg>
        <pc:picChg chg="add mod">
          <ac:chgData name="lgradington@ku.edu" userId="S::urn:spo:guest#lgradington@ku.edu::" providerId="AD" clId="Web-{3F10AE05-FB7F-751F-164B-22738832D282}" dt="2023-02-20T15:23:04.739" v="367" actId="1076"/>
          <ac:picMkLst>
            <pc:docMk/>
            <pc:sldMk cId="98592409" sldId="358"/>
            <ac:picMk id="6" creationId="{A098A937-9A0E-458D-100A-177E28B521BC}"/>
          </ac:picMkLst>
        </pc:picChg>
      </pc:sldChg>
      <pc:sldChg chg="addSp modSp add replId">
        <pc:chgData name="lgradington@ku.edu" userId="S::urn:spo:guest#lgradington@ku.edu::" providerId="AD" clId="Web-{3F10AE05-FB7F-751F-164B-22738832D282}" dt="2023-02-20T15:23:19.771" v="371" actId="1076"/>
        <pc:sldMkLst>
          <pc:docMk/>
          <pc:sldMk cId="2766039516" sldId="359"/>
        </pc:sldMkLst>
        <pc:picChg chg="add mod">
          <ac:chgData name="lgradington@ku.edu" userId="S::urn:spo:guest#lgradington@ku.edu::" providerId="AD" clId="Web-{3F10AE05-FB7F-751F-164B-22738832D282}" dt="2023-02-20T15:23:19.771" v="371" actId="1076"/>
          <ac:picMkLst>
            <pc:docMk/>
            <pc:sldMk cId="2766039516" sldId="359"/>
            <ac:picMk id="4" creationId="{C985DD20-4EFD-832F-B9DB-C44AAFCF4669}"/>
          </ac:picMkLst>
        </pc:picChg>
      </pc:sldChg>
      <pc:sldChg chg="addSp delSp modSp add replId">
        <pc:chgData name="lgradington@ku.edu" userId="S::urn:spo:guest#lgradington@ku.edu::" providerId="AD" clId="Web-{3F10AE05-FB7F-751F-164B-22738832D282}" dt="2023-02-20T15:23:36.943" v="377" actId="1076"/>
        <pc:sldMkLst>
          <pc:docMk/>
          <pc:sldMk cId="2866537486" sldId="360"/>
        </pc:sldMkLst>
        <pc:picChg chg="del">
          <ac:chgData name="lgradington@ku.edu" userId="S::urn:spo:guest#lgradington@ku.edu::" providerId="AD" clId="Web-{3F10AE05-FB7F-751F-164B-22738832D282}" dt="2023-02-20T15:02:50.009" v="296"/>
          <ac:picMkLst>
            <pc:docMk/>
            <pc:sldMk cId="2866537486" sldId="360"/>
            <ac:picMk id="4" creationId="{C985DD20-4EFD-832F-B9DB-C44AAFCF4669}"/>
          </ac:picMkLst>
        </pc:picChg>
        <pc:picChg chg="add mod">
          <ac:chgData name="lgradington@ku.edu" userId="S::urn:spo:guest#lgradington@ku.edu::" providerId="AD" clId="Web-{3F10AE05-FB7F-751F-164B-22738832D282}" dt="2023-02-20T15:23:36.943" v="377" actId="1076"/>
          <ac:picMkLst>
            <pc:docMk/>
            <pc:sldMk cId="2866537486" sldId="360"/>
            <ac:picMk id="5" creationId="{92422CF5-EC9C-0154-19D0-FBF1E6813924}"/>
          </ac:picMkLst>
        </pc:picChg>
      </pc:sldChg>
      <pc:sldChg chg="addSp delSp modSp add replId">
        <pc:chgData name="lgradington@ku.edu" userId="S::urn:spo:guest#lgradington@ku.edu::" providerId="AD" clId="Web-{3F10AE05-FB7F-751F-164B-22738832D282}" dt="2023-02-20T15:11:17.199" v="349" actId="1076"/>
        <pc:sldMkLst>
          <pc:docMk/>
          <pc:sldMk cId="2806374921" sldId="361"/>
        </pc:sldMkLst>
        <pc:picChg chg="add del mod">
          <ac:chgData name="lgradington@ku.edu" userId="S::urn:spo:guest#lgradington@ku.edu::" providerId="AD" clId="Web-{3F10AE05-FB7F-751F-164B-22738832D282}" dt="2023-02-20T15:09:36.539" v="337"/>
          <ac:picMkLst>
            <pc:docMk/>
            <pc:sldMk cId="2806374921" sldId="361"/>
            <ac:picMk id="4" creationId="{E60051AD-7D32-E1BE-9600-C9F83ACEC7DE}"/>
          </ac:picMkLst>
        </pc:picChg>
        <pc:picChg chg="add del mod">
          <ac:chgData name="lgradington@ku.edu" userId="S::urn:spo:guest#lgradington@ku.edu::" providerId="AD" clId="Web-{3F10AE05-FB7F-751F-164B-22738832D282}" dt="2023-02-20T15:09:59.961" v="340"/>
          <ac:picMkLst>
            <pc:docMk/>
            <pc:sldMk cId="2806374921" sldId="361"/>
            <ac:picMk id="5" creationId="{493D880B-9864-DF3C-A5AC-D5B56F687435}"/>
          </ac:picMkLst>
        </pc:picChg>
        <pc:picChg chg="add mod">
          <ac:chgData name="lgradington@ku.edu" userId="S::urn:spo:guest#lgradington@ku.edu::" providerId="AD" clId="Web-{3F10AE05-FB7F-751F-164B-22738832D282}" dt="2023-02-20T15:11:17.199" v="349" actId="1076"/>
          <ac:picMkLst>
            <pc:docMk/>
            <pc:sldMk cId="2806374921" sldId="361"/>
            <ac:picMk id="6" creationId="{1A2A6395-8D05-562B-8496-CFAE89C8F427}"/>
          </ac:picMkLst>
        </pc:picChg>
      </pc:sldChg>
      <pc:sldChg chg="addSp modSp add ord replId">
        <pc:chgData name="lgradington@ku.edu" userId="S::urn:spo:guest#lgradington@ku.edu::" providerId="AD" clId="Web-{3F10AE05-FB7F-751F-164B-22738832D282}" dt="2023-02-20T15:23:25.771" v="373" actId="1076"/>
        <pc:sldMkLst>
          <pc:docMk/>
          <pc:sldMk cId="3179752730" sldId="362"/>
        </pc:sldMkLst>
        <pc:picChg chg="add mod">
          <ac:chgData name="lgradington@ku.edu" userId="S::urn:spo:guest#lgradington@ku.edu::" providerId="AD" clId="Web-{3F10AE05-FB7F-751F-164B-22738832D282}" dt="2023-02-20T15:23:25.771" v="373" actId="1076"/>
          <ac:picMkLst>
            <pc:docMk/>
            <pc:sldMk cId="3179752730" sldId="362"/>
            <ac:picMk id="4" creationId="{A12C2BB2-E237-CA3E-17CE-DF8289766E4F}"/>
          </ac:picMkLst>
        </pc:picChg>
      </pc:sldChg>
      <pc:sldChg chg="addSp modSp add replId">
        <pc:chgData name="lgradington@ku.edu" userId="S::urn:spo:guest#lgradington@ku.edu::" providerId="AD" clId="Web-{3F10AE05-FB7F-751F-164B-22738832D282}" dt="2023-02-20T15:08:33.271" v="331" actId="1076"/>
        <pc:sldMkLst>
          <pc:docMk/>
          <pc:sldMk cId="2993841061" sldId="363"/>
        </pc:sldMkLst>
        <pc:picChg chg="add mod">
          <ac:chgData name="lgradington@ku.edu" userId="S::urn:spo:guest#lgradington@ku.edu::" providerId="AD" clId="Web-{3F10AE05-FB7F-751F-164B-22738832D282}" dt="2023-02-20T15:08:33.271" v="331" actId="1076"/>
          <ac:picMkLst>
            <pc:docMk/>
            <pc:sldMk cId="2993841061" sldId="363"/>
            <ac:picMk id="4" creationId="{2150FF82-09B1-EC50-E919-1F66C8EA9F1C}"/>
          </ac:picMkLst>
        </pc:picChg>
      </pc:sldChg>
      <pc:sldChg chg="addSp modSp add ord replId">
        <pc:chgData name="lgradington@ku.edu" userId="S::urn:spo:guest#lgradington@ku.edu::" providerId="AD" clId="Web-{3F10AE05-FB7F-751F-164B-22738832D282}" dt="2023-02-20T15:23:31.146" v="375" actId="1076"/>
        <pc:sldMkLst>
          <pc:docMk/>
          <pc:sldMk cId="2570971120" sldId="364"/>
        </pc:sldMkLst>
        <pc:picChg chg="add mod">
          <ac:chgData name="lgradington@ku.edu" userId="S::urn:spo:guest#lgradington@ku.edu::" providerId="AD" clId="Web-{3F10AE05-FB7F-751F-164B-22738832D282}" dt="2023-02-20T15:23:31.146" v="375" actId="1076"/>
          <ac:picMkLst>
            <pc:docMk/>
            <pc:sldMk cId="2570971120" sldId="364"/>
            <ac:picMk id="4" creationId="{92BE9472-2521-105F-6647-7D0302603D40}"/>
          </ac:picMkLst>
        </pc:picChg>
      </pc:sldChg>
      <pc:sldChg chg="addSp modSp add ord replId">
        <pc:chgData name="lgradington@ku.edu" userId="S::urn:spo:guest#lgradington@ku.edu::" providerId="AD" clId="Web-{3F10AE05-FB7F-751F-164B-22738832D282}" dt="2023-02-20T17:03:09.259" v="535"/>
        <pc:sldMkLst>
          <pc:docMk/>
          <pc:sldMk cId="2572544314" sldId="365"/>
        </pc:sldMkLst>
        <pc:picChg chg="add mod">
          <ac:chgData name="lgradington@ku.edu" userId="S::urn:spo:guest#lgradington@ku.edu::" providerId="AD" clId="Web-{3F10AE05-FB7F-751F-164B-22738832D282}" dt="2023-02-20T15:15:27.395" v="363" actId="1076"/>
          <ac:picMkLst>
            <pc:docMk/>
            <pc:sldMk cId="2572544314" sldId="365"/>
            <ac:picMk id="4" creationId="{F9B93668-D612-A305-3885-96C7C728C2E1}"/>
          </ac:picMkLst>
        </pc:picChg>
      </pc:sldChg>
      <pc:sldChg chg="addSp delSp modSp add del replId">
        <pc:chgData name="lgradington@ku.edu" userId="S::urn:spo:guest#lgradington@ku.edu::" providerId="AD" clId="Web-{3F10AE05-FB7F-751F-164B-22738832D282}" dt="2023-02-20T15:34:58.123" v="391"/>
        <pc:sldMkLst>
          <pc:docMk/>
          <pc:sldMk cId="2490250471" sldId="366"/>
        </pc:sldMkLst>
        <pc:picChg chg="add del mod">
          <ac:chgData name="lgradington@ku.edu" userId="S::urn:spo:guest#lgradington@ku.edu::" providerId="AD" clId="Web-{3F10AE05-FB7F-751F-164B-22738832D282}" dt="2023-02-20T15:11:57.809" v="351"/>
          <ac:picMkLst>
            <pc:docMk/>
            <pc:sldMk cId="2490250471" sldId="366"/>
            <ac:picMk id="4" creationId="{28E842C8-5A8B-FAFA-59D6-BAABA2269447}"/>
          </ac:picMkLst>
        </pc:picChg>
        <pc:picChg chg="add del mod">
          <ac:chgData name="lgradington@ku.edu" userId="S::urn:spo:guest#lgradington@ku.edu::" providerId="AD" clId="Web-{3F10AE05-FB7F-751F-164B-22738832D282}" dt="2023-02-20T15:25:03.274" v="378"/>
          <ac:picMkLst>
            <pc:docMk/>
            <pc:sldMk cId="2490250471" sldId="366"/>
            <ac:picMk id="5" creationId="{B6E50813-EDF1-A4E2-BEF1-EDB4B1715B43}"/>
          </ac:picMkLst>
        </pc:picChg>
        <pc:picChg chg="add del mod">
          <ac:chgData name="lgradington@ku.edu" userId="S::urn:spo:guest#lgradington@ku.edu::" providerId="AD" clId="Web-{3F10AE05-FB7F-751F-164B-22738832D282}" dt="2023-02-20T15:31:43.382" v="383"/>
          <ac:picMkLst>
            <pc:docMk/>
            <pc:sldMk cId="2490250471" sldId="366"/>
            <ac:picMk id="6" creationId="{831E0CE7-542D-6AF2-B90F-BFA985B6AAB3}"/>
          </ac:picMkLst>
        </pc:picChg>
        <pc:picChg chg="add mod">
          <ac:chgData name="lgradington@ku.edu" userId="S::urn:spo:guest#lgradington@ku.edu::" providerId="AD" clId="Web-{3F10AE05-FB7F-751F-164B-22738832D282}" dt="2023-02-20T15:34:40.701" v="389" actId="14100"/>
          <ac:picMkLst>
            <pc:docMk/>
            <pc:sldMk cId="2490250471" sldId="366"/>
            <ac:picMk id="7" creationId="{6DBA42DC-FE86-95F9-9D36-DC1E5D39D32A}"/>
          </ac:picMkLst>
        </pc:picChg>
        <pc:picChg chg="add mod">
          <ac:chgData name="lgradington@ku.edu" userId="S::urn:spo:guest#lgradington@ku.edu::" providerId="AD" clId="Web-{3F10AE05-FB7F-751F-164B-22738832D282}" dt="2023-02-20T15:34:46.029" v="390"/>
          <ac:picMkLst>
            <pc:docMk/>
            <pc:sldMk cId="2490250471" sldId="366"/>
            <ac:picMk id="8" creationId="{AC913E58-22DE-67E7-5B05-4695F7A1C12A}"/>
          </ac:picMkLst>
        </pc:picChg>
      </pc:sldChg>
      <pc:sldChg chg="addSp delSp modSp add replId">
        <pc:chgData name="lgradington@ku.edu" userId="S::urn:spo:guest#lgradington@ku.edu::" providerId="AD" clId="Web-{3F10AE05-FB7F-751F-164B-22738832D282}" dt="2023-02-20T17:02:54.680" v="534" actId="20577"/>
        <pc:sldMkLst>
          <pc:docMk/>
          <pc:sldMk cId="2828253720" sldId="366"/>
        </pc:sldMkLst>
        <pc:spChg chg="mod">
          <ac:chgData name="lgradington@ku.edu" userId="S::urn:spo:guest#lgradington@ku.edu::" providerId="AD" clId="Web-{3F10AE05-FB7F-751F-164B-22738832D282}" dt="2023-02-20T16:59:34.314" v="483" actId="20577"/>
          <ac:spMkLst>
            <pc:docMk/>
            <pc:sldMk cId="2828253720" sldId="366"/>
            <ac:spMk id="2" creationId="{347C1F23-9494-415B-FEED-58977C591043}"/>
          </ac:spMkLst>
        </pc:spChg>
        <pc:spChg chg="mod">
          <ac:chgData name="lgradington@ku.edu" userId="S::urn:spo:guest#lgradington@ku.edu::" providerId="AD" clId="Web-{3F10AE05-FB7F-751F-164B-22738832D282}" dt="2023-02-20T17:02:54.680" v="534" actId="20577"/>
          <ac:spMkLst>
            <pc:docMk/>
            <pc:sldMk cId="2828253720" sldId="366"/>
            <ac:spMk id="3" creationId="{B082D514-847B-F2F2-76C1-9FA548A31EE4}"/>
          </ac:spMkLst>
        </pc:spChg>
        <pc:spChg chg="add">
          <ac:chgData name="lgradington@ku.edu" userId="S::urn:spo:guest#lgradington@ku.edu::" providerId="AD" clId="Web-{3F10AE05-FB7F-751F-164B-22738832D282}" dt="2023-02-20T15:36:04.735" v="394"/>
          <ac:spMkLst>
            <pc:docMk/>
            <pc:sldMk cId="2828253720" sldId="366"/>
            <ac:spMk id="4" creationId="{63A0E90A-55D1-2054-9EFC-7BD4ED4A79D0}"/>
          </ac:spMkLst>
        </pc:spChg>
        <pc:picChg chg="del">
          <ac:chgData name="lgradington@ku.edu" userId="S::urn:spo:guest#lgradington@ku.edu::" providerId="AD" clId="Web-{3F10AE05-FB7F-751F-164B-22738832D282}" dt="2023-02-20T15:35:13.967" v="393"/>
          <ac:picMkLst>
            <pc:docMk/>
            <pc:sldMk cId="2828253720" sldId="366"/>
            <ac:picMk id="6" creationId="{1A2A6395-8D05-562B-8496-CFAE89C8F427}"/>
          </ac:picMkLst>
        </pc:picChg>
      </pc:sldChg>
    </pc:docChg>
  </pc:docChgLst>
  <pc:docChgLst>
    <pc:chgData name="lgradington@ku.edu" userId="S::urn:spo:guest#lgradington@ku.edu::" providerId="AD" clId="Web-{41443CAD-25B1-155E-C0F1-55FEF97C3CAE}"/>
    <pc:docChg chg="modSld">
      <pc:chgData name="lgradington@ku.edu" userId="S::urn:spo:guest#lgradington@ku.edu::" providerId="AD" clId="Web-{41443CAD-25B1-155E-C0F1-55FEF97C3CAE}" dt="2023-02-20T11:42:49.415" v="25" actId="14100"/>
      <pc:docMkLst>
        <pc:docMk/>
      </pc:docMkLst>
      <pc:sldChg chg="addSp delSp modSp">
        <pc:chgData name="lgradington@ku.edu" userId="S::urn:spo:guest#lgradington@ku.edu::" providerId="AD" clId="Web-{41443CAD-25B1-155E-C0F1-55FEF97C3CAE}" dt="2023-02-20T11:42:49.415" v="25" actId="14100"/>
        <pc:sldMkLst>
          <pc:docMk/>
          <pc:sldMk cId="655757749" sldId="351"/>
        </pc:sldMkLst>
        <pc:spChg chg="del">
          <ac:chgData name="lgradington@ku.edu" userId="S::urn:spo:guest#lgradington@ku.edu::" providerId="AD" clId="Web-{41443CAD-25B1-155E-C0F1-55FEF97C3CAE}" dt="2023-02-20T11:41:50.007" v="13"/>
          <ac:spMkLst>
            <pc:docMk/>
            <pc:sldMk cId="655757749" sldId="351"/>
            <ac:spMk id="2" creationId="{A6015497-44D5-5F5F-AC75-644F09064FC7}"/>
          </ac:spMkLst>
        </pc:spChg>
        <pc:spChg chg="add mod">
          <ac:chgData name="lgradington@ku.edu" userId="S::urn:spo:guest#lgradington@ku.edu::" providerId="AD" clId="Web-{41443CAD-25B1-155E-C0F1-55FEF97C3CAE}" dt="2023-02-20T11:42:49.415" v="25" actId="14100"/>
          <ac:spMkLst>
            <pc:docMk/>
            <pc:sldMk cId="655757749" sldId="351"/>
            <ac:spMk id="5" creationId="{F920FC6D-109F-D8C9-EF8D-A2E6A9DAD910}"/>
          </ac:spMkLst>
        </pc:spChg>
        <pc:picChg chg="add mod">
          <ac:chgData name="lgradington@ku.edu" userId="S::urn:spo:guest#lgradington@ku.edu::" providerId="AD" clId="Web-{41443CAD-25B1-155E-C0F1-55FEF97C3CAE}" dt="2023-02-20T11:42:10.757" v="23" actId="14100"/>
          <ac:picMkLst>
            <pc:docMk/>
            <pc:sldMk cId="655757749" sldId="351"/>
            <ac:picMk id="4" creationId="{8FF48A1F-9AAC-592A-D095-B776F31487F1}"/>
          </ac:picMkLst>
        </pc:picChg>
      </pc:sldChg>
    </pc:docChg>
  </pc:docChgLst>
  <pc:docChgLst>
    <pc:chgData name="lgradington@ku.edu" userId="S::urn:spo:guest#lgradington@ku.edu::" providerId="AD" clId="Web-{800D3C1E-4320-071C-329D-951A3A79910F}"/>
    <pc:docChg chg="modSld">
      <pc:chgData name="lgradington@ku.edu" userId="S::urn:spo:guest#lgradington@ku.edu::" providerId="AD" clId="Web-{800D3C1E-4320-071C-329D-951A3A79910F}" dt="2023-02-20T17:31:16.615" v="85" actId="20577"/>
      <pc:docMkLst>
        <pc:docMk/>
      </pc:docMkLst>
      <pc:sldChg chg="modSp">
        <pc:chgData name="lgradington@ku.edu" userId="S::urn:spo:guest#lgradington@ku.edu::" providerId="AD" clId="Web-{800D3C1E-4320-071C-329D-951A3A79910F}" dt="2023-02-20T17:31:16.615" v="85" actId="20577"/>
        <pc:sldMkLst>
          <pc:docMk/>
          <pc:sldMk cId="2828253720" sldId="366"/>
        </pc:sldMkLst>
        <pc:spChg chg="mod">
          <ac:chgData name="lgradington@ku.edu" userId="S::urn:spo:guest#lgradington@ku.edu::" providerId="AD" clId="Web-{800D3C1E-4320-071C-329D-951A3A79910F}" dt="2023-02-20T17:31:16.615" v="85" actId="20577"/>
          <ac:spMkLst>
            <pc:docMk/>
            <pc:sldMk cId="2828253720" sldId="366"/>
            <ac:spMk id="3" creationId="{B082D514-847B-F2F2-76C1-9FA548A31EE4}"/>
          </ac:spMkLst>
        </pc:spChg>
      </pc:sldChg>
    </pc:docChg>
  </pc:docChgLst>
  <pc:docChgLst>
    <pc:chgData name="scotts@kumc.edu" userId="S::urn:spo:guest#scotts@kumc.edu::" providerId="AD" clId="Web-{2BF3E685-85FA-151A-8D67-812153882BFA}"/>
    <pc:docChg chg="addSld modSld">
      <pc:chgData name="scotts@kumc.edu" userId="S::urn:spo:guest#scotts@kumc.edu::" providerId="AD" clId="Web-{2BF3E685-85FA-151A-8D67-812153882BFA}" dt="2023-02-17T14:27:42.066" v="194" actId="20577"/>
      <pc:docMkLst>
        <pc:docMk/>
      </pc:docMkLst>
      <pc:sldChg chg="modSp">
        <pc:chgData name="scotts@kumc.edu" userId="S::urn:spo:guest#scotts@kumc.edu::" providerId="AD" clId="Web-{2BF3E685-85FA-151A-8D67-812153882BFA}" dt="2023-02-17T10:38:40.422" v="3" actId="20577"/>
        <pc:sldMkLst>
          <pc:docMk/>
          <pc:sldMk cId="0" sldId="257"/>
        </pc:sldMkLst>
        <pc:spChg chg="mod">
          <ac:chgData name="scotts@kumc.edu" userId="S::urn:spo:guest#scotts@kumc.edu::" providerId="AD" clId="Web-{2BF3E685-85FA-151A-8D67-812153882BFA}" dt="2023-02-17T10:38:40.422" v="3" actId="20577"/>
          <ac:spMkLst>
            <pc:docMk/>
            <pc:sldMk cId="0" sldId="257"/>
            <ac:spMk id="758" creationId="{00000000-0000-0000-0000-000000000000}"/>
          </ac:spMkLst>
        </pc:spChg>
      </pc:sldChg>
      <pc:sldChg chg="modSp">
        <pc:chgData name="scotts@kumc.edu" userId="S::urn:spo:guest#scotts@kumc.edu::" providerId="AD" clId="Web-{2BF3E685-85FA-151A-8D67-812153882BFA}" dt="2023-02-17T10:44:24.311" v="21" actId="20577"/>
        <pc:sldMkLst>
          <pc:docMk/>
          <pc:sldMk cId="0" sldId="258"/>
        </pc:sldMkLst>
        <pc:spChg chg="mod">
          <ac:chgData name="scotts@kumc.edu" userId="S::urn:spo:guest#scotts@kumc.edu::" providerId="AD" clId="Web-{2BF3E685-85FA-151A-8D67-812153882BFA}" dt="2023-02-17T10:44:24.311" v="21" actId="20577"/>
          <ac:spMkLst>
            <pc:docMk/>
            <pc:sldMk cId="0" sldId="258"/>
            <ac:spMk id="21" creationId="{B70C96C2-F9EC-4645-9497-6694DA104B20}"/>
          </ac:spMkLst>
        </pc:spChg>
      </pc:sldChg>
      <pc:sldChg chg="modSp">
        <pc:chgData name="scotts@kumc.edu" userId="S::urn:spo:guest#scotts@kumc.edu::" providerId="AD" clId="Web-{2BF3E685-85FA-151A-8D67-812153882BFA}" dt="2023-02-17T10:44:54.452" v="22" actId="20577"/>
        <pc:sldMkLst>
          <pc:docMk/>
          <pc:sldMk cId="0" sldId="260"/>
        </pc:sldMkLst>
        <pc:spChg chg="mod">
          <ac:chgData name="scotts@kumc.edu" userId="S::urn:spo:guest#scotts@kumc.edu::" providerId="AD" clId="Web-{2BF3E685-85FA-151A-8D67-812153882BFA}" dt="2023-02-17T10:44:54.452" v="22" actId="20577"/>
          <ac:spMkLst>
            <pc:docMk/>
            <pc:sldMk cId="0" sldId="260"/>
            <ac:spMk id="813" creationId="{00000000-0000-0000-0000-000000000000}"/>
          </ac:spMkLst>
        </pc:spChg>
      </pc:sldChg>
      <pc:sldChg chg="modSp">
        <pc:chgData name="scotts@kumc.edu" userId="S::urn:spo:guest#scotts@kumc.edu::" providerId="AD" clId="Web-{2BF3E685-85FA-151A-8D67-812153882BFA}" dt="2023-02-17T10:51:09.346" v="39" actId="20577"/>
        <pc:sldMkLst>
          <pc:docMk/>
          <pc:sldMk cId="0" sldId="261"/>
        </pc:sldMkLst>
        <pc:spChg chg="mod">
          <ac:chgData name="scotts@kumc.edu" userId="S::urn:spo:guest#scotts@kumc.edu::" providerId="AD" clId="Web-{2BF3E685-85FA-151A-8D67-812153882BFA}" dt="2023-02-17T10:51:09.346" v="39" actId="20577"/>
          <ac:spMkLst>
            <pc:docMk/>
            <pc:sldMk cId="0" sldId="261"/>
            <ac:spMk id="829" creationId="{00000000-0000-0000-0000-000000000000}"/>
          </ac:spMkLst>
        </pc:spChg>
      </pc:sldChg>
      <pc:sldChg chg="modSp">
        <pc:chgData name="scotts@kumc.edu" userId="S::urn:spo:guest#scotts@kumc.edu::" providerId="AD" clId="Web-{2BF3E685-85FA-151A-8D67-812153882BFA}" dt="2023-02-17T10:46:21.892" v="32" actId="20577"/>
        <pc:sldMkLst>
          <pc:docMk/>
          <pc:sldMk cId="0" sldId="263"/>
        </pc:sldMkLst>
        <pc:spChg chg="mod">
          <ac:chgData name="scotts@kumc.edu" userId="S::urn:spo:guest#scotts@kumc.edu::" providerId="AD" clId="Web-{2BF3E685-85FA-151A-8D67-812153882BFA}" dt="2023-02-17T10:46:21.892" v="32" actId="20577"/>
          <ac:spMkLst>
            <pc:docMk/>
            <pc:sldMk cId="0" sldId="263"/>
            <ac:spMk id="51" creationId="{4192449B-5BC7-4E56-97A3-94FBEF606CD6}"/>
          </ac:spMkLst>
        </pc:spChg>
      </pc:sldChg>
      <pc:sldChg chg="modSp">
        <pc:chgData name="scotts@kumc.edu" userId="S::urn:spo:guest#scotts@kumc.edu::" providerId="AD" clId="Web-{2BF3E685-85FA-151A-8D67-812153882BFA}" dt="2023-02-17T10:43:58.107" v="11" actId="20577"/>
        <pc:sldMkLst>
          <pc:docMk/>
          <pc:sldMk cId="0" sldId="266"/>
        </pc:sldMkLst>
        <pc:spChg chg="mod">
          <ac:chgData name="scotts@kumc.edu" userId="S::urn:spo:guest#scotts@kumc.edu::" providerId="AD" clId="Web-{2BF3E685-85FA-151A-8D67-812153882BFA}" dt="2023-02-17T10:43:58.107" v="11" actId="20577"/>
          <ac:spMkLst>
            <pc:docMk/>
            <pc:sldMk cId="0" sldId="266"/>
            <ac:spMk id="902" creationId="{00000000-0000-0000-0000-000000000000}"/>
          </ac:spMkLst>
        </pc:spChg>
      </pc:sldChg>
      <pc:sldChg chg="modSp">
        <pc:chgData name="scotts@kumc.edu" userId="S::urn:spo:guest#scotts@kumc.edu::" providerId="AD" clId="Web-{2BF3E685-85FA-151A-8D67-812153882BFA}" dt="2023-02-17T11:05:39.091" v="107" actId="1076"/>
        <pc:sldMkLst>
          <pc:docMk/>
          <pc:sldMk cId="0" sldId="306"/>
        </pc:sldMkLst>
        <pc:spChg chg="mod">
          <ac:chgData name="scotts@kumc.edu" userId="S::urn:spo:guest#scotts@kumc.edu::" providerId="AD" clId="Web-{2BF3E685-85FA-151A-8D67-812153882BFA}" dt="2023-02-17T11:05:39.091" v="107" actId="1076"/>
          <ac:spMkLst>
            <pc:docMk/>
            <pc:sldMk cId="0" sldId="306"/>
            <ac:spMk id="10634" creationId="{00000000-0000-0000-0000-000000000000}"/>
          </ac:spMkLst>
        </pc:spChg>
      </pc:sldChg>
      <pc:sldChg chg="modSp">
        <pc:chgData name="scotts@kumc.edu" userId="S::urn:spo:guest#scotts@kumc.edu::" providerId="AD" clId="Web-{2BF3E685-85FA-151A-8D67-812153882BFA}" dt="2023-02-17T10:55:12.946" v="61" actId="20577"/>
        <pc:sldMkLst>
          <pc:docMk/>
          <pc:sldMk cId="1254289097" sldId="320"/>
        </pc:sldMkLst>
        <pc:spChg chg="mod">
          <ac:chgData name="scotts@kumc.edu" userId="S::urn:spo:guest#scotts@kumc.edu::" providerId="AD" clId="Web-{2BF3E685-85FA-151A-8D67-812153882BFA}" dt="2023-02-17T10:54:52.118" v="53" actId="20577"/>
          <ac:spMkLst>
            <pc:docMk/>
            <pc:sldMk cId="1254289097" sldId="320"/>
            <ac:spMk id="900" creationId="{00000000-0000-0000-0000-000000000000}"/>
          </ac:spMkLst>
        </pc:spChg>
        <pc:spChg chg="mod">
          <ac:chgData name="scotts@kumc.edu" userId="S::urn:spo:guest#scotts@kumc.edu::" providerId="AD" clId="Web-{2BF3E685-85FA-151A-8D67-812153882BFA}" dt="2023-02-17T10:55:01.805" v="54" actId="20577"/>
          <ac:spMkLst>
            <pc:docMk/>
            <pc:sldMk cId="1254289097" sldId="320"/>
            <ac:spMk id="902" creationId="{00000000-0000-0000-0000-000000000000}"/>
          </ac:spMkLst>
        </pc:spChg>
        <pc:spChg chg="mod">
          <ac:chgData name="scotts@kumc.edu" userId="S::urn:spo:guest#scotts@kumc.edu::" providerId="AD" clId="Web-{2BF3E685-85FA-151A-8D67-812153882BFA}" dt="2023-02-17T10:55:12.946" v="61" actId="20577"/>
          <ac:spMkLst>
            <pc:docMk/>
            <pc:sldMk cId="1254289097" sldId="320"/>
            <ac:spMk id="904" creationId="{00000000-0000-0000-0000-000000000000}"/>
          </ac:spMkLst>
        </pc:spChg>
      </pc:sldChg>
      <pc:sldChg chg="modSp">
        <pc:chgData name="scotts@kumc.edu" userId="S::urn:spo:guest#scotts@kumc.edu::" providerId="AD" clId="Web-{2BF3E685-85FA-151A-8D67-812153882BFA}" dt="2023-02-17T10:48:56.695" v="37" actId="20577"/>
        <pc:sldMkLst>
          <pc:docMk/>
          <pc:sldMk cId="3843891439" sldId="324"/>
        </pc:sldMkLst>
        <pc:spChg chg="mod">
          <ac:chgData name="scotts@kumc.edu" userId="S::urn:spo:guest#scotts@kumc.edu::" providerId="AD" clId="Web-{2BF3E685-85FA-151A-8D67-812153882BFA}" dt="2023-02-17T10:48:56.695" v="37" actId="20577"/>
          <ac:spMkLst>
            <pc:docMk/>
            <pc:sldMk cId="3843891439" sldId="324"/>
            <ac:spMk id="1110" creationId="{00000000-0000-0000-0000-000000000000}"/>
          </ac:spMkLst>
        </pc:spChg>
      </pc:sldChg>
      <pc:sldChg chg="addSp delSp modSp">
        <pc:chgData name="scotts@kumc.edu" userId="S::urn:spo:guest#scotts@kumc.edu::" providerId="AD" clId="Web-{2BF3E685-85FA-151A-8D67-812153882BFA}" dt="2023-02-17T11:41:24.313" v="187" actId="1076"/>
        <pc:sldMkLst>
          <pc:docMk/>
          <pc:sldMk cId="257604782" sldId="330"/>
        </pc:sldMkLst>
        <pc:spChg chg="add mod">
          <ac:chgData name="scotts@kumc.edu" userId="S::urn:spo:guest#scotts@kumc.edu::" providerId="AD" clId="Web-{2BF3E685-85FA-151A-8D67-812153882BFA}" dt="2023-02-17T11:22:51.667" v="139"/>
          <ac:spMkLst>
            <pc:docMk/>
            <pc:sldMk cId="257604782" sldId="330"/>
            <ac:spMk id="6" creationId="{6D7ECBF4-2C9E-9D66-F249-0E7E75F98AEB}"/>
          </ac:spMkLst>
        </pc:spChg>
        <pc:spChg chg="mod">
          <ac:chgData name="scotts@kumc.edu" userId="S::urn:spo:guest#scotts@kumc.edu::" providerId="AD" clId="Web-{2BF3E685-85FA-151A-8D67-812153882BFA}" dt="2023-02-17T11:30:27.406" v="172" actId="20577"/>
          <ac:spMkLst>
            <pc:docMk/>
            <pc:sldMk cId="257604782" sldId="330"/>
            <ac:spMk id="16" creationId="{D1347E49-856B-2DBB-5DBE-F614D631C05D}"/>
          </ac:spMkLst>
        </pc:spChg>
        <pc:spChg chg="mod">
          <ac:chgData name="scotts@kumc.edu" userId="S::urn:spo:guest#scotts@kumc.edu::" providerId="AD" clId="Web-{2BF3E685-85FA-151A-8D67-812153882BFA}" dt="2023-02-17T11:24:25.141" v="144"/>
          <ac:spMkLst>
            <pc:docMk/>
            <pc:sldMk cId="257604782" sldId="330"/>
            <ac:spMk id="18" creationId="{17280F02-8ED8-EEF0-51D9-8FB42925B8DD}"/>
          </ac:spMkLst>
        </pc:spChg>
        <pc:spChg chg="mod">
          <ac:chgData name="scotts@kumc.edu" userId="S::urn:spo:guest#scotts@kumc.edu::" providerId="AD" clId="Web-{2BF3E685-85FA-151A-8D67-812153882BFA}" dt="2023-02-17T11:24:25.156" v="145"/>
          <ac:spMkLst>
            <pc:docMk/>
            <pc:sldMk cId="257604782" sldId="330"/>
            <ac:spMk id="19" creationId="{B02BB308-65C6-F8BF-0C43-77FF0CBF6859}"/>
          </ac:spMkLst>
        </pc:spChg>
        <pc:spChg chg="mod">
          <ac:chgData name="scotts@kumc.edu" userId="S::urn:spo:guest#scotts@kumc.edu::" providerId="AD" clId="Web-{2BF3E685-85FA-151A-8D67-812153882BFA}" dt="2023-02-17T11:24:25.172" v="146"/>
          <ac:spMkLst>
            <pc:docMk/>
            <pc:sldMk cId="257604782" sldId="330"/>
            <ac:spMk id="20" creationId="{AAA88429-5268-F048-14E2-478C16A06E38}"/>
          </ac:spMkLst>
        </pc:spChg>
        <pc:spChg chg="mod">
          <ac:chgData name="scotts@kumc.edu" userId="S::urn:spo:guest#scotts@kumc.edu::" providerId="AD" clId="Web-{2BF3E685-85FA-151A-8D67-812153882BFA}" dt="2023-02-17T11:24:25.188" v="147"/>
          <ac:spMkLst>
            <pc:docMk/>
            <pc:sldMk cId="257604782" sldId="330"/>
            <ac:spMk id="21" creationId="{9BFD39C6-FF5B-DE36-69F2-E3043D6C3440}"/>
          </ac:spMkLst>
        </pc:spChg>
        <pc:spChg chg="mod">
          <ac:chgData name="scotts@kumc.edu" userId="S::urn:spo:guest#scotts@kumc.edu::" providerId="AD" clId="Web-{2BF3E685-85FA-151A-8D67-812153882BFA}" dt="2023-02-17T11:24:25.219" v="148"/>
          <ac:spMkLst>
            <pc:docMk/>
            <pc:sldMk cId="257604782" sldId="330"/>
            <ac:spMk id="22" creationId="{C5A6F3BC-1F64-7F03-8D3E-9E5CEF2D1206}"/>
          </ac:spMkLst>
        </pc:spChg>
        <pc:spChg chg="mod">
          <ac:chgData name="scotts@kumc.edu" userId="S::urn:spo:guest#scotts@kumc.edu::" providerId="AD" clId="Web-{2BF3E685-85FA-151A-8D67-812153882BFA}" dt="2023-02-17T11:24:25.266" v="149"/>
          <ac:spMkLst>
            <pc:docMk/>
            <pc:sldMk cId="257604782" sldId="330"/>
            <ac:spMk id="23" creationId="{CF75E956-8B3C-2CFA-9F1E-14557BA16949}"/>
          </ac:spMkLst>
        </pc:spChg>
        <pc:spChg chg="mod">
          <ac:chgData name="scotts@kumc.edu" userId="S::urn:spo:guest#scotts@kumc.edu::" providerId="AD" clId="Web-{2BF3E685-85FA-151A-8D67-812153882BFA}" dt="2023-02-17T11:24:25.297" v="150"/>
          <ac:spMkLst>
            <pc:docMk/>
            <pc:sldMk cId="257604782" sldId="330"/>
            <ac:spMk id="24" creationId="{A9B1B445-2D16-42CD-D530-6B31EC6D1D04}"/>
          </ac:spMkLst>
        </pc:spChg>
        <pc:spChg chg="mod">
          <ac:chgData name="scotts@kumc.edu" userId="S::urn:spo:guest#scotts@kumc.edu::" providerId="AD" clId="Web-{2BF3E685-85FA-151A-8D67-812153882BFA}" dt="2023-02-17T11:28:28.653" v="169"/>
          <ac:spMkLst>
            <pc:docMk/>
            <pc:sldMk cId="257604782" sldId="330"/>
            <ac:spMk id="29" creationId="{4B8142AB-6EF9-B196-14CA-64A3BB68B37D}"/>
          </ac:spMkLst>
        </pc:spChg>
        <pc:spChg chg="mod">
          <ac:chgData name="scotts@kumc.edu" userId="S::urn:spo:guest#scotts@kumc.edu::" providerId="AD" clId="Web-{2BF3E685-85FA-151A-8D67-812153882BFA}" dt="2023-02-17T11:28:28.653" v="170"/>
          <ac:spMkLst>
            <pc:docMk/>
            <pc:sldMk cId="257604782" sldId="330"/>
            <ac:spMk id="30" creationId="{DF074CDD-C3BF-1735-B5AC-6DB8EE249D1E}"/>
          </ac:spMkLst>
        </pc:spChg>
        <pc:spChg chg="del">
          <ac:chgData name="scotts@kumc.edu" userId="S::urn:spo:guest#scotts@kumc.edu::" providerId="AD" clId="Web-{2BF3E685-85FA-151A-8D67-812153882BFA}" dt="2023-02-17T11:06:32.061" v="111"/>
          <ac:spMkLst>
            <pc:docMk/>
            <pc:sldMk cId="257604782" sldId="330"/>
            <ac:spMk id="33" creationId="{0AB4F5C3-DCA6-62F9-1DD6-B57BAE400EF3}"/>
          </ac:spMkLst>
        </pc:spChg>
        <pc:grpChg chg="del">
          <ac:chgData name="scotts@kumc.edu" userId="S::urn:spo:guest#scotts@kumc.edu::" providerId="AD" clId="Web-{2BF3E685-85FA-151A-8D67-812153882BFA}" dt="2023-02-17T11:25:51.987" v="159"/>
          <ac:grpSpMkLst>
            <pc:docMk/>
            <pc:sldMk cId="257604782" sldId="330"/>
            <ac:grpSpMk id="25" creationId="{F320030F-D425-0BBC-9522-C4BF0B3667FE}"/>
          </ac:grpSpMkLst>
        </pc:grpChg>
        <pc:grpChg chg="del">
          <ac:chgData name="scotts@kumc.edu" userId="S::urn:spo:guest#scotts@kumc.edu::" providerId="AD" clId="Web-{2BF3E685-85FA-151A-8D67-812153882BFA}" dt="2023-02-17T11:41:19.063" v="186"/>
          <ac:grpSpMkLst>
            <pc:docMk/>
            <pc:sldMk cId="257604782" sldId="330"/>
            <ac:grpSpMk id="31" creationId="{1143ED40-B8D1-6514-CB6B-9930D6AC9BB6}"/>
          </ac:grpSpMkLst>
        </pc:grpChg>
        <pc:picChg chg="add del mod">
          <ac:chgData name="scotts@kumc.edu" userId="S::urn:spo:guest#scotts@kumc.edu::" providerId="AD" clId="Web-{2BF3E685-85FA-151A-8D67-812153882BFA}" dt="2023-02-17T11:21:26.524" v="137"/>
          <ac:picMkLst>
            <pc:docMk/>
            <pc:sldMk cId="257604782" sldId="330"/>
            <ac:picMk id="8" creationId="{15179648-1AE5-05D7-0E23-341793A0A1D9}"/>
          </ac:picMkLst>
        </pc:picChg>
        <pc:picChg chg="add del mod">
          <ac:chgData name="scotts@kumc.edu" userId="S::urn:spo:guest#scotts@kumc.edu::" providerId="AD" clId="Web-{2BF3E685-85FA-151A-8D67-812153882BFA}" dt="2023-02-17T11:25:38.549" v="155"/>
          <ac:picMkLst>
            <pc:docMk/>
            <pc:sldMk cId="257604782" sldId="330"/>
            <ac:picMk id="10" creationId="{1E7297C4-B408-5763-CF6D-86AE60E2289D}"/>
          </ac:picMkLst>
        </pc:picChg>
        <pc:picChg chg="add del mod">
          <ac:chgData name="scotts@kumc.edu" userId="S::urn:spo:guest#scotts@kumc.edu::" providerId="AD" clId="Web-{2BF3E685-85FA-151A-8D67-812153882BFA}" dt="2023-02-17T11:25:37.705" v="154"/>
          <ac:picMkLst>
            <pc:docMk/>
            <pc:sldMk cId="257604782" sldId="330"/>
            <ac:picMk id="12" creationId="{B4C0F4A0-5AD6-A314-84D2-E43180052CB3}"/>
          </ac:picMkLst>
        </pc:picChg>
        <pc:picChg chg="add del mod">
          <ac:chgData name="scotts@kumc.edu" userId="S::urn:spo:guest#scotts@kumc.edu::" providerId="AD" clId="Web-{2BF3E685-85FA-151A-8D67-812153882BFA}" dt="2023-02-17T11:31:04.969" v="182"/>
          <ac:picMkLst>
            <pc:docMk/>
            <pc:sldMk cId="257604782" sldId="330"/>
            <ac:picMk id="14" creationId="{D571DE0C-EBB3-9E44-0F00-93AE5C981FEE}"/>
          </ac:picMkLst>
        </pc:picChg>
        <pc:picChg chg="add mod">
          <ac:chgData name="scotts@kumc.edu" userId="S::urn:spo:guest#scotts@kumc.edu::" providerId="AD" clId="Web-{2BF3E685-85FA-151A-8D67-812153882BFA}" dt="2023-02-17T11:41:24.313" v="187" actId="1076"/>
          <ac:picMkLst>
            <pc:docMk/>
            <pc:sldMk cId="257604782" sldId="330"/>
            <ac:picMk id="17" creationId="{9E6C3626-BB3E-87FA-7A37-669EF139B189}"/>
          </ac:picMkLst>
        </pc:picChg>
        <pc:picChg chg="add del mod">
          <ac:chgData name="scotts@kumc.edu" userId="S::urn:spo:guest#scotts@kumc.edu::" providerId="AD" clId="Web-{2BF3E685-85FA-151A-8D67-812153882BFA}" dt="2023-02-17T11:41:15.766" v="185"/>
          <ac:picMkLst>
            <pc:docMk/>
            <pc:sldMk cId="257604782" sldId="330"/>
            <ac:picMk id="26" creationId="{AFDE3461-E919-86DB-E05C-3A4590880391}"/>
          </ac:picMkLst>
        </pc:picChg>
      </pc:sldChg>
      <pc:sldChg chg="modSp">
        <pc:chgData name="scotts@kumc.edu" userId="S::urn:spo:guest#scotts@kumc.edu::" providerId="AD" clId="Web-{2BF3E685-85FA-151A-8D67-812153882BFA}" dt="2023-02-17T10:53:17.412" v="51" actId="20577"/>
        <pc:sldMkLst>
          <pc:docMk/>
          <pc:sldMk cId="3735338449" sldId="333"/>
        </pc:sldMkLst>
        <pc:spChg chg="mod">
          <ac:chgData name="scotts@kumc.edu" userId="S::urn:spo:guest#scotts@kumc.edu::" providerId="AD" clId="Web-{2BF3E685-85FA-151A-8D67-812153882BFA}" dt="2023-02-17T10:53:17.412" v="51" actId="20577"/>
          <ac:spMkLst>
            <pc:docMk/>
            <pc:sldMk cId="3735338449" sldId="333"/>
            <ac:spMk id="34" creationId="{EE1D625F-F4CE-4E01-971C-55204E0A951B}"/>
          </ac:spMkLst>
        </pc:spChg>
      </pc:sldChg>
      <pc:sldChg chg="modSp">
        <pc:chgData name="scotts@kumc.edu" userId="S::urn:spo:guest#scotts@kumc.edu::" providerId="AD" clId="Web-{2BF3E685-85FA-151A-8D67-812153882BFA}" dt="2023-02-17T10:56:56.091" v="80" actId="20577"/>
        <pc:sldMkLst>
          <pc:docMk/>
          <pc:sldMk cId="3660350179" sldId="336"/>
        </pc:sldMkLst>
        <pc:spChg chg="mod">
          <ac:chgData name="scotts@kumc.edu" userId="S::urn:spo:guest#scotts@kumc.edu::" providerId="AD" clId="Web-{2BF3E685-85FA-151A-8D67-812153882BFA}" dt="2023-02-17T10:56:21.729" v="65" actId="20577"/>
          <ac:spMkLst>
            <pc:docMk/>
            <pc:sldMk cId="3660350179" sldId="336"/>
            <ac:spMk id="35" creationId="{7A3DE76C-2BC9-475D-8E2B-F9744522C297}"/>
          </ac:spMkLst>
        </pc:spChg>
        <pc:spChg chg="mod">
          <ac:chgData name="scotts@kumc.edu" userId="S::urn:spo:guest#scotts@kumc.edu::" providerId="AD" clId="Web-{2BF3E685-85FA-151A-8D67-812153882BFA}" dt="2023-02-17T10:56:56.091" v="80" actId="20577"/>
          <ac:spMkLst>
            <pc:docMk/>
            <pc:sldMk cId="3660350179" sldId="336"/>
            <ac:spMk id="51" creationId="{4192449B-5BC7-4E56-97A3-94FBEF606CD6}"/>
          </ac:spMkLst>
        </pc:spChg>
      </pc:sldChg>
      <pc:sldChg chg="modSp">
        <pc:chgData name="scotts@kumc.edu" userId="S::urn:spo:guest#scotts@kumc.edu::" providerId="AD" clId="Web-{2BF3E685-85FA-151A-8D67-812153882BFA}" dt="2023-02-17T14:24:48.796" v="191" actId="20577"/>
        <pc:sldMkLst>
          <pc:docMk/>
          <pc:sldMk cId="2740844072" sldId="337"/>
        </pc:sldMkLst>
        <pc:spChg chg="mod">
          <ac:chgData name="scotts@kumc.edu" userId="S::urn:spo:guest#scotts@kumc.edu::" providerId="AD" clId="Web-{2BF3E685-85FA-151A-8D67-812153882BFA}" dt="2023-02-17T14:24:48.796" v="191" actId="20577"/>
          <ac:spMkLst>
            <pc:docMk/>
            <pc:sldMk cId="2740844072" sldId="337"/>
            <ac:spMk id="9" creationId="{5F6E9FBC-D18E-4ACF-AE9D-A91BA209A846}"/>
          </ac:spMkLst>
        </pc:spChg>
      </pc:sldChg>
      <pc:sldChg chg="modSp">
        <pc:chgData name="scotts@kumc.edu" userId="S::urn:spo:guest#scotts@kumc.edu::" providerId="AD" clId="Web-{2BF3E685-85FA-151A-8D67-812153882BFA}" dt="2023-02-17T14:27:42.066" v="194" actId="20577"/>
        <pc:sldMkLst>
          <pc:docMk/>
          <pc:sldMk cId="1804744224" sldId="340"/>
        </pc:sldMkLst>
        <pc:spChg chg="mod">
          <ac:chgData name="scotts@kumc.edu" userId="S::urn:spo:guest#scotts@kumc.edu::" providerId="AD" clId="Web-{2BF3E685-85FA-151A-8D67-812153882BFA}" dt="2023-02-17T14:27:42.066" v="194" actId="20577"/>
          <ac:spMkLst>
            <pc:docMk/>
            <pc:sldMk cId="1804744224" sldId="340"/>
            <ac:spMk id="1109" creationId="{00000000-0000-0000-0000-000000000000}"/>
          </ac:spMkLst>
        </pc:spChg>
        <pc:spChg chg="mod">
          <ac:chgData name="scotts@kumc.edu" userId="S::urn:spo:guest#scotts@kumc.edu::" providerId="AD" clId="Web-{2BF3E685-85FA-151A-8D67-812153882BFA}" dt="2023-02-17T11:01:42.459" v="98" actId="20577"/>
          <ac:spMkLst>
            <pc:docMk/>
            <pc:sldMk cId="1804744224" sldId="340"/>
            <ac:spMk id="1110" creationId="{00000000-0000-0000-0000-000000000000}"/>
          </ac:spMkLst>
        </pc:spChg>
      </pc:sldChg>
      <pc:sldChg chg="modSp">
        <pc:chgData name="scotts@kumc.edu" userId="S::urn:spo:guest#scotts@kumc.edu::" providerId="AD" clId="Web-{2BF3E685-85FA-151A-8D67-812153882BFA}" dt="2023-02-17T11:03:05.102" v="106" actId="20577"/>
        <pc:sldMkLst>
          <pc:docMk/>
          <pc:sldMk cId="2147634145" sldId="341"/>
        </pc:sldMkLst>
        <pc:spChg chg="mod">
          <ac:chgData name="scotts@kumc.edu" userId="S::urn:spo:guest#scotts@kumc.edu::" providerId="AD" clId="Web-{2BF3E685-85FA-151A-8D67-812153882BFA}" dt="2023-02-17T11:02:42.414" v="103" actId="20577"/>
          <ac:spMkLst>
            <pc:docMk/>
            <pc:sldMk cId="2147634145" sldId="341"/>
            <ac:spMk id="802" creationId="{00000000-0000-0000-0000-000000000000}"/>
          </ac:spMkLst>
        </pc:spChg>
        <pc:spChg chg="mod">
          <ac:chgData name="scotts@kumc.edu" userId="S::urn:spo:guest#scotts@kumc.edu::" providerId="AD" clId="Web-{2BF3E685-85FA-151A-8D67-812153882BFA}" dt="2023-02-17T11:02:51.680" v="104" actId="20577"/>
          <ac:spMkLst>
            <pc:docMk/>
            <pc:sldMk cId="2147634145" sldId="341"/>
            <ac:spMk id="805" creationId="{00000000-0000-0000-0000-000000000000}"/>
          </ac:spMkLst>
        </pc:spChg>
        <pc:spChg chg="mod">
          <ac:chgData name="scotts@kumc.edu" userId="S::urn:spo:guest#scotts@kumc.edu::" providerId="AD" clId="Web-{2BF3E685-85FA-151A-8D67-812153882BFA}" dt="2023-02-17T11:02:30.726" v="102" actId="20577"/>
          <ac:spMkLst>
            <pc:docMk/>
            <pc:sldMk cId="2147634145" sldId="341"/>
            <ac:spMk id="806" creationId="{00000000-0000-0000-0000-000000000000}"/>
          </ac:spMkLst>
        </pc:spChg>
        <pc:spChg chg="mod">
          <ac:chgData name="scotts@kumc.edu" userId="S::urn:spo:guest#scotts@kumc.edu::" providerId="AD" clId="Web-{2BF3E685-85FA-151A-8D67-812153882BFA}" dt="2023-02-17T11:03:05.102" v="106" actId="20577"/>
          <ac:spMkLst>
            <pc:docMk/>
            <pc:sldMk cId="2147634145" sldId="341"/>
            <ac:spMk id="807" creationId="{00000000-0000-0000-0000-000000000000}"/>
          </ac:spMkLst>
        </pc:spChg>
      </pc:sldChg>
      <pc:sldChg chg="modSp add replId">
        <pc:chgData name="scotts@kumc.edu" userId="S::urn:spo:guest#scotts@kumc.edu::" providerId="AD" clId="Web-{2BF3E685-85FA-151A-8D67-812153882BFA}" dt="2023-02-17T11:02:07.257" v="100" actId="20577"/>
        <pc:sldMkLst>
          <pc:docMk/>
          <pc:sldMk cId="1050012980" sldId="350"/>
        </pc:sldMkLst>
        <pc:spChg chg="mod">
          <ac:chgData name="scotts@kumc.edu" userId="S::urn:spo:guest#scotts@kumc.edu::" providerId="AD" clId="Web-{2BF3E685-85FA-151A-8D67-812153882BFA}" dt="2023-02-17T11:02:07.257" v="100" actId="20577"/>
          <ac:spMkLst>
            <pc:docMk/>
            <pc:sldMk cId="1050012980" sldId="350"/>
            <ac:spMk id="1110" creationId="{00000000-0000-0000-0000-000000000000}"/>
          </ac:spMkLst>
        </pc:spChg>
      </pc:sldChg>
    </pc:docChg>
  </pc:docChgLst>
  <pc:docChgLst>
    <pc:chgData name="lgradington@ku.edu" userId="S::urn:spo:guest#lgradington@ku.edu::" providerId="AD" clId="Web-{E6826CDC-7872-2C9C-3351-E331A56F003F}"/>
    <pc:docChg chg="addSld modSld sldOrd">
      <pc:chgData name="lgradington@ku.edu" userId="S::urn:spo:guest#lgradington@ku.edu::" providerId="AD" clId="Web-{E6826CDC-7872-2C9C-3351-E331A56F003F}" dt="2023-02-20T11:36:28.780" v="405" actId="20577"/>
      <pc:docMkLst>
        <pc:docMk/>
      </pc:docMkLst>
      <pc:sldChg chg="modSp ord">
        <pc:chgData name="lgradington@ku.edu" userId="S::urn:spo:guest#lgradington@ku.edu::" providerId="AD" clId="Web-{E6826CDC-7872-2C9C-3351-E331A56F003F}" dt="2023-02-20T11:36:28.780" v="405" actId="20577"/>
        <pc:sldMkLst>
          <pc:docMk/>
          <pc:sldMk cId="0" sldId="269"/>
        </pc:sldMkLst>
        <pc:spChg chg="mod">
          <ac:chgData name="lgradington@ku.edu" userId="S::urn:spo:guest#lgradington@ku.edu::" providerId="AD" clId="Web-{E6826CDC-7872-2C9C-3351-E331A56F003F}" dt="2023-02-20T11:29:38.364" v="46" actId="20577"/>
          <ac:spMkLst>
            <pc:docMk/>
            <pc:sldMk cId="0" sldId="269"/>
            <ac:spMk id="1109" creationId="{00000000-0000-0000-0000-000000000000}"/>
          </ac:spMkLst>
        </pc:spChg>
        <pc:spChg chg="mod">
          <ac:chgData name="lgradington@ku.edu" userId="S::urn:spo:guest#lgradington@ku.edu::" providerId="AD" clId="Web-{E6826CDC-7872-2C9C-3351-E331A56F003F}" dt="2023-02-20T11:36:28.780" v="405" actId="20577"/>
          <ac:spMkLst>
            <pc:docMk/>
            <pc:sldMk cId="0" sldId="269"/>
            <ac:spMk id="1110" creationId="{00000000-0000-0000-0000-000000000000}"/>
          </ac:spMkLst>
        </pc:spChg>
      </pc:sldChg>
      <pc:sldChg chg="modSp ord">
        <pc:chgData name="lgradington@ku.edu" userId="S::urn:spo:guest#lgradington@ku.edu::" providerId="AD" clId="Web-{E6826CDC-7872-2C9C-3351-E331A56F003F}" dt="2023-02-20T11:34:56.997" v="284"/>
        <pc:sldMkLst>
          <pc:docMk/>
          <pc:sldMk cId="655757749" sldId="351"/>
        </pc:sldMkLst>
        <pc:spChg chg="mod">
          <ac:chgData name="lgradington@ku.edu" userId="S::urn:spo:guest#lgradington@ku.edu::" providerId="AD" clId="Web-{E6826CDC-7872-2C9C-3351-E331A56F003F}" dt="2023-02-20T11:26:59.954" v="10" actId="20577"/>
          <ac:spMkLst>
            <pc:docMk/>
            <pc:sldMk cId="655757749" sldId="351"/>
            <ac:spMk id="2" creationId="{A6015497-44D5-5F5F-AC75-644F09064FC7}"/>
          </ac:spMkLst>
        </pc:spChg>
        <pc:spChg chg="mod">
          <ac:chgData name="lgradington@ku.edu" userId="S::urn:spo:guest#lgradington@ku.edu::" providerId="AD" clId="Web-{E6826CDC-7872-2C9C-3351-E331A56F003F}" dt="2023-02-20T11:27:13.861" v="15" actId="20577"/>
          <ac:spMkLst>
            <pc:docMk/>
            <pc:sldMk cId="655757749" sldId="351"/>
            <ac:spMk id="3" creationId="{DBAB779C-44C7-F97C-FB77-746692128EE5}"/>
          </ac:spMkLst>
        </pc:spChg>
      </pc:sldChg>
      <pc:sldChg chg="modSp add replId">
        <pc:chgData name="lgradington@ku.edu" userId="S::urn:spo:guest#lgradington@ku.edu::" providerId="AD" clId="Web-{E6826CDC-7872-2C9C-3351-E331A56F003F}" dt="2023-02-20T11:36:09.702" v="404" actId="20577"/>
        <pc:sldMkLst>
          <pc:docMk/>
          <pc:sldMk cId="4054890911" sldId="353"/>
        </pc:sldMkLst>
        <pc:spChg chg="mod">
          <ac:chgData name="lgradington@ku.edu" userId="S::urn:spo:guest#lgradington@ku.edu::" providerId="AD" clId="Web-{E6826CDC-7872-2C9C-3351-E331A56F003F}" dt="2023-02-20T11:35:19.951" v="303" actId="1076"/>
          <ac:spMkLst>
            <pc:docMk/>
            <pc:sldMk cId="4054890911" sldId="353"/>
            <ac:spMk id="836" creationId="{00000000-0000-0000-0000-000000000000}"/>
          </ac:spMkLst>
        </pc:spChg>
        <pc:spChg chg="mod">
          <ac:chgData name="lgradington@ku.edu" userId="S::urn:spo:guest#lgradington@ku.edu::" providerId="AD" clId="Web-{E6826CDC-7872-2C9C-3351-E331A56F003F}" dt="2023-02-20T11:36:09.702" v="404" actId="20577"/>
          <ac:spMkLst>
            <pc:docMk/>
            <pc:sldMk cId="4054890911" sldId="353"/>
            <ac:spMk id="837" creationId="{00000000-0000-0000-0000-000000000000}"/>
          </ac:spMkLst>
        </pc:spChg>
      </pc:sldChg>
    </pc:docChg>
  </pc:docChgLst>
  <pc:docChgLst>
    <pc:chgData name="Danielle Sullivan" userId="c5882b41-3c5e-4351-b821-e9fd37ac4629" providerId="ADAL" clId="{267E12F9-74D3-4C5B-B5BD-6FC81D0AAA32}"/>
    <pc:docChg chg="undo custSel addSld delSld modSld sldOrd delMainMaster">
      <pc:chgData name="Danielle Sullivan" userId="c5882b41-3c5e-4351-b821-e9fd37ac4629" providerId="ADAL" clId="{267E12F9-74D3-4C5B-B5BD-6FC81D0AAA32}" dt="2023-02-20T21:54:22.626" v="14868" actId="3626"/>
      <pc:docMkLst>
        <pc:docMk/>
      </pc:docMkLst>
      <pc:sldChg chg="addSp modSp mod">
        <pc:chgData name="Danielle Sullivan" userId="c5882b41-3c5e-4351-b821-e9fd37ac4629" providerId="ADAL" clId="{267E12F9-74D3-4C5B-B5BD-6FC81D0AAA32}" dt="2023-02-06T15:30:29.428" v="13725" actId="14100"/>
        <pc:sldMkLst>
          <pc:docMk/>
          <pc:sldMk cId="0" sldId="256"/>
        </pc:sldMkLst>
        <pc:spChg chg="add mod">
          <ac:chgData name="Danielle Sullivan" userId="c5882b41-3c5e-4351-b821-e9fd37ac4629" providerId="ADAL" clId="{267E12F9-74D3-4C5B-B5BD-6FC81D0AAA32}" dt="2023-01-25T23:22:42.633" v="1" actId="1076"/>
          <ac:spMkLst>
            <pc:docMk/>
            <pc:sldMk cId="0" sldId="256"/>
            <ac:spMk id="18" creationId="{79CD624E-6991-4D0B-AD9A-527D9E9E84AF}"/>
          </ac:spMkLst>
        </pc:spChg>
        <pc:spChg chg="add mod">
          <ac:chgData name="Danielle Sullivan" userId="c5882b41-3c5e-4351-b821-e9fd37ac4629" providerId="ADAL" clId="{267E12F9-74D3-4C5B-B5BD-6FC81D0AAA32}" dt="2023-01-25T23:23:31.194" v="92" actId="1076"/>
          <ac:spMkLst>
            <pc:docMk/>
            <pc:sldMk cId="0" sldId="256"/>
            <ac:spMk id="19" creationId="{7A4B8B64-8D63-48BD-B242-FBF6B93F0B24}"/>
          </ac:spMkLst>
        </pc:spChg>
        <pc:spChg chg="mod">
          <ac:chgData name="Danielle Sullivan" userId="c5882b41-3c5e-4351-b821-e9fd37ac4629" providerId="ADAL" clId="{267E12F9-74D3-4C5B-B5BD-6FC81D0AAA32}" dt="2023-02-06T15:30:29.428" v="13725" actId="14100"/>
          <ac:spMkLst>
            <pc:docMk/>
            <pc:sldMk cId="0" sldId="256"/>
            <ac:spMk id="742" creationId="{00000000-0000-0000-0000-000000000000}"/>
          </ac:spMkLst>
        </pc:spChg>
        <pc:spChg chg="mod">
          <ac:chgData name="Danielle Sullivan" userId="c5882b41-3c5e-4351-b821-e9fd37ac4629" providerId="ADAL" clId="{267E12F9-74D3-4C5B-B5BD-6FC81D0AAA32}" dt="2023-02-06T15:30:26.008" v="13724" actId="1076"/>
          <ac:spMkLst>
            <pc:docMk/>
            <pc:sldMk cId="0" sldId="256"/>
            <ac:spMk id="743" creationId="{00000000-0000-0000-0000-000000000000}"/>
          </ac:spMkLst>
        </pc:spChg>
        <pc:spChg chg="mod">
          <ac:chgData name="Danielle Sullivan" userId="c5882b41-3c5e-4351-b821-e9fd37ac4629" providerId="ADAL" clId="{267E12F9-74D3-4C5B-B5BD-6FC81D0AAA32}" dt="2023-01-25T23:23:56.867" v="95" actId="1076"/>
          <ac:spMkLst>
            <pc:docMk/>
            <pc:sldMk cId="0" sldId="256"/>
            <ac:spMk id="744" creationId="{00000000-0000-0000-0000-000000000000}"/>
          </ac:spMkLst>
        </pc:spChg>
        <pc:grpChg chg="mod">
          <ac:chgData name="Danielle Sullivan" userId="c5882b41-3c5e-4351-b821-e9fd37ac4629" providerId="ADAL" clId="{267E12F9-74D3-4C5B-B5BD-6FC81D0AAA32}" dt="2023-01-25T23:23:48.498" v="93" actId="1076"/>
          <ac:grpSpMkLst>
            <pc:docMk/>
            <pc:sldMk cId="0" sldId="256"/>
            <ac:grpSpMk id="737" creationId="{00000000-0000-0000-0000-000000000000}"/>
          </ac:grpSpMkLst>
        </pc:grpChg>
        <pc:grpChg chg="mod">
          <ac:chgData name="Danielle Sullivan" userId="c5882b41-3c5e-4351-b821-e9fd37ac4629" providerId="ADAL" clId="{267E12F9-74D3-4C5B-B5BD-6FC81D0AAA32}" dt="2023-01-25T23:23:51.584" v="94" actId="1076"/>
          <ac:grpSpMkLst>
            <pc:docMk/>
            <pc:sldMk cId="0" sldId="256"/>
            <ac:grpSpMk id="746" creationId="{00000000-0000-0000-0000-000000000000}"/>
          </ac:grpSpMkLst>
        </pc:grpChg>
      </pc:sldChg>
      <pc:sldChg chg="addSp modSp mod modNotes">
        <pc:chgData name="Danielle Sullivan" userId="c5882b41-3c5e-4351-b821-e9fd37ac4629" providerId="ADAL" clId="{267E12F9-74D3-4C5B-B5BD-6FC81D0AAA32}" dt="2023-02-20T21:45:51.466" v="14393" actId="1076"/>
        <pc:sldMkLst>
          <pc:docMk/>
          <pc:sldMk cId="0" sldId="257"/>
        </pc:sldMkLst>
        <pc:spChg chg="add mod ord">
          <ac:chgData name="Danielle Sullivan" userId="c5882b41-3c5e-4351-b821-e9fd37ac4629" providerId="ADAL" clId="{267E12F9-74D3-4C5B-B5BD-6FC81D0AAA32}" dt="2023-01-25T23:28:06.579" v="367" actId="14100"/>
          <ac:spMkLst>
            <pc:docMk/>
            <pc:sldMk cId="0" sldId="257"/>
            <ac:spMk id="4" creationId="{54B3CE83-DB1E-4F5F-A8C0-33790936F612}"/>
          </ac:spMkLst>
        </pc:spChg>
        <pc:spChg chg="mod">
          <ac:chgData name="Danielle Sullivan" userId="c5882b41-3c5e-4351-b821-e9fd37ac4629" providerId="ADAL" clId="{267E12F9-74D3-4C5B-B5BD-6FC81D0AAA32}" dt="2023-02-20T21:45:51.466" v="14393" actId="1076"/>
          <ac:spMkLst>
            <pc:docMk/>
            <pc:sldMk cId="0" sldId="257"/>
            <ac:spMk id="757" creationId="{00000000-0000-0000-0000-000000000000}"/>
          </ac:spMkLst>
        </pc:spChg>
        <pc:spChg chg="mod">
          <ac:chgData name="Danielle Sullivan" userId="c5882b41-3c5e-4351-b821-e9fd37ac4629" providerId="ADAL" clId="{267E12F9-74D3-4C5B-B5BD-6FC81D0AAA32}" dt="2023-01-25T23:28:20.485" v="371" actId="20577"/>
          <ac:spMkLst>
            <pc:docMk/>
            <pc:sldMk cId="0" sldId="257"/>
            <ac:spMk id="758" creationId="{00000000-0000-0000-0000-000000000000}"/>
          </ac:spMkLst>
        </pc:spChg>
      </pc:sldChg>
      <pc:sldChg chg="addSp modSp mod ord modNotes">
        <pc:chgData name="Danielle Sullivan" userId="c5882b41-3c5e-4351-b821-e9fd37ac4629" providerId="ADAL" clId="{267E12F9-74D3-4C5B-B5BD-6FC81D0AAA32}" dt="2023-01-26T17:15:53.153" v="3061" actId="1076"/>
        <pc:sldMkLst>
          <pc:docMk/>
          <pc:sldMk cId="0" sldId="258"/>
        </pc:sldMkLst>
        <pc:spChg chg="add mod">
          <ac:chgData name="Danielle Sullivan" userId="c5882b41-3c5e-4351-b821-e9fd37ac4629" providerId="ADAL" clId="{267E12F9-74D3-4C5B-B5BD-6FC81D0AAA32}" dt="2023-01-26T17:10:05.810" v="2802" actId="1076"/>
          <ac:spMkLst>
            <pc:docMk/>
            <pc:sldMk cId="0" sldId="258"/>
            <ac:spMk id="19" creationId="{5D9BE1B2-ADCE-47A2-8115-E1D3539CDCB4}"/>
          </ac:spMkLst>
        </pc:spChg>
        <pc:spChg chg="add mod">
          <ac:chgData name="Danielle Sullivan" userId="c5882b41-3c5e-4351-b821-e9fd37ac4629" providerId="ADAL" clId="{267E12F9-74D3-4C5B-B5BD-6FC81D0AAA32}" dt="2023-01-26T17:10:13.608" v="2804" actId="1076"/>
          <ac:spMkLst>
            <pc:docMk/>
            <pc:sldMk cId="0" sldId="258"/>
            <ac:spMk id="20" creationId="{904DF87B-0A43-4AEA-979A-34A2746E732F}"/>
          </ac:spMkLst>
        </pc:spChg>
        <pc:spChg chg="add mod">
          <ac:chgData name="Danielle Sullivan" userId="c5882b41-3c5e-4351-b821-e9fd37ac4629" providerId="ADAL" clId="{267E12F9-74D3-4C5B-B5BD-6FC81D0AAA32}" dt="2023-01-26T17:12:27.603" v="3038" actId="14100"/>
          <ac:spMkLst>
            <pc:docMk/>
            <pc:sldMk cId="0" sldId="258"/>
            <ac:spMk id="21" creationId="{B70C96C2-F9EC-4645-9497-6694DA104B20}"/>
          </ac:spMkLst>
        </pc:spChg>
        <pc:spChg chg="add mod">
          <ac:chgData name="Danielle Sullivan" userId="c5882b41-3c5e-4351-b821-e9fd37ac4629" providerId="ADAL" clId="{267E12F9-74D3-4C5B-B5BD-6FC81D0AAA32}" dt="2023-01-26T17:12:31.699" v="3039" actId="14100"/>
          <ac:spMkLst>
            <pc:docMk/>
            <pc:sldMk cId="0" sldId="258"/>
            <ac:spMk id="22" creationId="{4377E9AE-E837-40FE-9568-8BE3E20D849F}"/>
          </ac:spMkLst>
        </pc:spChg>
        <pc:spChg chg="add mod">
          <ac:chgData name="Danielle Sullivan" userId="c5882b41-3c5e-4351-b821-e9fd37ac4629" providerId="ADAL" clId="{267E12F9-74D3-4C5B-B5BD-6FC81D0AAA32}" dt="2023-01-26T17:15:24.932" v="3055" actId="207"/>
          <ac:spMkLst>
            <pc:docMk/>
            <pc:sldMk cId="0" sldId="258"/>
            <ac:spMk id="23" creationId="{212C7628-D9DD-4AFC-98CD-0D3C843AC6D6}"/>
          </ac:spMkLst>
        </pc:spChg>
        <pc:spChg chg="mod">
          <ac:chgData name="Danielle Sullivan" userId="c5882b41-3c5e-4351-b821-e9fd37ac4629" providerId="ADAL" clId="{267E12F9-74D3-4C5B-B5BD-6FC81D0AAA32}" dt="2023-01-26T17:15:48.261" v="3060" actId="208"/>
          <ac:spMkLst>
            <pc:docMk/>
            <pc:sldMk cId="0" sldId="258"/>
            <ac:spMk id="25" creationId="{7038631B-0B26-4213-A0FC-051BF27E3B71}"/>
          </ac:spMkLst>
        </pc:spChg>
        <pc:spChg chg="mod">
          <ac:chgData name="Danielle Sullivan" userId="c5882b41-3c5e-4351-b821-e9fd37ac4629" providerId="ADAL" clId="{267E12F9-74D3-4C5B-B5BD-6FC81D0AAA32}" dt="2023-01-26T17:15:48.261" v="3060" actId="208"/>
          <ac:spMkLst>
            <pc:docMk/>
            <pc:sldMk cId="0" sldId="258"/>
            <ac:spMk id="26" creationId="{F446D67C-D7FD-401A-8958-F548912AF081}"/>
          </ac:spMkLst>
        </pc:spChg>
        <pc:spChg chg="mod">
          <ac:chgData name="Danielle Sullivan" userId="c5882b41-3c5e-4351-b821-e9fd37ac4629" providerId="ADAL" clId="{267E12F9-74D3-4C5B-B5BD-6FC81D0AAA32}" dt="2023-01-26T17:15:48.261" v="3060" actId="208"/>
          <ac:spMkLst>
            <pc:docMk/>
            <pc:sldMk cId="0" sldId="258"/>
            <ac:spMk id="27" creationId="{5357AB92-789B-4E9A-A345-8D0355D59777}"/>
          </ac:spMkLst>
        </pc:spChg>
        <pc:spChg chg="mod">
          <ac:chgData name="Danielle Sullivan" userId="c5882b41-3c5e-4351-b821-e9fd37ac4629" providerId="ADAL" clId="{267E12F9-74D3-4C5B-B5BD-6FC81D0AAA32}" dt="2023-01-26T17:15:48.261" v="3060" actId="208"/>
          <ac:spMkLst>
            <pc:docMk/>
            <pc:sldMk cId="0" sldId="258"/>
            <ac:spMk id="28" creationId="{9FD01B8C-57FB-4175-9B43-A4CDBC6A9131}"/>
          </ac:spMkLst>
        </pc:spChg>
        <pc:spChg chg="mod">
          <ac:chgData name="Danielle Sullivan" userId="c5882b41-3c5e-4351-b821-e9fd37ac4629" providerId="ADAL" clId="{267E12F9-74D3-4C5B-B5BD-6FC81D0AAA32}" dt="2023-01-26T17:07:54.693" v="2635" actId="1076"/>
          <ac:spMkLst>
            <pc:docMk/>
            <pc:sldMk cId="0" sldId="258"/>
            <ac:spMk id="763" creationId="{00000000-0000-0000-0000-000000000000}"/>
          </ac:spMkLst>
        </pc:spChg>
        <pc:spChg chg="mod">
          <ac:chgData name="Danielle Sullivan" userId="c5882b41-3c5e-4351-b821-e9fd37ac4629" providerId="ADAL" clId="{267E12F9-74D3-4C5B-B5BD-6FC81D0AAA32}" dt="2023-01-26T17:11:32.601" v="2936" actId="14100"/>
          <ac:spMkLst>
            <pc:docMk/>
            <pc:sldMk cId="0" sldId="258"/>
            <ac:spMk id="764" creationId="{00000000-0000-0000-0000-000000000000}"/>
          </ac:spMkLst>
        </pc:spChg>
        <pc:spChg chg="mod">
          <ac:chgData name="Danielle Sullivan" userId="c5882b41-3c5e-4351-b821-e9fd37ac4629" providerId="ADAL" clId="{267E12F9-74D3-4C5B-B5BD-6FC81D0AAA32}" dt="2023-01-26T17:07:58.359" v="2636" actId="1076"/>
          <ac:spMkLst>
            <pc:docMk/>
            <pc:sldMk cId="0" sldId="258"/>
            <ac:spMk id="765" creationId="{00000000-0000-0000-0000-000000000000}"/>
          </ac:spMkLst>
        </pc:spChg>
        <pc:grpChg chg="add mod">
          <ac:chgData name="Danielle Sullivan" userId="c5882b41-3c5e-4351-b821-e9fd37ac4629" providerId="ADAL" clId="{267E12F9-74D3-4C5B-B5BD-6FC81D0AAA32}" dt="2023-01-26T17:15:53.153" v="3061" actId="1076"/>
          <ac:grpSpMkLst>
            <pc:docMk/>
            <pc:sldMk cId="0" sldId="258"/>
            <ac:grpSpMk id="24" creationId="{98FF4B16-57DE-4266-900E-BC602B496844}"/>
          </ac:grpSpMkLst>
        </pc:grpChg>
        <pc:grpChg chg="mod">
          <ac:chgData name="Danielle Sullivan" userId="c5882b41-3c5e-4351-b821-e9fd37ac4629" providerId="ADAL" clId="{267E12F9-74D3-4C5B-B5BD-6FC81D0AAA32}" dt="2023-01-26T17:07:39.415" v="2633" actId="1076"/>
          <ac:grpSpMkLst>
            <pc:docMk/>
            <pc:sldMk cId="0" sldId="258"/>
            <ac:grpSpMk id="766" creationId="{00000000-0000-0000-0000-000000000000}"/>
          </ac:grpSpMkLst>
        </pc:grpChg>
      </pc:sldChg>
      <pc:sldChg chg="addSp delSp modSp mod modNotes">
        <pc:chgData name="Danielle Sullivan" userId="c5882b41-3c5e-4351-b821-e9fd37ac4629" providerId="ADAL" clId="{267E12F9-74D3-4C5B-B5BD-6FC81D0AAA32}" dt="2023-01-25T23:57:49.765" v="1584" actId="1076"/>
        <pc:sldMkLst>
          <pc:docMk/>
          <pc:sldMk cId="0" sldId="259"/>
        </pc:sldMkLst>
        <pc:spChg chg="add mod">
          <ac:chgData name="Danielle Sullivan" userId="c5882b41-3c5e-4351-b821-e9fd37ac4629" providerId="ADAL" clId="{267E12F9-74D3-4C5B-B5BD-6FC81D0AAA32}" dt="2023-01-25T23:54:01.586" v="1158" actId="1076"/>
          <ac:spMkLst>
            <pc:docMk/>
            <pc:sldMk cId="0" sldId="259"/>
            <ac:spMk id="26" creationId="{F8591A3F-8EEF-47B3-89F5-F3B6E6B0200D}"/>
          </ac:spMkLst>
        </pc:spChg>
        <pc:spChg chg="mod">
          <ac:chgData name="Danielle Sullivan" userId="c5882b41-3c5e-4351-b821-e9fd37ac4629" providerId="ADAL" clId="{267E12F9-74D3-4C5B-B5BD-6FC81D0AAA32}" dt="2023-01-25T23:56:21.314" v="1363" actId="20577"/>
          <ac:spMkLst>
            <pc:docMk/>
            <pc:sldMk cId="0" sldId="259"/>
            <ac:spMk id="796" creationId="{00000000-0000-0000-0000-000000000000}"/>
          </ac:spMkLst>
        </pc:spChg>
        <pc:spChg chg="del">
          <ac:chgData name="Danielle Sullivan" userId="c5882b41-3c5e-4351-b821-e9fd37ac4629" providerId="ADAL" clId="{267E12F9-74D3-4C5B-B5BD-6FC81D0AAA32}" dt="2023-01-25T23:55:36.044" v="1283" actId="478"/>
          <ac:spMkLst>
            <pc:docMk/>
            <pc:sldMk cId="0" sldId="259"/>
            <ac:spMk id="797" creationId="{00000000-0000-0000-0000-000000000000}"/>
          </ac:spMkLst>
        </pc:spChg>
        <pc:spChg chg="mod">
          <ac:chgData name="Danielle Sullivan" userId="c5882b41-3c5e-4351-b821-e9fd37ac4629" providerId="ADAL" clId="{267E12F9-74D3-4C5B-B5BD-6FC81D0AAA32}" dt="2023-01-25T23:55:40.855" v="1284" actId="1076"/>
          <ac:spMkLst>
            <pc:docMk/>
            <pc:sldMk cId="0" sldId="259"/>
            <ac:spMk id="798" creationId="{00000000-0000-0000-0000-000000000000}"/>
          </ac:spMkLst>
        </pc:spChg>
        <pc:spChg chg="add del mod">
          <ac:chgData name="Danielle Sullivan" userId="c5882b41-3c5e-4351-b821-e9fd37ac4629" providerId="ADAL" clId="{267E12F9-74D3-4C5B-B5BD-6FC81D0AAA32}" dt="2023-01-25T23:55:49.795" v="1285" actId="1076"/>
          <ac:spMkLst>
            <pc:docMk/>
            <pc:sldMk cId="0" sldId="259"/>
            <ac:spMk id="799" creationId="{00000000-0000-0000-0000-000000000000}"/>
          </ac:spMkLst>
        </pc:spChg>
        <pc:spChg chg="mod">
          <ac:chgData name="Danielle Sullivan" userId="c5882b41-3c5e-4351-b821-e9fd37ac4629" providerId="ADAL" clId="{267E12F9-74D3-4C5B-B5BD-6FC81D0AAA32}" dt="2023-01-25T23:55:53.466" v="1286" actId="1076"/>
          <ac:spMkLst>
            <pc:docMk/>
            <pc:sldMk cId="0" sldId="259"/>
            <ac:spMk id="800" creationId="{00000000-0000-0000-0000-000000000000}"/>
          </ac:spMkLst>
        </pc:spChg>
        <pc:spChg chg="mod">
          <ac:chgData name="Danielle Sullivan" userId="c5882b41-3c5e-4351-b821-e9fd37ac4629" providerId="ADAL" clId="{267E12F9-74D3-4C5B-B5BD-6FC81D0AAA32}" dt="2023-01-25T23:54:25.334" v="1179" actId="1076"/>
          <ac:spMkLst>
            <pc:docMk/>
            <pc:sldMk cId="0" sldId="259"/>
            <ac:spMk id="801" creationId="{00000000-0000-0000-0000-000000000000}"/>
          </ac:spMkLst>
        </pc:spChg>
        <pc:spChg chg="mod">
          <ac:chgData name="Danielle Sullivan" userId="c5882b41-3c5e-4351-b821-e9fd37ac4629" providerId="ADAL" clId="{267E12F9-74D3-4C5B-B5BD-6FC81D0AAA32}" dt="2023-01-25T23:55:11.285" v="1278" actId="1076"/>
          <ac:spMkLst>
            <pc:docMk/>
            <pc:sldMk cId="0" sldId="259"/>
            <ac:spMk id="802" creationId="{00000000-0000-0000-0000-000000000000}"/>
          </ac:spMkLst>
        </pc:spChg>
        <pc:spChg chg="mod">
          <ac:chgData name="Danielle Sullivan" userId="c5882b41-3c5e-4351-b821-e9fd37ac4629" providerId="ADAL" clId="{267E12F9-74D3-4C5B-B5BD-6FC81D0AAA32}" dt="2023-01-25T23:56:10.612" v="1307" actId="1076"/>
          <ac:spMkLst>
            <pc:docMk/>
            <pc:sldMk cId="0" sldId="259"/>
            <ac:spMk id="803" creationId="{00000000-0000-0000-0000-000000000000}"/>
          </ac:spMkLst>
        </pc:spChg>
        <pc:spChg chg="mod">
          <ac:chgData name="Danielle Sullivan" userId="c5882b41-3c5e-4351-b821-e9fd37ac4629" providerId="ADAL" clId="{267E12F9-74D3-4C5B-B5BD-6FC81D0AAA32}" dt="2023-01-25T23:56:29.676" v="1366" actId="20577"/>
          <ac:spMkLst>
            <pc:docMk/>
            <pc:sldMk cId="0" sldId="259"/>
            <ac:spMk id="804" creationId="{00000000-0000-0000-0000-000000000000}"/>
          </ac:spMkLst>
        </pc:spChg>
        <pc:spChg chg="mod">
          <ac:chgData name="Danielle Sullivan" userId="c5882b41-3c5e-4351-b821-e9fd37ac4629" providerId="ADAL" clId="{267E12F9-74D3-4C5B-B5BD-6FC81D0AAA32}" dt="2023-01-25T23:57:09.414" v="1496" actId="1076"/>
          <ac:spMkLst>
            <pc:docMk/>
            <pc:sldMk cId="0" sldId="259"/>
            <ac:spMk id="805" creationId="{00000000-0000-0000-0000-000000000000}"/>
          </ac:spMkLst>
        </pc:spChg>
        <pc:spChg chg="mod">
          <ac:chgData name="Danielle Sullivan" userId="c5882b41-3c5e-4351-b821-e9fd37ac4629" providerId="ADAL" clId="{267E12F9-74D3-4C5B-B5BD-6FC81D0AAA32}" dt="2023-01-25T23:57:27.921" v="1521" actId="14100"/>
          <ac:spMkLst>
            <pc:docMk/>
            <pc:sldMk cId="0" sldId="259"/>
            <ac:spMk id="806" creationId="{00000000-0000-0000-0000-000000000000}"/>
          </ac:spMkLst>
        </pc:spChg>
        <pc:spChg chg="mod">
          <ac:chgData name="Danielle Sullivan" userId="c5882b41-3c5e-4351-b821-e9fd37ac4629" providerId="ADAL" clId="{267E12F9-74D3-4C5B-B5BD-6FC81D0AAA32}" dt="2023-01-25T23:57:49.765" v="1584" actId="1076"/>
          <ac:spMkLst>
            <pc:docMk/>
            <pc:sldMk cId="0" sldId="259"/>
            <ac:spMk id="807" creationId="{00000000-0000-0000-0000-000000000000}"/>
          </ac:spMkLst>
        </pc:spChg>
        <pc:grpChg chg="mod">
          <ac:chgData name="Danielle Sullivan" userId="c5882b41-3c5e-4351-b821-e9fd37ac4629" providerId="ADAL" clId="{267E12F9-74D3-4C5B-B5BD-6FC81D0AAA32}" dt="2023-01-25T23:57:03.647" v="1495" actId="1076"/>
          <ac:grpSpMkLst>
            <pc:docMk/>
            <pc:sldMk cId="0" sldId="259"/>
            <ac:grpSpMk id="784" creationId="{00000000-0000-0000-0000-000000000000}"/>
          </ac:grpSpMkLst>
        </pc:grpChg>
        <pc:grpChg chg="mod">
          <ac:chgData name="Danielle Sullivan" userId="c5882b41-3c5e-4351-b821-e9fd37ac4629" providerId="ADAL" clId="{267E12F9-74D3-4C5B-B5BD-6FC81D0AAA32}" dt="2023-01-25T23:55:05.720" v="1277" actId="1076"/>
          <ac:grpSpMkLst>
            <pc:docMk/>
            <pc:sldMk cId="0" sldId="259"/>
            <ac:grpSpMk id="787" creationId="{00000000-0000-0000-0000-000000000000}"/>
          </ac:grpSpMkLst>
        </pc:grpChg>
        <pc:grpChg chg="mod">
          <ac:chgData name="Danielle Sullivan" userId="c5882b41-3c5e-4351-b821-e9fd37ac4629" providerId="ADAL" clId="{267E12F9-74D3-4C5B-B5BD-6FC81D0AAA32}" dt="2023-01-25T23:56:07.540" v="1306" actId="1076"/>
          <ac:grpSpMkLst>
            <pc:docMk/>
            <pc:sldMk cId="0" sldId="259"/>
            <ac:grpSpMk id="793" creationId="{00000000-0000-0000-0000-000000000000}"/>
          </ac:grpSpMkLst>
        </pc:grpChg>
      </pc:sldChg>
      <pc:sldChg chg="addSp modSp mod">
        <pc:chgData name="Danielle Sullivan" userId="c5882b41-3c5e-4351-b821-e9fd37ac4629" providerId="ADAL" clId="{267E12F9-74D3-4C5B-B5BD-6FC81D0AAA32}" dt="2023-01-26T17:40:00.676" v="4057" actId="1582"/>
        <pc:sldMkLst>
          <pc:docMk/>
          <pc:sldMk cId="0" sldId="260"/>
        </pc:sldMkLst>
        <pc:spChg chg="add mod ord">
          <ac:chgData name="Danielle Sullivan" userId="c5882b41-3c5e-4351-b821-e9fd37ac4629" providerId="ADAL" clId="{267E12F9-74D3-4C5B-B5BD-6FC81D0AAA32}" dt="2023-01-26T17:40:00.676" v="4057" actId="1582"/>
          <ac:spMkLst>
            <pc:docMk/>
            <pc:sldMk cId="0" sldId="260"/>
            <ac:spMk id="2" creationId="{594558A0-5F63-4B8B-BF44-1CEA7DBECAD6}"/>
          </ac:spMkLst>
        </pc:spChg>
        <pc:spChg chg="mod">
          <ac:chgData name="Danielle Sullivan" userId="c5882b41-3c5e-4351-b821-e9fd37ac4629" providerId="ADAL" clId="{267E12F9-74D3-4C5B-B5BD-6FC81D0AAA32}" dt="2023-01-26T17:38:32.607" v="4041" actId="1076"/>
          <ac:spMkLst>
            <pc:docMk/>
            <pc:sldMk cId="0" sldId="260"/>
            <ac:spMk id="812" creationId="{00000000-0000-0000-0000-000000000000}"/>
          </ac:spMkLst>
        </pc:spChg>
        <pc:spChg chg="mod">
          <ac:chgData name="Danielle Sullivan" userId="c5882b41-3c5e-4351-b821-e9fd37ac4629" providerId="ADAL" clId="{267E12F9-74D3-4C5B-B5BD-6FC81D0AAA32}" dt="2023-01-26T17:38:38.140" v="4042" actId="1076"/>
          <ac:spMkLst>
            <pc:docMk/>
            <pc:sldMk cId="0" sldId="260"/>
            <ac:spMk id="813" creationId="{00000000-0000-0000-0000-000000000000}"/>
          </ac:spMkLst>
        </pc:spChg>
        <pc:spChg chg="mod">
          <ac:chgData name="Danielle Sullivan" userId="c5882b41-3c5e-4351-b821-e9fd37ac4629" providerId="ADAL" clId="{267E12F9-74D3-4C5B-B5BD-6FC81D0AAA32}" dt="2023-01-26T17:37:40.379" v="4034" actId="1076"/>
          <ac:spMkLst>
            <pc:docMk/>
            <pc:sldMk cId="0" sldId="260"/>
            <ac:spMk id="814" creationId="{00000000-0000-0000-0000-000000000000}"/>
          </ac:spMkLst>
        </pc:spChg>
        <pc:grpChg chg="mod">
          <ac:chgData name="Danielle Sullivan" userId="c5882b41-3c5e-4351-b821-e9fd37ac4629" providerId="ADAL" clId="{267E12F9-74D3-4C5B-B5BD-6FC81D0AAA32}" dt="2023-01-26T17:38:40.923" v="4043" actId="1076"/>
          <ac:grpSpMkLst>
            <pc:docMk/>
            <pc:sldMk cId="0" sldId="260"/>
            <ac:grpSpMk id="815" creationId="{00000000-0000-0000-0000-000000000000}"/>
          </ac:grpSpMkLst>
        </pc:grpChg>
        <pc:grpChg chg="mod">
          <ac:chgData name="Danielle Sullivan" userId="c5882b41-3c5e-4351-b821-e9fd37ac4629" providerId="ADAL" clId="{267E12F9-74D3-4C5B-B5BD-6FC81D0AAA32}" dt="2023-01-26T17:38:44.005" v="4044" actId="1076"/>
          <ac:grpSpMkLst>
            <pc:docMk/>
            <pc:sldMk cId="0" sldId="260"/>
            <ac:grpSpMk id="819" creationId="{00000000-0000-0000-0000-000000000000}"/>
          </ac:grpSpMkLst>
        </pc:grpChg>
      </pc:sldChg>
      <pc:sldChg chg="addSp delSp modSp mod">
        <pc:chgData name="Danielle Sullivan" userId="c5882b41-3c5e-4351-b821-e9fd37ac4629" providerId="ADAL" clId="{267E12F9-74D3-4C5B-B5BD-6FC81D0AAA32}" dt="2023-01-26T19:09:44.700" v="6178" actId="1582"/>
        <pc:sldMkLst>
          <pc:docMk/>
          <pc:sldMk cId="0" sldId="261"/>
        </pc:sldMkLst>
        <pc:spChg chg="add del mod">
          <ac:chgData name="Danielle Sullivan" userId="c5882b41-3c5e-4351-b821-e9fd37ac4629" providerId="ADAL" clId="{267E12F9-74D3-4C5B-B5BD-6FC81D0AAA32}" dt="2023-01-26T19:08:40.651" v="6170" actId="478"/>
          <ac:spMkLst>
            <pc:docMk/>
            <pc:sldMk cId="0" sldId="261"/>
            <ac:spMk id="2" creationId="{FFCEEB52-BD25-4325-97E3-9495E21603A5}"/>
          </ac:spMkLst>
        </pc:spChg>
        <pc:spChg chg="add mod ord">
          <ac:chgData name="Danielle Sullivan" userId="c5882b41-3c5e-4351-b821-e9fd37ac4629" providerId="ADAL" clId="{267E12F9-74D3-4C5B-B5BD-6FC81D0AAA32}" dt="2023-01-26T19:09:31.734" v="6176" actId="1076"/>
          <ac:spMkLst>
            <pc:docMk/>
            <pc:sldMk cId="0" sldId="261"/>
            <ac:spMk id="3" creationId="{EDD20575-E139-4FA3-A978-ACED0E22B34F}"/>
          </ac:spMkLst>
        </pc:spChg>
        <pc:spChg chg="mod">
          <ac:chgData name="Danielle Sullivan" userId="c5882b41-3c5e-4351-b821-e9fd37ac4629" providerId="ADAL" clId="{267E12F9-74D3-4C5B-B5BD-6FC81D0AAA32}" dt="2023-01-26T19:09:44.700" v="6178" actId="1582"/>
          <ac:spMkLst>
            <pc:docMk/>
            <pc:sldMk cId="0" sldId="261"/>
            <ac:spMk id="827" creationId="{00000000-0000-0000-0000-000000000000}"/>
          </ac:spMkLst>
        </pc:spChg>
        <pc:spChg chg="mod">
          <ac:chgData name="Danielle Sullivan" userId="c5882b41-3c5e-4351-b821-e9fd37ac4629" providerId="ADAL" clId="{267E12F9-74D3-4C5B-B5BD-6FC81D0AAA32}" dt="2023-01-26T19:05:06.450" v="6072" actId="1076"/>
          <ac:spMkLst>
            <pc:docMk/>
            <pc:sldMk cId="0" sldId="261"/>
            <ac:spMk id="828" creationId="{00000000-0000-0000-0000-000000000000}"/>
          </ac:spMkLst>
        </pc:spChg>
        <pc:spChg chg="mod">
          <ac:chgData name="Danielle Sullivan" userId="c5882b41-3c5e-4351-b821-e9fd37ac4629" providerId="ADAL" clId="{267E12F9-74D3-4C5B-B5BD-6FC81D0AAA32}" dt="2023-01-26T19:07:19.887" v="6167" actId="20577"/>
          <ac:spMkLst>
            <pc:docMk/>
            <pc:sldMk cId="0" sldId="261"/>
            <ac:spMk id="829" creationId="{00000000-0000-0000-0000-000000000000}"/>
          </ac:spMkLst>
        </pc:spChg>
        <pc:spChg chg="del mod">
          <ac:chgData name="Danielle Sullivan" userId="c5882b41-3c5e-4351-b821-e9fd37ac4629" providerId="ADAL" clId="{267E12F9-74D3-4C5B-B5BD-6FC81D0AAA32}" dt="2023-01-26T19:04:49.816" v="6069" actId="478"/>
          <ac:spMkLst>
            <pc:docMk/>
            <pc:sldMk cId="0" sldId="261"/>
            <ac:spMk id="830" creationId="{00000000-0000-0000-0000-000000000000}"/>
          </ac:spMkLst>
        </pc:spChg>
      </pc:sldChg>
      <pc:sldChg chg="addSp modSp mod ord modNotes">
        <pc:chgData name="Danielle Sullivan" userId="c5882b41-3c5e-4351-b821-e9fd37ac4629" providerId="ADAL" clId="{267E12F9-74D3-4C5B-B5BD-6FC81D0AAA32}" dt="2023-01-26T16:59:18.538" v="2525" actId="1076"/>
        <pc:sldMkLst>
          <pc:docMk/>
          <pc:sldMk cId="0" sldId="262"/>
        </pc:sldMkLst>
        <pc:spChg chg="add mod">
          <ac:chgData name="Danielle Sullivan" userId="c5882b41-3c5e-4351-b821-e9fd37ac4629" providerId="ADAL" clId="{267E12F9-74D3-4C5B-B5BD-6FC81D0AAA32}" dt="2023-01-26T16:59:13.705" v="2524" actId="14100"/>
          <ac:spMkLst>
            <pc:docMk/>
            <pc:sldMk cId="0" sldId="262"/>
            <ac:spMk id="2" creationId="{5281BFE9-A290-415A-AA8A-C41084440B4D}"/>
          </ac:spMkLst>
        </pc:spChg>
        <pc:spChg chg="mod">
          <ac:chgData name="Danielle Sullivan" userId="c5882b41-3c5e-4351-b821-e9fd37ac4629" providerId="ADAL" clId="{267E12F9-74D3-4C5B-B5BD-6FC81D0AAA32}" dt="2023-01-26T16:55:59.766" v="2500" actId="14100"/>
          <ac:spMkLst>
            <pc:docMk/>
            <pc:sldMk cId="0" sldId="262"/>
            <ac:spMk id="835" creationId="{00000000-0000-0000-0000-000000000000}"/>
          </ac:spMkLst>
        </pc:spChg>
        <pc:spChg chg="mod">
          <ac:chgData name="Danielle Sullivan" userId="c5882b41-3c5e-4351-b821-e9fd37ac4629" providerId="ADAL" clId="{267E12F9-74D3-4C5B-B5BD-6FC81D0AAA32}" dt="2023-01-26T16:59:18.538" v="2525" actId="1076"/>
          <ac:spMkLst>
            <pc:docMk/>
            <pc:sldMk cId="0" sldId="262"/>
            <ac:spMk id="836" creationId="{00000000-0000-0000-0000-000000000000}"/>
          </ac:spMkLst>
        </pc:spChg>
        <pc:spChg chg="mod">
          <ac:chgData name="Danielle Sullivan" userId="c5882b41-3c5e-4351-b821-e9fd37ac4629" providerId="ADAL" clId="{267E12F9-74D3-4C5B-B5BD-6FC81D0AAA32}" dt="2023-01-26T16:57:49.902" v="2516" actId="1076"/>
          <ac:spMkLst>
            <pc:docMk/>
            <pc:sldMk cId="0" sldId="262"/>
            <ac:spMk id="837" creationId="{00000000-0000-0000-0000-000000000000}"/>
          </ac:spMkLst>
        </pc:spChg>
      </pc:sldChg>
      <pc:sldChg chg="addSp delSp modSp mod ord modNotes">
        <pc:chgData name="Danielle Sullivan" userId="c5882b41-3c5e-4351-b821-e9fd37ac4629" providerId="ADAL" clId="{267E12F9-74D3-4C5B-B5BD-6FC81D0AAA32}" dt="2023-02-20T21:08:44.363" v="13875" actId="20577"/>
        <pc:sldMkLst>
          <pc:docMk/>
          <pc:sldMk cId="0" sldId="263"/>
        </pc:sldMkLst>
        <pc:spChg chg="add del mod">
          <ac:chgData name="Danielle Sullivan" userId="c5882b41-3c5e-4351-b821-e9fd37ac4629" providerId="ADAL" clId="{267E12F9-74D3-4C5B-B5BD-6FC81D0AAA32}" dt="2023-01-26T17:46:47.526" v="4328"/>
          <ac:spMkLst>
            <pc:docMk/>
            <pc:sldMk cId="0" sldId="263"/>
            <ac:spMk id="26" creationId="{220D9405-CB4B-4DAF-9F7F-CA3428C1144B}"/>
          </ac:spMkLst>
        </pc:spChg>
        <pc:spChg chg="add del mod">
          <ac:chgData name="Danielle Sullivan" userId="c5882b41-3c5e-4351-b821-e9fd37ac4629" providerId="ADAL" clId="{267E12F9-74D3-4C5B-B5BD-6FC81D0AAA32}" dt="2023-01-26T17:46:47.526" v="4328"/>
          <ac:spMkLst>
            <pc:docMk/>
            <pc:sldMk cId="0" sldId="263"/>
            <ac:spMk id="27" creationId="{69E7E81F-1E38-44DC-AF38-5C9B9DA4BA17}"/>
          </ac:spMkLst>
        </pc:spChg>
        <pc:spChg chg="add del mod">
          <ac:chgData name="Danielle Sullivan" userId="c5882b41-3c5e-4351-b821-e9fd37ac4629" providerId="ADAL" clId="{267E12F9-74D3-4C5B-B5BD-6FC81D0AAA32}" dt="2023-01-26T17:46:47.526" v="4328"/>
          <ac:spMkLst>
            <pc:docMk/>
            <pc:sldMk cId="0" sldId="263"/>
            <ac:spMk id="28" creationId="{138B40CD-2543-4BF8-9810-EFBCBB6BADA2}"/>
          </ac:spMkLst>
        </pc:spChg>
        <pc:spChg chg="add del mod">
          <ac:chgData name="Danielle Sullivan" userId="c5882b41-3c5e-4351-b821-e9fd37ac4629" providerId="ADAL" clId="{267E12F9-74D3-4C5B-B5BD-6FC81D0AAA32}" dt="2023-01-26T17:46:47.526" v="4328"/>
          <ac:spMkLst>
            <pc:docMk/>
            <pc:sldMk cId="0" sldId="263"/>
            <ac:spMk id="29" creationId="{8829E9DE-A543-4180-B899-8EF368AB965B}"/>
          </ac:spMkLst>
        </pc:spChg>
        <pc:spChg chg="add mod">
          <ac:chgData name="Danielle Sullivan" userId="c5882b41-3c5e-4351-b821-e9fd37ac4629" providerId="ADAL" clId="{267E12F9-74D3-4C5B-B5BD-6FC81D0AAA32}" dt="2023-01-26T17:47:25.886" v="4374" actId="20577"/>
          <ac:spMkLst>
            <pc:docMk/>
            <pc:sldMk cId="0" sldId="263"/>
            <ac:spMk id="30" creationId="{9725E3F3-B010-48C7-8BB4-054D9B626870}"/>
          </ac:spMkLst>
        </pc:spChg>
        <pc:spChg chg="add mod">
          <ac:chgData name="Danielle Sullivan" userId="c5882b41-3c5e-4351-b821-e9fd37ac4629" providerId="ADAL" clId="{267E12F9-74D3-4C5B-B5BD-6FC81D0AAA32}" dt="2023-02-20T21:08:44.363" v="13875" actId="20577"/>
          <ac:spMkLst>
            <pc:docMk/>
            <pc:sldMk cId="0" sldId="263"/>
            <ac:spMk id="51" creationId="{4192449B-5BC7-4E56-97A3-94FBEF606CD6}"/>
          </ac:spMkLst>
        </pc:spChg>
        <pc:spChg chg="mod">
          <ac:chgData name="Danielle Sullivan" userId="c5882b41-3c5e-4351-b821-e9fd37ac4629" providerId="ADAL" clId="{267E12F9-74D3-4C5B-B5BD-6FC81D0AAA32}" dt="2023-01-26T17:46:42.598" v="4326" actId="1076"/>
          <ac:spMkLst>
            <pc:docMk/>
            <pc:sldMk cId="0" sldId="263"/>
            <ac:spMk id="845" creationId="{00000000-0000-0000-0000-000000000000}"/>
          </ac:spMkLst>
        </pc:spChg>
        <pc:spChg chg="mod">
          <ac:chgData name="Danielle Sullivan" userId="c5882b41-3c5e-4351-b821-e9fd37ac4629" providerId="ADAL" clId="{267E12F9-74D3-4C5B-B5BD-6FC81D0AAA32}" dt="2023-01-26T17:43:27.989" v="4168" actId="20577"/>
          <ac:spMkLst>
            <pc:docMk/>
            <pc:sldMk cId="0" sldId="263"/>
            <ac:spMk id="846" creationId="{00000000-0000-0000-0000-000000000000}"/>
          </ac:spMkLst>
        </pc:spChg>
        <pc:spChg chg="mod">
          <ac:chgData name="Danielle Sullivan" userId="c5882b41-3c5e-4351-b821-e9fd37ac4629" providerId="ADAL" clId="{267E12F9-74D3-4C5B-B5BD-6FC81D0AAA32}" dt="2023-01-26T17:47:07.018" v="4331" actId="14100"/>
          <ac:spMkLst>
            <pc:docMk/>
            <pc:sldMk cId="0" sldId="263"/>
            <ac:spMk id="847" creationId="{00000000-0000-0000-0000-000000000000}"/>
          </ac:spMkLst>
        </pc:spChg>
        <pc:spChg chg="mod">
          <ac:chgData name="Danielle Sullivan" userId="c5882b41-3c5e-4351-b821-e9fd37ac4629" providerId="ADAL" clId="{267E12F9-74D3-4C5B-B5BD-6FC81D0AAA32}" dt="2023-01-26T17:46:42.598" v="4326" actId="1076"/>
          <ac:spMkLst>
            <pc:docMk/>
            <pc:sldMk cId="0" sldId="263"/>
            <ac:spMk id="848" creationId="{00000000-0000-0000-0000-000000000000}"/>
          </ac:spMkLst>
        </pc:spChg>
        <pc:spChg chg="mod">
          <ac:chgData name="Danielle Sullivan" userId="c5882b41-3c5e-4351-b821-e9fd37ac4629" providerId="ADAL" clId="{267E12F9-74D3-4C5B-B5BD-6FC81D0AAA32}" dt="2023-01-26T17:45:18.075" v="4251" actId="255"/>
          <ac:spMkLst>
            <pc:docMk/>
            <pc:sldMk cId="0" sldId="263"/>
            <ac:spMk id="849" creationId="{00000000-0000-0000-0000-000000000000}"/>
          </ac:spMkLst>
        </pc:spChg>
        <pc:spChg chg="mod">
          <ac:chgData name="Danielle Sullivan" userId="c5882b41-3c5e-4351-b821-e9fd37ac4629" providerId="ADAL" clId="{267E12F9-74D3-4C5B-B5BD-6FC81D0AAA32}" dt="2023-01-26T17:45:03.323" v="4245" actId="255"/>
          <ac:spMkLst>
            <pc:docMk/>
            <pc:sldMk cId="0" sldId="263"/>
            <ac:spMk id="850" creationId="{00000000-0000-0000-0000-000000000000}"/>
          </ac:spMkLst>
        </pc:spChg>
        <pc:spChg chg="mod">
          <ac:chgData name="Danielle Sullivan" userId="c5882b41-3c5e-4351-b821-e9fd37ac4629" providerId="ADAL" clId="{267E12F9-74D3-4C5B-B5BD-6FC81D0AAA32}" dt="2023-01-26T17:44:37.498" v="4238" actId="14100"/>
          <ac:spMkLst>
            <pc:docMk/>
            <pc:sldMk cId="0" sldId="263"/>
            <ac:spMk id="851" creationId="{00000000-0000-0000-0000-000000000000}"/>
          </ac:spMkLst>
        </pc:spChg>
        <pc:spChg chg="mod">
          <ac:chgData name="Danielle Sullivan" userId="c5882b41-3c5e-4351-b821-e9fd37ac4629" providerId="ADAL" clId="{267E12F9-74D3-4C5B-B5BD-6FC81D0AAA32}" dt="2023-01-26T17:46:42.598" v="4326" actId="1076"/>
          <ac:spMkLst>
            <pc:docMk/>
            <pc:sldMk cId="0" sldId="263"/>
            <ac:spMk id="858" creationId="{00000000-0000-0000-0000-000000000000}"/>
          </ac:spMkLst>
        </pc:spChg>
        <pc:cxnChg chg="add del mod ord">
          <ac:chgData name="Danielle Sullivan" userId="c5882b41-3c5e-4351-b821-e9fd37ac4629" providerId="ADAL" clId="{267E12F9-74D3-4C5B-B5BD-6FC81D0AAA32}" dt="2023-01-26T17:50:23.529" v="4403" actId="478"/>
          <ac:cxnSpMkLst>
            <pc:docMk/>
            <pc:sldMk cId="0" sldId="263"/>
            <ac:cxnSpMk id="21" creationId="{B1252B53-267C-4699-B339-3CFBE3249668}"/>
          </ac:cxnSpMkLst>
        </pc:cxnChg>
        <pc:cxnChg chg="add mod ord">
          <ac:chgData name="Danielle Sullivan" userId="c5882b41-3c5e-4351-b821-e9fd37ac4629" providerId="ADAL" clId="{267E12F9-74D3-4C5B-B5BD-6FC81D0AAA32}" dt="2023-01-26T17:51:47.867" v="4411" actId="14100"/>
          <ac:cxnSpMkLst>
            <pc:docMk/>
            <pc:sldMk cId="0" sldId="263"/>
            <ac:cxnSpMk id="32" creationId="{67070977-8B02-4CD4-B88F-D110178C2A7F}"/>
          </ac:cxnSpMkLst>
        </pc:cxnChg>
        <pc:cxnChg chg="add del mod">
          <ac:chgData name="Danielle Sullivan" userId="c5882b41-3c5e-4351-b821-e9fd37ac4629" providerId="ADAL" clId="{267E12F9-74D3-4C5B-B5BD-6FC81D0AAA32}" dt="2023-01-26T17:48:28.361" v="4385" actId="478"/>
          <ac:cxnSpMkLst>
            <pc:docMk/>
            <pc:sldMk cId="0" sldId="263"/>
            <ac:cxnSpMk id="34" creationId="{E7F86BFA-B565-48DD-AF07-F06BDAB18359}"/>
          </ac:cxnSpMkLst>
        </pc:cxnChg>
        <pc:cxnChg chg="add del mod">
          <ac:chgData name="Danielle Sullivan" userId="c5882b41-3c5e-4351-b821-e9fd37ac4629" providerId="ADAL" clId="{267E12F9-74D3-4C5B-B5BD-6FC81D0AAA32}" dt="2023-01-26T17:49:03.378" v="4392" actId="478"/>
          <ac:cxnSpMkLst>
            <pc:docMk/>
            <pc:sldMk cId="0" sldId="263"/>
            <ac:cxnSpMk id="36" creationId="{07F657C9-078D-4F7E-A450-6134BB5EA231}"/>
          </ac:cxnSpMkLst>
        </pc:cxnChg>
        <pc:cxnChg chg="add del mod">
          <ac:chgData name="Danielle Sullivan" userId="c5882b41-3c5e-4351-b821-e9fd37ac4629" providerId="ADAL" clId="{267E12F9-74D3-4C5B-B5BD-6FC81D0AAA32}" dt="2023-01-26T17:49:16.131" v="4396" actId="478"/>
          <ac:cxnSpMkLst>
            <pc:docMk/>
            <pc:sldMk cId="0" sldId="263"/>
            <ac:cxnSpMk id="40" creationId="{BACDEB63-6527-4E71-B9A1-D8F91B130567}"/>
          </ac:cxnSpMkLst>
        </pc:cxnChg>
        <pc:cxnChg chg="mod">
          <ac:chgData name="Danielle Sullivan" userId="c5882b41-3c5e-4351-b821-e9fd37ac4629" providerId="ADAL" clId="{267E12F9-74D3-4C5B-B5BD-6FC81D0AAA32}" dt="2023-01-26T17:44:37.498" v="4238" actId="14100"/>
          <ac:cxnSpMkLst>
            <pc:docMk/>
            <pc:sldMk cId="0" sldId="263"/>
            <ac:cxnSpMk id="852" creationId="{00000000-0000-0000-0000-000000000000}"/>
          </ac:cxnSpMkLst>
        </pc:cxnChg>
        <pc:cxnChg chg="mod">
          <ac:chgData name="Danielle Sullivan" userId="c5882b41-3c5e-4351-b821-e9fd37ac4629" providerId="ADAL" clId="{267E12F9-74D3-4C5B-B5BD-6FC81D0AAA32}" dt="2023-01-26T17:44:37.498" v="4238" actId="14100"/>
          <ac:cxnSpMkLst>
            <pc:docMk/>
            <pc:sldMk cId="0" sldId="263"/>
            <ac:cxnSpMk id="853" creationId="{00000000-0000-0000-0000-000000000000}"/>
          </ac:cxnSpMkLst>
        </pc:cxnChg>
        <pc:cxnChg chg="mod">
          <ac:chgData name="Danielle Sullivan" userId="c5882b41-3c5e-4351-b821-e9fd37ac4629" providerId="ADAL" clId="{267E12F9-74D3-4C5B-B5BD-6FC81D0AAA32}" dt="2023-01-26T17:50:45.562" v="4406" actId="14100"/>
          <ac:cxnSpMkLst>
            <pc:docMk/>
            <pc:sldMk cId="0" sldId="263"/>
            <ac:cxnSpMk id="854" creationId="{00000000-0000-0000-0000-000000000000}"/>
          </ac:cxnSpMkLst>
        </pc:cxnChg>
        <pc:cxnChg chg="mod ord">
          <ac:chgData name="Danielle Sullivan" userId="c5882b41-3c5e-4351-b821-e9fd37ac4629" providerId="ADAL" clId="{267E12F9-74D3-4C5B-B5BD-6FC81D0AAA32}" dt="2023-01-26T17:50:35.902" v="4405" actId="14100"/>
          <ac:cxnSpMkLst>
            <pc:docMk/>
            <pc:sldMk cId="0" sldId="263"/>
            <ac:cxnSpMk id="855" creationId="{00000000-0000-0000-0000-000000000000}"/>
          </ac:cxnSpMkLst>
        </pc:cxnChg>
        <pc:cxnChg chg="mod">
          <ac:chgData name="Danielle Sullivan" userId="c5882b41-3c5e-4351-b821-e9fd37ac4629" providerId="ADAL" clId="{267E12F9-74D3-4C5B-B5BD-6FC81D0AAA32}" dt="2023-01-26T17:47:07.018" v="4331" actId="14100"/>
          <ac:cxnSpMkLst>
            <pc:docMk/>
            <pc:sldMk cId="0" sldId="263"/>
            <ac:cxnSpMk id="856" creationId="{00000000-0000-0000-0000-000000000000}"/>
          </ac:cxnSpMkLst>
        </pc:cxnChg>
        <pc:cxnChg chg="mod">
          <ac:chgData name="Danielle Sullivan" userId="c5882b41-3c5e-4351-b821-e9fd37ac4629" providerId="ADAL" clId="{267E12F9-74D3-4C5B-B5BD-6FC81D0AAA32}" dt="2023-01-26T17:46:42.598" v="4326" actId="1076"/>
          <ac:cxnSpMkLst>
            <pc:docMk/>
            <pc:sldMk cId="0" sldId="263"/>
            <ac:cxnSpMk id="857" creationId="{00000000-0000-0000-0000-000000000000}"/>
          </ac:cxnSpMkLst>
        </pc:cxnChg>
      </pc:sldChg>
      <pc:sldChg chg="del">
        <pc:chgData name="Danielle Sullivan" userId="c5882b41-3c5e-4351-b821-e9fd37ac4629" providerId="ADAL" clId="{267E12F9-74D3-4C5B-B5BD-6FC81D0AAA32}" dt="2023-01-26T18:39:15.122" v="5272" actId="2696"/>
        <pc:sldMkLst>
          <pc:docMk/>
          <pc:sldMk cId="0" sldId="264"/>
        </pc:sldMkLst>
      </pc:sldChg>
      <pc:sldChg chg="del">
        <pc:chgData name="Danielle Sullivan" userId="c5882b41-3c5e-4351-b821-e9fd37ac4629" providerId="ADAL" clId="{267E12F9-74D3-4C5B-B5BD-6FC81D0AAA32}" dt="2023-02-20T21:45:24.676" v="14392" actId="2696"/>
        <pc:sldMkLst>
          <pc:docMk/>
          <pc:sldMk cId="0" sldId="265"/>
        </pc:sldMkLst>
      </pc:sldChg>
      <pc:sldChg chg="addSp delSp modSp mod ord">
        <pc:chgData name="Danielle Sullivan" userId="c5882b41-3c5e-4351-b821-e9fd37ac4629" providerId="ADAL" clId="{267E12F9-74D3-4C5B-B5BD-6FC81D0AAA32}" dt="2023-01-26T17:41:13.183" v="4073" actId="14100"/>
        <pc:sldMkLst>
          <pc:docMk/>
          <pc:sldMk cId="0" sldId="266"/>
        </pc:sldMkLst>
        <pc:spChg chg="add mod">
          <ac:chgData name="Danielle Sullivan" userId="c5882b41-3c5e-4351-b821-e9fd37ac4629" providerId="ADAL" clId="{267E12F9-74D3-4C5B-B5BD-6FC81D0AAA32}" dt="2023-01-26T17:40:18.385" v="4059" actId="1076"/>
          <ac:spMkLst>
            <pc:docMk/>
            <pc:sldMk cId="0" sldId="266"/>
            <ac:spMk id="28" creationId="{C2AFA7FB-C274-40E8-8BCC-68E726EE19A3}"/>
          </ac:spMkLst>
        </pc:spChg>
        <pc:spChg chg="add del mod">
          <ac:chgData name="Danielle Sullivan" userId="c5882b41-3c5e-4351-b821-e9fd37ac4629" providerId="ADAL" clId="{267E12F9-74D3-4C5B-B5BD-6FC81D0AAA32}" dt="2023-01-26T17:27:11.982" v="3759" actId="478"/>
          <ac:spMkLst>
            <pc:docMk/>
            <pc:sldMk cId="0" sldId="266"/>
            <ac:spMk id="29" creationId="{ECF56119-C18C-4A5D-A32C-BE747F1B0D56}"/>
          </ac:spMkLst>
        </pc:spChg>
        <pc:spChg chg="add del mod">
          <ac:chgData name="Danielle Sullivan" userId="c5882b41-3c5e-4351-b821-e9fd37ac4629" providerId="ADAL" clId="{267E12F9-74D3-4C5B-B5BD-6FC81D0AAA32}" dt="2023-01-26T17:33:35.833" v="3812" actId="1076"/>
          <ac:spMkLst>
            <pc:docMk/>
            <pc:sldMk cId="0" sldId="266"/>
            <ac:spMk id="30" creationId="{EC3B7EBF-DE88-41FA-877E-0991EFC72676}"/>
          </ac:spMkLst>
        </pc:spChg>
        <pc:spChg chg="add mod">
          <ac:chgData name="Danielle Sullivan" userId="c5882b41-3c5e-4351-b821-e9fd37ac4629" providerId="ADAL" clId="{267E12F9-74D3-4C5B-B5BD-6FC81D0AAA32}" dt="2023-01-26T17:28:35.517" v="3777" actId="1076"/>
          <ac:spMkLst>
            <pc:docMk/>
            <pc:sldMk cId="0" sldId="266"/>
            <ac:spMk id="31" creationId="{1EA92FB2-44C5-4DCF-AA75-DA4ACAAF2BFA}"/>
          </ac:spMkLst>
        </pc:spChg>
        <pc:spChg chg="add mod ord">
          <ac:chgData name="Danielle Sullivan" userId="c5882b41-3c5e-4351-b821-e9fd37ac4629" providerId="ADAL" clId="{267E12F9-74D3-4C5B-B5BD-6FC81D0AAA32}" dt="2023-01-26T17:32:38.654" v="3804" actId="1076"/>
          <ac:spMkLst>
            <pc:docMk/>
            <pc:sldMk cId="0" sldId="266"/>
            <ac:spMk id="59" creationId="{1A2962D1-BC1C-4C84-BA1B-5474075D30D5}"/>
          </ac:spMkLst>
        </pc:spChg>
        <pc:spChg chg="add mod ord">
          <ac:chgData name="Danielle Sullivan" userId="c5882b41-3c5e-4351-b821-e9fd37ac4629" providerId="ADAL" clId="{267E12F9-74D3-4C5B-B5BD-6FC81D0AAA32}" dt="2023-01-26T17:31:06.115" v="3799" actId="1076"/>
          <ac:spMkLst>
            <pc:docMk/>
            <pc:sldMk cId="0" sldId="266"/>
            <ac:spMk id="60" creationId="{078AA414-E0A2-4ABF-A123-0902C4B6D2C0}"/>
          </ac:spMkLst>
        </pc:spChg>
        <pc:spChg chg="add mod ord">
          <ac:chgData name="Danielle Sullivan" userId="c5882b41-3c5e-4351-b821-e9fd37ac4629" providerId="ADAL" clId="{267E12F9-74D3-4C5B-B5BD-6FC81D0AAA32}" dt="2023-01-26T17:33:35.833" v="3812" actId="1076"/>
          <ac:spMkLst>
            <pc:docMk/>
            <pc:sldMk cId="0" sldId="266"/>
            <ac:spMk id="61" creationId="{4E652144-74FB-4B1E-B5F8-16CC1EA17BE5}"/>
          </ac:spMkLst>
        </pc:spChg>
        <pc:spChg chg="del mod">
          <ac:chgData name="Danielle Sullivan" userId="c5882b41-3c5e-4351-b821-e9fd37ac4629" providerId="ADAL" clId="{267E12F9-74D3-4C5B-B5BD-6FC81D0AAA32}" dt="2023-01-26T17:19:07.653" v="3119" actId="478"/>
          <ac:spMkLst>
            <pc:docMk/>
            <pc:sldMk cId="0" sldId="266"/>
            <ac:spMk id="891" creationId="{00000000-0000-0000-0000-000000000000}"/>
          </ac:spMkLst>
        </pc:spChg>
        <pc:spChg chg="mod">
          <ac:chgData name="Danielle Sullivan" userId="c5882b41-3c5e-4351-b821-e9fd37ac4629" providerId="ADAL" clId="{267E12F9-74D3-4C5B-B5BD-6FC81D0AAA32}" dt="2023-01-26T17:32:34.429" v="3803" actId="1076"/>
          <ac:spMkLst>
            <pc:docMk/>
            <pc:sldMk cId="0" sldId="266"/>
            <ac:spMk id="892" creationId="{00000000-0000-0000-0000-000000000000}"/>
          </ac:spMkLst>
        </pc:spChg>
        <pc:spChg chg="del mod">
          <ac:chgData name="Danielle Sullivan" userId="c5882b41-3c5e-4351-b821-e9fd37ac4629" providerId="ADAL" clId="{267E12F9-74D3-4C5B-B5BD-6FC81D0AAA32}" dt="2023-01-26T17:19:10.860" v="3120" actId="478"/>
          <ac:spMkLst>
            <pc:docMk/>
            <pc:sldMk cId="0" sldId="266"/>
            <ac:spMk id="894" creationId="{00000000-0000-0000-0000-000000000000}"/>
          </ac:spMkLst>
        </pc:spChg>
        <pc:spChg chg="del mod">
          <ac:chgData name="Danielle Sullivan" userId="c5882b41-3c5e-4351-b821-e9fd37ac4629" providerId="ADAL" clId="{267E12F9-74D3-4C5B-B5BD-6FC81D0AAA32}" dt="2023-01-26T17:27:02.255" v="3754" actId="478"/>
          <ac:spMkLst>
            <pc:docMk/>
            <pc:sldMk cId="0" sldId="266"/>
            <ac:spMk id="895" creationId="{00000000-0000-0000-0000-000000000000}"/>
          </ac:spMkLst>
        </pc:spChg>
        <pc:spChg chg="del mod">
          <ac:chgData name="Danielle Sullivan" userId="c5882b41-3c5e-4351-b821-e9fd37ac4629" providerId="ADAL" clId="{267E12F9-74D3-4C5B-B5BD-6FC81D0AAA32}" dt="2023-01-26T17:19:13.355" v="3121" actId="478"/>
          <ac:spMkLst>
            <pc:docMk/>
            <pc:sldMk cId="0" sldId="266"/>
            <ac:spMk id="897" creationId="{00000000-0000-0000-0000-000000000000}"/>
          </ac:spMkLst>
        </pc:spChg>
        <pc:spChg chg="del mod">
          <ac:chgData name="Danielle Sullivan" userId="c5882b41-3c5e-4351-b821-e9fd37ac4629" providerId="ADAL" clId="{267E12F9-74D3-4C5B-B5BD-6FC81D0AAA32}" dt="2023-01-26T17:27:04.621" v="3755" actId="478"/>
          <ac:spMkLst>
            <pc:docMk/>
            <pc:sldMk cId="0" sldId="266"/>
            <ac:spMk id="898" creationId="{00000000-0000-0000-0000-000000000000}"/>
          </ac:spMkLst>
        </pc:spChg>
        <pc:spChg chg="mod">
          <ac:chgData name="Danielle Sullivan" userId="c5882b41-3c5e-4351-b821-e9fd37ac4629" providerId="ADAL" clId="{267E12F9-74D3-4C5B-B5BD-6FC81D0AAA32}" dt="2023-01-26T17:28:11.797" v="3772" actId="121"/>
          <ac:spMkLst>
            <pc:docMk/>
            <pc:sldMk cId="0" sldId="266"/>
            <ac:spMk id="900" creationId="{00000000-0000-0000-0000-000000000000}"/>
          </ac:spMkLst>
        </pc:spChg>
        <pc:spChg chg="mod">
          <ac:chgData name="Danielle Sullivan" userId="c5882b41-3c5e-4351-b821-e9fd37ac4629" providerId="ADAL" clId="{267E12F9-74D3-4C5B-B5BD-6FC81D0AAA32}" dt="2023-01-26T17:28:15.761" v="3773" actId="121"/>
          <ac:spMkLst>
            <pc:docMk/>
            <pc:sldMk cId="0" sldId="266"/>
            <ac:spMk id="902" creationId="{00000000-0000-0000-0000-000000000000}"/>
          </ac:spMkLst>
        </pc:spChg>
        <pc:spChg chg="mod">
          <ac:chgData name="Danielle Sullivan" userId="c5882b41-3c5e-4351-b821-e9fd37ac4629" providerId="ADAL" clId="{267E12F9-74D3-4C5B-B5BD-6FC81D0AAA32}" dt="2023-01-26T17:28:26.729" v="3775" actId="1076"/>
          <ac:spMkLst>
            <pc:docMk/>
            <pc:sldMk cId="0" sldId="266"/>
            <ac:spMk id="904" creationId="{00000000-0000-0000-0000-000000000000}"/>
          </ac:spMkLst>
        </pc:spChg>
        <pc:spChg chg="mod">
          <ac:chgData name="Danielle Sullivan" userId="c5882b41-3c5e-4351-b821-e9fd37ac4629" providerId="ADAL" clId="{267E12F9-74D3-4C5B-B5BD-6FC81D0AAA32}" dt="2023-01-26T17:32:34.429" v="3803" actId="1076"/>
          <ac:spMkLst>
            <pc:docMk/>
            <pc:sldMk cId="0" sldId="266"/>
            <ac:spMk id="905" creationId="{00000000-0000-0000-0000-000000000000}"/>
          </ac:spMkLst>
        </pc:spChg>
        <pc:spChg chg="mod">
          <ac:chgData name="Danielle Sullivan" userId="c5882b41-3c5e-4351-b821-e9fd37ac4629" providerId="ADAL" clId="{267E12F9-74D3-4C5B-B5BD-6FC81D0AAA32}" dt="2023-01-26T17:18:10.685" v="3115" actId="1076"/>
          <ac:spMkLst>
            <pc:docMk/>
            <pc:sldMk cId="0" sldId="266"/>
            <ac:spMk id="906" creationId="{00000000-0000-0000-0000-000000000000}"/>
          </ac:spMkLst>
        </pc:spChg>
        <pc:spChg chg="del mod">
          <ac:chgData name="Danielle Sullivan" userId="c5882b41-3c5e-4351-b821-e9fd37ac4629" providerId="ADAL" clId="{267E12F9-74D3-4C5B-B5BD-6FC81D0AAA32}" dt="2023-01-26T17:19:13.355" v="3121" actId="478"/>
          <ac:spMkLst>
            <pc:docMk/>
            <pc:sldMk cId="0" sldId="266"/>
            <ac:spMk id="910" creationId="{00000000-0000-0000-0000-000000000000}"/>
          </ac:spMkLst>
        </pc:spChg>
        <pc:spChg chg="mod">
          <ac:chgData name="Danielle Sullivan" userId="c5882b41-3c5e-4351-b821-e9fd37ac4629" providerId="ADAL" clId="{267E12F9-74D3-4C5B-B5BD-6FC81D0AAA32}" dt="2023-01-26T17:32:38.654" v="3804" actId="1076"/>
          <ac:spMkLst>
            <pc:docMk/>
            <pc:sldMk cId="0" sldId="266"/>
            <ac:spMk id="911" creationId="{00000000-0000-0000-0000-000000000000}"/>
          </ac:spMkLst>
        </pc:spChg>
        <pc:spChg chg="mod">
          <ac:chgData name="Danielle Sullivan" userId="c5882b41-3c5e-4351-b821-e9fd37ac4629" providerId="ADAL" clId="{267E12F9-74D3-4C5B-B5BD-6FC81D0AAA32}" dt="2023-01-26T17:31:06.115" v="3799" actId="1076"/>
          <ac:spMkLst>
            <pc:docMk/>
            <pc:sldMk cId="0" sldId="266"/>
            <ac:spMk id="912" creationId="{00000000-0000-0000-0000-000000000000}"/>
          </ac:spMkLst>
        </pc:spChg>
        <pc:spChg chg="del mod">
          <ac:chgData name="Danielle Sullivan" userId="c5882b41-3c5e-4351-b821-e9fd37ac4629" providerId="ADAL" clId="{267E12F9-74D3-4C5B-B5BD-6FC81D0AAA32}" dt="2023-01-26T17:19:10.860" v="3120" actId="478"/>
          <ac:spMkLst>
            <pc:docMk/>
            <pc:sldMk cId="0" sldId="266"/>
            <ac:spMk id="913" creationId="{00000000-0000-0000-0000-000000000000}"/>
          </ac:spMkLst>
        </pc:spChg>
        <pc:grpChg chg="del mod">
          <ac:chgData name="Danielle Sullivan" userId="c5882b41-3c5e-4351-b821-e9fd37ac4629" providerId="ADAL" clId="{267E12F9-74D3-4C5B-B5BD-6FC81D0AAA32}" dt="2023-01-26T17:19:07.653" v="3119" actId="478"/>
          <ac:grpSpMkLst>
            <pc:docMk/>
            <pc:sldMk cId="0" sldId="266"/>
            <ac:grpSpMk id="907" creationId="{00000000-0000-0000-0000-000000000000}"/>
          </ac:grpSpMkLst>
        </pc:grpChg>
        <pc:cxnChg chg="add mod ord">
          <ac:chgData name="Danielle Sullivan" userId="c5882b41-3c5e-4351-b821-e9fd37ac4629" providerId="ADAL" clId="{267E12F9-74D3-4C5B-B5BD-6FC81D0AAA32}" dt="2023-01-26T17:33:02.735" v="3809" actId="1076"/>
          <ac:cxnSpMkLst>
            <pc:docMk/>
            <pc:sldMk cId="0" sldId="266"/>
            <ac:cxnSpMk id="64" creationId="{20601F5C-2384-42D9-987A-EFD1C9CD4AE1}"/>
          </ac:cxnSpMkLst>
        </pc:cxnChg>
        <pc:cxnChg chg="add mod ord">
          <ac:chgData name="Danielle Sullivan" userId="c5882b41-3c5e-4351-b821-e9fd37ac4629" providerId="ADAL" clId="{267E12F9-74D3-4C5B-B5BD-6FC81D0AAA32}" dt="2023-01-26T17:32:42.460" v="3805" actId="1076"/>
          <ac:cxnSpMkLst>
            <pc:docMk/>
            <pc:sldMk cId="0" sldId="266"/>
            <ac:cxnSpMk id="66" creationId="{0A63ABEE-F5E8-448D-845A-B6D16F0EE0B5}"/>
          </ac:cxnSpMkLst>
        </pc:cxnChg>
        <pc:cxnChg chg="add mod ord">
          <ac:chgData name="Danielle Sullivan" userId="c5882b41-3c5e-4351-b821-e9fd37ac4629" providerId="ADAL" clId="{267E12F9-74D3-4C5B-B5BD-6FC81D0AAA32}" dt="2023-01-26T17:33:48.506" v="3815" actId="167"/>
          <ac:cxnSpMkLst>
            <pc:docMk/>
            <pc:sldMk cId="0" sldId="266"/>
            <ac:cxnSpMk id="67" creationId="{1303BEAF-E7E9-4335-9534-3B51B83A59AE}"/>
          </ac:cxnSpMkLst>
        </pc:cxnChg>
        <pc:cxnChg chg="add mod">
          <ac:chgData name="Danielle Sullivan" userId="c5882b41-3c5e-4351-b821-e9fd37ac4629" providerId="ADAL" clId="{267E12F9-74D3-4C5B-B5BD-6FC81D0AAA32}" dt="2023-01-26T17:40:31.831" v="4062" actId="14100"/>
          <ac:cxnSpMkLst>
            <pc:docMk/>
            <pc:sldMk cId="0" sldId="266"/>
            <ac:cxnSpMk id="68" creationId="{2E0F36DB-E2B7-4E65-B96A-D68765BF628D}"/>
          </ac:cxnSpMkLst>
        </pc:cxnChg>
        <pc:cxnChg chg="add mod">
          <ac:chgData name="Danielle Sullivan" userId="c5882b41-3c5e-4351-b821-e9fd37ac4629" providerId="ADAL" clId="{267E12F9-74D3-4C5B-B5BD-6FC81D0AAA32}" dt="2023-01-26T17:40:49.458" v="4066" actId="14100"/>
          <ac:cxnSpMkLst>
            <pc:docMk/>
            <pc:sldMk cId="0" sldId="266"/>
            <ac:cxnSpMk id="70" creationId="{4F5DD00D-0BB6-4827-87EE-7BBFE18E4A14}"/>
          </ac:cxnSpMkLst>
        </pc:cxnChg>
        <pc:cxnChg chg="add mod">
          <ac:chgData name="Danielle Sullivan" userId="c5882b41-3c5e-4351-b821-e9fd37ac4629" providerId="ADAL" clId="{267E12F9-74D3-4C5B-B5BD-6FC81D0AAA32}" dt="2023-01-26T17:41:02.085" v="4070" actId="14100"/>
          <ac:cxnSpMkLst>
            <pc:docMk/>
            <pc:sldMk cId="0" sldId="266"/>
            <ac:cxnSpMk id="73" creationId="{0C4384D5-F81D-4661-91BF-4E3210A94813}"/>
          </ac:cxnSpMkLst>
        </pc:cxnChg>
        <pc:cxnChg chg="add mod">
          <ac:chgData name="Danielle Sullivan" userId="c5882b41-3c5e-4351-b821-e9fd37ac4629" providerId="ADAL" clId="{267E12F9-74D3-4C5B-B5BD-6FC81D0AAA32}" dt="2023-01-26T17:41:13.183" v="4073" actId="14100"/>
          <ac:cxnSpMkLst>
            <pc:docMk/>
            <pc:sldMk cId="0" sldId="266"/>
            <ac:cxnSpMk id="76" creationId="{01B80C14-E2EC-4021-9B0B-E8DCA0387088}"/>
          </ac:cxnSpMkLst>
        </pc:cxnChg>
        <pc:cxnChg chg="del mod">
          <ac:chgData name="Danielle Sullivan" userId="c5882b41-3c5e-4351-b821-e9fd37ac4629" providerId="ADAL" clId="{267E12F9-74D3-4C5B-B5BD-6FC81D0AAA32}" dt="2023-01-26T17:29:05.830" v="3783" actId="478"/>
          <ac:cxnSpMkLst>
            <pc:docMk/>
            <pc:sldMk cId="0" sldId="266"/>
            <ac:cxnSpMk id="890" creationId="{00000000-0000-0000-0000-000000000000}"/>
          </ac:cxnSpMkLst>
        </pc:cxnChg>
        <pc:cxnChg chg="del mod">
          <ac:chgData name="Danielle Sullivan" userId="c5882b41-3c5e-4351-b821-e9fd37ac4629" providerId="ADAL" clId="{267E12F9-74D3-4C5B-B5BD-6FC81D0AAA32}" dt="2023-01-26T17:29:21.719" v="3786" actId="478"/>
          <ac:cxnSpMkLst>
            <pc:docMk/>
            <pc:sldMk cId="0" sldId="266"/>
            <ac:cxnSpMk id="893" creationId="{00000000-0000-0000-0000-000000000000}"/>
          </ac:cxnSpMkLst>
        </pc:cxnChg>
        <pc:cxnChg chg="del mod">
          <ac:chgData name="Danielle Sullivan" userId="c5882b41-3c5e-4351-b821-e9fd37ac4629" providerId="ADAL" clId="{267E12F9-74D3-4C5B-B5BD-6FC81D0AAA32}" dt="2023-01-26T17:29:22.943" v="3787" actId="478"/>
          <ac:cxnSpMkLst>
            <pc:docMk/>
            <pc:sldMk cId="0" sldId="266"/>
            <ac:cxnSpMk id="896" creationId="{00000000-0000-0000-0000-000000000000}"/>
          </ac:cxnSpMkLst>
        </pc:cxnChg>
        <pc:cxnChg chg="mod">
          <ac:chgData name="Danielle Sullivan" userId="c5882b41-3c5e-4351-b821-e9fd37ac4629" providerId="ADAL" clId="{267E12F9-74D3-4C5B-B5BD-6FC81D0AAA32}" dt="2023-01-26T17:32:50.574" v="3806" actId="1076"/>
          <ac:cxnSpMkLst>
            <pc:docMk/>
            <pc:sldMk cId="0" sldId="266"/>
            <ac:cxnSpMk id="899" creationId="{00000000-0000-0000-0000-000000000000}"/>
          </ac:cxnSpMkLst>
        </pc:cxnChg>
        <pc:cxnChg chg="del mod">
          <ac:chgData name="Danielle Sullivan" userId="c5882b41-3c5e-4351-b821-e9fd37ac4629" providerId="ADAL" clId="{267E12F9-74D3-4C5B-B5BD-6FC81D0AAA32}" dt="2023-01-26T17:29:48.878" v="3790" actId="478"/>
          <ac:cxnSpMkLst>
            <pc:docMk/>
            <pc:sldMk cId="0" sldId="266"/>
            <ac:cxnSpMk id="901" creationId="{00000000-0000-0000-0000-000000000000}"/>
          </ac:cxnSpMkLst>
        </pc:cxnChg>
        <pc:cxnChg chg="del mod">
          <ac:chgData name="Danielle Sullivan" userId="c5882b41-3c5e-4351-b821-e9fd37ac4629" providerId="ADAL" clId="{267E12F9-74D3-4C5B-B5BD-6FC81D0AAA32}" dt="2023-01-26T17:30:13.428" v="3794" actId="478"/>
          <ac:cxnSpMkLst>
            <pc:docMk/>
            <pc:sldMk cId="0" sldId="266"/>
            <ac:cxnSpMk id="903" creationId="{00000000-0000-0000-0000-000000000000}"/>
          </ac:cxnSpMkLst>
        </pc:cxnChg>
      </pc:sldChg>
      <pc:sldChg chg="addSp delSp modSp mod ord">
        <pc:chgData name="Danielle Sullivan" userId="c5882b41-3c5e-4351-b821-e9fd37ac4629" providerId="ADAL" clId="{267E12F9-74D3-4C5B-B5BD-6FC81D0AAA32}" dt="2023-02-03T15:25:06.315" v="13681" actId="1076"/>
        <pc:sldMkLst>
          <pc:docMk/>
          <pc:sldMk cId="0" sldId="267"/>
        </pc:sldMkLst>
        <pc:spChg chg="add mod">
          <ac:chgData name="Danielle Sullivan" userId="c5882b41-3c5e-4351-b821-e9fd37ac4629" providerId="ADAL" clId="{267E12F9-74D3-4C5B-B5BD-6FC81D0AAA32}" dt="2023-02-03T15:24:14.653" v="13668" actId="20577"/>
          <ac:spMkLst>
            <pc:docMk/>
            <pc:sldMk cId="0" sldId="267"/>
            <ac:spMk id="3" creationId="{6663BD83-07FE-4F1C-B634-751EA434AE53}"/>
          </ac:spMkLst>
        </pc:spChg>
        <pc:spChg chg="add mod">
          <ac:chgData name="Danielle Sullivan" userId="c5882b41-3c5e-4351-b821-e9fd37ac4629" providerId="ADAL" clId="{267E12F9-74D3-4C5B-B5BD-6FC81D0AAA32}" dt="2023-02-03T15:24:51.975" v="13677" actId="14100"/>
          <ac:spMkLst>
            <pc:docMk/>
            <pc:sldMk cId="0" sldId="267"/>
            <ac:spMk id="5" creationId="{EADC545F-000D-6F3C-4BF9-E4A5EAB8A77D}"/>
          </ac:spMkLst>
        </pc:spChg>
        <pc:spChg chg="add mod">
          <ac:chgData name="Danielle Sullivan" userId="c5882b41-3c5e-4351-b821-e9fd37ac4629" providerId="ADAL" clId="{267E12F9-74D3-4C5B-B5BD-6FC81D0AAA32}" dt="2023-02-03T15:25:01.082" v="13679" actId="1076"/>
          <ac:spMkLst>
            <pc:docMk/>
            <pc:sldMk cId="0" sldId="267"/>
            <ac:spMk id="6" creationId="{A9A2800D-3374-A98D-5844-147576C623C4}"/>
          </ac:spMkLst>
        </pc:spChg>
        <pc:spChg chg="add mod">
          <ac:chgData name="Danielle Sullivan" userId="c5882b41-3c5e-4351-b821-e9fd37ac4629" providerId="ADAL" clId="{267E12F9-74D3-4C5B-B5BD-6FC81D0AAA32}" dt="2023-02-03T15:25:06.315" v="13681" actId="1076"/>
          <ac:spMkLst>
            <pc:docMk/>
            <pc:sldMk cId="0" sldId="267"/>
            <ac:spMk id="7" creationId="{CA181243-57C7-3E66-0885-AF1B0F04DC51}"/>
          </ac:spMkLst>
        </pc:spChg>
        <pc:spChg chg="del">
          <ac:chgData name="Danielle Sullivan" userId="c5882b41-3c5e-4351-b821-e9fd37ac4629" providerId="ADAL" clId="{267E12F9-74D3-4C5B-B5BD-6FC81D0AAA32}" dt="2023-01-26T18:59:10.042" v="5850" actId="478"/>
          <ac:spMkLst>
            <pc:docMk/>
            <pc:sldMk cId="0" sldId="267"/>
            <ac:spMk id="918" creationId="{00000000-0000-0000-0000-000000000000}"/>
          </ac:spMkLst>
        </pc:spChg>
        <pc:spChg chg="del">
          <ac:chgData name="Danielle Sullivan" userId="c5882b41-3c5e-4351-b821-e9fd37ac4629" providerId="ADAL" clId="{267E12F9-74D3-4C5B-B5BD-6FC81D0AAA32}" dt="2023-01-26T18:59:27.699" v="5853" actId="478"/>
          <ac:spMkLst>
            <pc:docMk/>
            <pc:sldMk cId="0" sldId="267"/>
            <ac:spMk id="919" creationId="{00000000-0000-0000-0000-000000000000}"/>
          </ac:spMkLst>
        </pc:spChg>
        <pc:spChg chg="del">
          <ac:chgData name="Danielle Sullivan" userId="c5882b41-3c5e-4351-b821-e9fd37ac4629" providerId="ADAL" clId="{267E12F9-74D3-4C5B-B5BD-6FC81D0AAA32}" dt="2023-01-26T18:59:10.042" v="5850" actId="478"/>
          <ac:spMkLst>
            <pc:docMk/>
            <pc:sldMk cId="0" sldId="267"/>
            <ac:spMk id="920" creationId="{00000000-0000-0000-0000-000000000000}"/>
          </ac:spMkLst>
        </pc:spChg>
        <pc:spChg chg="del">
          <ac:chgData name="Danielle Sullivan" userId="c5882b41-3c5e-4351-b821-e9fd37ac4629" providerId="ADAL" clId="{267E12F9-74D3-4C5B-B5BD-6FC81D0AAA32}" dt="2023-01-26T18:59:10.042" v="5850" actId="478"/>
          <ac:spMkLst>
            <pc:docMk/>
            <pc:sldMk cId="0" sldId="267"/>
            <ac:spMk id="921" creationId="{00000000-0000-0000-0000-000000000000}"/>
          </ac:spMkLst>
        </pc:spChg>
        <pc:spChg chg="del mod">
          <ac:chgData name="Danielle Sullivan" userId="c5882b41-3c5e-4351-b821-e9fd37ac4629" providerId="ADAL" clId="{267E12F9-74D3-4C5B-B5BD-6FC81D0AAA32}" dt="2023-01-26T18:59:18.392" v="5852" actId="478"/>
          <ac:spMkLst>
            <pc:docMk/>
            <pc:sldMk cId="0" sldId="267"/>
            <ac:spMk id="922" creationId="{00000000-0000-0000-0000-000000000000}"/>
          </ac:spMkLst>
        </pc:spChg>
        <pc:spChg chg="del">
          <ac:chgData name="Danielle Sullivan" userId="c5882b41-3c5e-4351-b821-e9fd37ac4629" providerId="ADAL" clId="{267E12F9-74D3-4C5B-B5BD-6FC81D0AAA32}" dt="2023-01-26T18:59:10.042" v="5850" actId="478"/>
          <ac:spMkLst>
            <pc:docMk/>
            <pc:sldMk cId="0" sldId="267"/>
            <ac:spMk id="923" creationId="{00000000-0000-0000-0000-000000000000}"/>
          </ac:spMkLst>
        </pc:spChg>
        <pc:spChg chg="del">
          <ac:chgData name="Danielle Sullivan" userId="c5882b41-3c5e-4351-b821-e9fd37ac4629" providerId="ADAL" clId="{267E12F9-74D3-4C5B-B5BD-6FC81D0AAA32}" dt="2023-01-26T18:59:27.699" v="5853" actId="478"/>
          <ac:spMkLst>
            <pc:docMk/>
            <pc:sldMk cId="0" sldId="267"/>
            <ac:spMk id="924" creationId="{00000000-0000-0000-0000-000000000000}"/>
          </ac:spMkLst>
        </pc:spChg>
        <pc:spChg chg="del mod">
          <ac:chgData name="Danielle Sullivan" userId="c5882b41-3c5e-4351-b821-e9fd37ac4629" providerId="ADAL" clId="{267E12F9-74D3-4C5B-B5BD-6FC81D0AAA32}" dt="2023-01-26T18:58:24.569" v="5835" actId="478"/>
          <ac:spMkLst>
            <pc:docMk/>
            <pc:sldMk cId="0" sldId="267"/>
            <ac:spMk id="925" creationId="{00000000-0000-0000-0000-000000000000}"/>
          </ac:spMkLst>
        </pc:spChg>
        <pc:spChg chg="del">
          <ac:chgData name="Danielle Sullivan" userId="c5882b41-3c5e-4351-b821-e9fd37ac4629" providerId="ADAL" clId="{267E12F9-74D3-4C5B-B5BD-6FC81D0AAA32}" dt="2023-01-26T18:59:10.042" v="5850" actId="478"/>
          <ac:spMkLst>
            <pc:docMk/>
            <pc:sldMk cId="0" sldId="267"/>
            <ac:spMk id="926" creationId="{00000000-0000-0000-0000-000000000000}"/>
          </ac:spMkLst>
        </pc:spChg>
        <pc:spChg chg="del">
          <ac:chgData name="Danielle Sullivan" userId="c5882b41-3c5e-4351-b821-e9fd37ac4629" providerId="ADAL" clId="{267E12F9-74D3-4C5B-B5BD-6FC81D0AAA32}" dt="2023-01-26T18:58:46.473" v="5842" actId="478"/>
          <ac:spMkLst>
            <pc:docMk/>
            <pc:sldMk cId="0" sldId="267"/>
            <ac:spMk id="927" creationId="{00000000-0000-0000-0000-000000000000}"/>
          </ac:spMkLst>
        </pc:spChg>
        <pc:spChg chg="del">
          <ac:chgData name="Danielle Sullivan" userId="c5882b41-3c5e-4351-b821-e9fd37ac4629" providerId="ADAL" clId="{267E12F9-74D3-4C5B-B5BD-6FC81D0AAA32}" dt="2023-01-26T18:59:10.042" v="5850" actId="478"/>
          <ac:spMkLst>
            <pc:docMk/>
            <pc:sldMk cId="0" sldId="267"/>
            <ac:spMk id="928" creationId="{00000000-0000-0000-0000-000000000000}"/>
          </ac:spMkLst>
        </pc:spChg>
        <pc:spChg chg="del">
          <ac:chgData name="Danielle Sullivan" userId="c5882b41-3c5e-4351-b821-e9fd37ac4629" providerId="ADAL" clId="{267E12F9-74D3-4C5B-B5BD-6FC81D0AAA32}" dt="2023-01-26T18:58:16.121" v="5830" actId="478"/>
          <ac:spMkLst>
            <pc:docMk/>
            <pc:sldMk cId="0" sldId="267"/>
            <ac:spMk id="929" creationId="{00000000-0000-0000-0000-000000000000}"/>
          </ac:spMkLst>
        </pc:spChg>
        <pc:spChg chg="del mod">
          <ac:chgData name="Danielle Sullivan" userId="c5882b41-3c5e-4351-b821-e9fd37ac4629" providerId="ADAL" clId="{267E12F9-74D3-4C5B-B5BD-6FC81D0AAA32}" dt="2023-01-26T18:58:28.481" v="5838" actId="478"/>
          <ac:spMkLst>
            <pc:docMk/>
            <pc:sldMk cId="0" sldId="267"/>
            <ac:spMk id="930" creationId="{00000000-0000-0000-0000-000000000000}"/>
          </ac:spMkLst>
        </pc:spChg>
        <pc:spChg chg="del mod">
          <ac:chgData name="Danielle Sullivan" userId="c5882b41-3c5e-4351-b821-e9fd37ac4629" providerId="ADAL" clId="{267E12F9-74D3-4C5B-B5BD-6FC81D0AAA32}" dt="2023-01-26T18:58:28.481" v="5838" actId="478"/>
          <ac:spMkLst>
            <pc:docMk/>
            <pc:sldMk cId="0" sldId="267"/>
            <ac:spMk id="931" creationId="{00000000-0000-0000-0000-000000000000}"/>
          </ac:spMkLst>
        </pc:spChg>
        <pc:spChg chg="del">
          <ac:chgData name="Danielle Sullivan" userId="c5882b41-3c5e-4351-b821-e9fd37ac4629" providerId="ADAL" clId="{267E12F9-74D3-4C5B-B5BD-6FC81D0AAA32}" dt="2023-01-26T18:59:10.042" v="5850" actId="478"/>
          <ac:spMkLst>
            <pc:docMk/>
            <pc:sldMk cId="0" sldId="267"/>
            <ac:spMk id="932" creationId="{00000000-0000-0000-0000-000000000000}"/>
          </ac:spMkLst>
        </pc:spChg>
        <pc:spChg chg="del mod">
          <ac:chgData name="Danielle Sullivan" userId="c5882b41-3c5e-4351-b821-e9fd37ac4629" providerId="ADAL" clId="{267E12F9-74D3-4C5B-B5BD-6FC81D0AAA32}" dt="2023-01-26T18:58:24.569" v="5835" actId="478"/>
          <ac:spMkLst>
            <pc:docMk/>
            <pc:sldMk cId="0" sldId="267"/>
            <ac:spMk id="933" creationId="{00000000-0000-0000-0000-000000000000}"/>
          </ac:spMkLst>
        </pc:spChg>
        <pc:spChg chg="del">
          <ac:chgData name="Danielle Sullivan" userId="c5882b41-3c5e-4351-b821-e9fd37ac4629" providerId="ADAL" clId="{267E12F9-74D3-4C5B-B5BD-6FC81D0AAA32}" dt="2023-01-26T18:58:18.256" v="5832" actId="478"/>
          <ac:spMkLst>
            <pc:docMk/>
            <pc:sldMk cId="0" sldId="267"/>
            <ac:spMk id="934" creationId="{00000000-0000-0000-0000-000000000000}"/>
          </ac:spMkLst>
        </pc:spChg>
        <pc:spChg chg="del">
          <ac:chgData name="Danielle Sullivan" userId="c5882b41-3c5e-4351-b821-e9fd37ac4629" providerId="ADAL" clId="{267E12F9-74D3-4C5B-B5BD-6FC81D0AAA32}" dt="2023-01-26T18:59:10.042" v="5850" actId="478"/>
          <ac:spMkLst>
            <pc:docMk/>
            <pc:sldMk cId="0" sldId="267"/>
            <ac:spMk id="935" creationId="{00000000-0000-0000-0000-000000000000}"/>
          </ac:spMkLst>
        </pc:spChg>
        <pc:spChg chg="del">
          <ac:chgData name="Danielle Sullivan" userId="c5882b41-3c5e-4351-b821-e9fd37ac4629" providerId="ADAL" clId="{267E12F9-74D3-4C5B-B5BD-6FC81D0AAA32}" dt="2023-01-26T18:59:38.513" v="5856" actId="478"/>
          <ac:spMkLst>
            <pc:docMk/>
            <pc:sldMk cId="0" sldId="267"/>
            <ac:spMk id="936" creationId="{00000000-0000-0000-0000-000000000000}"/>
          </ac:spMkLst>
        </pc:spChg>
        <pc:spChg chg="del">
          <ac:chgData name="Danielle Sullivan" userId="c5882b41-3c5e-4351-b821-e9fd37ac4629" providerId="ADAL" clId="{267E12F9-74D3-4C5B-B5BD-6FC81D0AAA32}" dt="2023-01-26T18:58:47.467" v="5843" actId="478"/>
          <ac:spMkLst>
            <pc:docMk/>
            <pc:sldMk cId="0" sldId="267"/>
            <ac:spMk id="937" creationId="{00000000-0000-0000-0000-000000000000}"/>
          </ac:spMkLst>
        </pc:spChg>
        <pc:spChg chg="del mod">
          <ac:chgData name="Danielle Sullivan" userId="c5882b41-3c5e-4351-b821-e9fd37ac4629" providerId="ADAL" clId="{267E12F9-74D3-4C5B-B5BD-6FC81D0AAA32}" dt="2023-01-26T18:59:18.392" v="5852" actId="478"/>
          <ac:spMkLst>
            <pc:docMk/>
            <pc:sldMk cId="0" sldId="267"/>
            <ac:spMk id="938" creationId="{00000000-0000-0000-0000-000000000000}"/>
          </ac:spMkLst>
        </pc:spChg>
        <pc:spChg chg="del">
          <ac:chgData name="Danielle Sullivan" userId="c5882b41-3c5e-4351-b821-e9fd37ac4629" providerId="ADAL" clId="{267E12F9-74D3-4C5B-B5BD-6FC81D0AAA32}" dt="2023-01-26T18:59:10.042" v="5850" actId="478"/>
          <ac:spMkLst>
            <pc:docMk/>
            <pc:sldMk cId="0" sldId="267"/>
            <ac:spMk id="939" creationId="{00000000-0000-0000-0000-000000000000}"/>
          </ac:spMkLst>
        </pc:spChg>
        <pc:spChg chg="del mod">
          <ac:chgData name="Danielle Sullivan" userId="c5882b41-3c5e-4351-b821-e9fd37ac4629" providerId="ADAL" clId="{267E12F9-74D3-4C5B-B5BD-6FC81D0AAA32}" dt="2023-01-26T18:58:24.569" v="5835" actId="478"/>
          <ac:spMkLst>
            <pc:docMk/>
            <pc:sldMk cId="0" sldId="267"/>
            <ac:spMk id="940" creationId="{00000000-0000-0000-0000-000000000000}"/>
          </ac:spMkLst>
        </pc:spChg>
        <pc:spChg chg="del">
          <ac:chgData name="Danielle Sullivan" userId="c5882b41-3c5e-4351-b821-e9fd37ac4629" providerId="ADAL" clId="{267E12F9-74D3-4C5B-B5BD-6FC81D0AAA32}" dt="2023-01-26T18:58:49.905" v="5846" actId="478"/>
          <ac:spMkLst>
            <pc:docMk/>
            <pc:sldMk cId="0" sldId="267"/>
            <ac:spMk id="941" creationId="{00000000-0000-0000-0000-000000000000}"/>
          </ac:spMkLst>
        </pc:spChg>
        <pc:spChg chg="del">
          <ac:chgData name="Danielle Sullivan" userId="c5882b41-3c5e-4351-b821-e9fd37ac4629" providerId="ADAL" clId="{267E12F9-74D3-4C5B-B5BD-6FC81D0AAA32}" dt="2023-01-26T18:58:52.454" v="5849" actId="478"/>
          <ac:spMkLst>
            <pc:docMk/>
            <pc:sldMk cId="0" sldId="267"/>
            <ac:spMk id="942" creationId="{00000000-0000-0000-0000-000000000000}"/>
          </ac:spMkLst>
        </pc:spChg>
        <pc:spChg chg="del">
          <ac:chgData name="Danielle Sullivan" userId="c5882b41-3c5e-4351-b821-e9fd37ac4629" providerId="ADAL" clId="{267E12F9-74D3-4C5B-B5BD-6FC81D0AAA32}" dt="2023-01-26T18:59:27.699" v="5853" actId="478"/>
          <ac:spMkLst>
            <pc:docMk/>
            <pc:sldMk cId="0" sldId="267"/>
            <ac:spMk id="943" creationId="{00000000-0000-0000-0000-000000000000}"/>
          </ac:spMkLst>
        </pc:spChg>
        <pc:spChg chg="del">
          <ac:chgData name="Danielle Sullivan" userId="c5882b41-3c5e-4351-b821-e9fd37ac4629" providerId="ADAL" clId="{267E12F9-74D3-4C5B-B5BD-6FC81D0AAA32}" dt="2023-01-26T18:59:34.073" v="5854" actId="478"/>
          <ac:spMkLst>
            <pc:docMk/>
            <pc:sldMk cId="0" sldId="267"/>
            <ac:spMk id="944" creationId="{00000000-0000-0000-0000-000000000000}"/>
          </ac:spMkLst>
        </pc:spChg>
        <pc:spChg chg="del">
          <ac:chgData name="Danielle Sullivan" userId="c5882b41-3c5e-4351-b821-e9fd37ac4629" providerId="ADAL" clId="{267E12F9-74D3-4C5B-B5BD-6FC81D0AAA32}" dt="2023-01-26T18:59:10.042" v="5850" actId="478"/>
          <ac:spMkLst>
            <pc:docMk/>
            <pc:sldMk cId="0" sldId="267"/>
            <ac:spMk id="945" creationId="{00000000-0000-0000-0000-000000000000}"/>
          </ac:spMkLst>
        </pc:spChg>
        <pc:spChg chg="del mod">
          <ac:chgData name="Danielle Sullivan" userId="c5882b41-3c5e-4351-b821-e9fd37ac4629" providerId="ADAL" clId="{267E12F9-74D3-4C5B-B5BD-6FC81D0AAA32}" dt="2023-01-26T18:58:28.481" v="5838" actId="478"/>
          <ac:spMkLst>
            <pc:docMk/>
            <pc:sldMk cId="0" sldId="267"/>
            <ac:spMk id="946" creationId="{00000000-0000-0000-0000-000000000000}"/>
          </ac:spMkLst>
        </pc:spChg>
        <pc:spChg chg="del mod">
          <ac:chgData name="Danielle Sullivan" userId="c5882b41-3c5e-4351-b821-e9fd37ac4629" providerId="ADAL" clId="{267E12F9-74D3-4C5B-B5BD-6FC81D0AAA32}" dt="2023-01-26T18:58:28.481" v="5838" actId="478"/>
          <ac:spMkLst>
            <pc:docMk/>
            <pc:sldMk cId="0" sldId="267"/>
            <ac:spMk id="947" creationId="{00000000-0000-0000-0000-000000000000}"/>
          </ac:spMkLst>
        </pc:spChg>
        <pc:spChg chg="del mod">
          <ac:chgData name="Danielle Sullivan" userId="c5882b41-3c5e-4351-b821-e9fd37ac4629" providerId="ADAL" clId="{267E12F9-74D3-4C5B-B5BD-6FC81D0AAA32}" dt="2023-01-26T18:59:18.392" v="5852" actId="478"/>
          <ac:spMkLst>
            <pc:docMk/>
            <pc:sldMk cId="0" sldId="267"/>
            <ac:spMk id="948" creationId="{00000000-0000-0000-0000-000000000000}"/>
          </ac:spMkLst>
        </pc:spChg>
        <pc:spChg chg="del">
          <ac:chgData name="Danielle Sullivan" userId="c5882b41-3c5e-4351-b821-e9fd37ac4629" providerId="ADAL" clId="{267E12F9-74D3-4C5B-B5BD-6FC81D0AAA32}" dt="2023-01-26T18:59:18.392" v="5852" actId="478"/>
          <ac:spMkLst>
            <pc:docMk/>
            <pc:sldMk cId="0" sldId="267"/>
            <ac:spMk id="949" creationId="{00000000-0000-0000-0000-000000000000}"/>
          </ac:spMkLst>
        </pc:spChg>
        <pc:spChg chg="del">
          <ac:chgData name="Danielle Sullivan" userId="c5882b41-3c5e-4351-b821-e9fd37ac4629" providerId="ADAL" clId="{267E12F9-74D3-4C5B-B5BD-6FC81D0AAA32}" dt="2023-01-26T18:59:10.042" v="5850" actId="478"/>
          <ac:spMkLst>
            <pc:docMk/>
            <pc:sldMk cId="0" sldId="267"/>
            <ac:spMk id="950" creationId="{00000000-0000-0000-0000-000000000000}"/>
          </ac:spMkLst>
        </pc:spChg>
        <pc:spChg chg="del">
          <ac:chgData name="Danielle Sullivan" userId="c5882b41-3c5e-4351-b821-e9fd37ac4629" providerId="ADAL" clId="{267E12F9-74D3-4C5B-B5BD-6FC81D0AAA32}" dt="2023-01-26T18:59:27.699" v="5853" actId="478"/>
          <ac:spMkLst>
            <pc:docMk/>
            <pc:sldMk cId="0" sldId="267"/>
            <ac:spMk id="951" creationId="{00000000-0000-0000-0000-000000000000}"/>
          </ac:spMkLst>
        </pc:spChg>
        <pc:spChg chg="del">
          <ac:chgData name="Danielle Sullivan" userId="c5882b41-3c5e-4351-b821-e9fd37ac4629" providerId="ADAL" clId="{267E12F9-74D3-4C5B-B5BD-6FC81D0AAA32}" dt="2023-01-26T18:59:27.699" v="5853" actId="478"/>
          <ac:spMkLst>
            <pc:docMk/>
            <pc:sldMk cId="0" sldId="267"/>
            <ac:spMk id="952" creationId="{00000000-0000-0000-0000-000000000000}"/>
          </ac:spMkLst>
        </pc:spChg>
        <pc:spChg chg="del">
          <ac:chgData name="Danielle Sullivan" userId="c5882b41-3c5e-4351-b821-e9fd37ac4629" providerId="ADAL" clId="{267E12F9-74D3-4C5B-B5BD-6FC81D0AAA32}" dt="2023-01-26T18:59:18.392" v="5852" actId="478"/>
          <ac:spMkLst>
            <pc:docMk/>
            <pc:sldMk cId="0" sldId="267"/>
            <ac:spMk id="953" creationId="{00000000-0000-0000-0000-000000000000}"/>
          </ac:spMkLst>
        </pc:spChg>
        <pc:spChg chg="del">
          <ac:chgData name="Danielle Sullivan" userId="c5882b41-3c5e-4351-b821-e9fd37ac4629" providerId="ADAL" clId="{267E12F9-74D3-4C5B-B5BD-6FC81D0AAA32}" dt="2023-01-26T18:59:46.242" v="5859" actId="478"/>
          <ac:spMkLst>
            <pc:docMk/>
            <pc:sldMk cId="0" sldId="267"/>
            <ac:spMk id="954" creationId="{00000000-0000-0000-0000-000000000000}"/>
          </ac:spMkLst>
        </pc:spChg>
        <pc:spChg chg="del">
          <ac:chgData name="Danielle Sullivan" userId="c5882b41-3c5e-4351-b821-e9fd37ac4629" providerId="ADAL" clId="{267E12F9-74D3-4C5B-B5BD-6FC81D0AAA32}" dt="2023-01-26T18:58:48.313" v="5844" actId="478"/>
          <ac:spMkLst>
            <pc:docMk/>
            <pc:sldMk cId="0" sldId="267"/>
            <ac:spMk id="955" creationId="{00000000-0000-0000-0000-000000000000}"/>
          </ac:spMkLst>
        </pc:spChg>
        <pc:spChg chg="del">
          <ac:chgData name="Danielle Sullivan" userId="c5882b41-3c5e-4351-b821-e9fd37ac4629" providerId="ADAL" clId="{267E12F9-74D3-4C5B-B5BD-6FC81D0AAA32}" dt="2023-01-26T18:58:49.089" v="5845" actId="478"/>
          <ac:spMkLst>
            <pc:docMk/>
            <pc:sldMk cId="0" sldId="267"/>
            <ac:spMk id="956" creationId="{00000000-0000-0000-0000-000000000000}"/>
          </ac:spMkLst>
        </pc:spChg>
        <pc:spChg chg="del mod">
          <ac:chgData name="Danielle Sullivan" userId="c5882b41-3c5e-4351-b821-e9fd37ac4629" providerId="ADAL" clId="{267E12F9-74D3-4C5B-B5BD-6FC81D0AAA32}" dt="2023-01-26T18:58:24.569" v="5835" actId="478"/>
          <ac:spMkLst>
            <pc:docMk/>
            <pc:sldMk cId="0" sldId="267"/>
            <ac:spMk id="957" creationId="{00000000-0000-0000-0000-000000000000}"/>
          </ac:spMkLst>
        </pc:spChg>
        <pc:spChg chg="del">
          <ac:chgData name="Danielle Sullivan" userId="c5882b41-3c5e-4351-b821-e9fd37ac4629" providerId="ADAL" clId="{267E12F9-74D3-4C5B-B5BD-6FC81D0AAA32}" dt="2023-01-26T18:58:17.234" v="5831" actId="478"/>
          <ac:spMkLst>
            <pc:docMk/>
            <pc:sldMk cId="0" sldId="267"/>
            <ac:spMk id="958" creationId="{00000000-0000-0000-0000-000000000000}"/>
          </ac:spMkLst>
        </pc:spChg>
        <pc:spChg chg="del mod">
          <ac:chgData name="Danielle Sullivan" userId="c5882b41-3c5e-4351-b821-e9fd37ac4629" providerId="ADAL" clId="{267E12F9-74D3-4C5B-B5BD-6FC81D0AAA32}" dt="2023-01-26T18:58:14.695" v="5829" actId="478"/>
          <ac:spMkLst>
            <pc:docMk/>
            <pc:sldMk cId="0" sldId="267"/>
            <ac:spMk id="959" creationId="{00000000-0000-0000-0000-000000000000}"/>
          </ac:spMkLst>
        </pc:spChg>
        <pc:spChg chg="del mod">
          <ac:chgData name="Danielle Sullivan" userId="c5882b41-3c5e-4351-b821-e9fd37ac4629" providerId="ADAL" clId="{267E12F9-74D3-4C5B-B5BD-6FC81D0AAA32}" dt="2023-01-26T18:59:18.392" v="5852" actId="478"/>
          <ac:spMkLst>
            <pc:docMk/>
            <pc:sldMk cId="0" sldId="267"/>
            <ac:spMk id="960" creationId="{00000000-0000-0000-0000-000000000000}"/>
          </ac:spMkLst>
        </pc:spChg>
        <pc:spChg chg="del">
          <ac:chgData name="Danielle Sullivan" userId="c5882b41-3c5e-4351-b821-e9fd37ac4629" providerId="ADAL" clId="{267E12F9-74D3-4C5B-B5BD-6FC81D0AAA32}" dt="2023-01-26T18:59:10.042" v="5850" actId="478"/>
          <ac:spMkLst>
            <pc:docMk/>
            <pc:sldMk cId="0" sldId="267"/>
            <ac:spMk id="961" creationId="{00000000-0000-0000-0000-000000000000}"/>
          </ac:spMkLst>
        </pc:spChg>
        <pc:spChg chg="del">
          <ac:chgData name="Danielle Sullivan" userId="c5882b41-3c5e-4351-b821-e9fd37ac4629" providerId="ADAL" clId="{267E12F9-74D3-4C5B-B5BD-6FC81D0AAA32}" dt="2023-01-26T18:58:12.904" v="5827" actId="478"/>
          <ac:spMkLst>
            <pc:docMk/>
            <pc:sldMk cId="0" sldId="267"/>
            <ac:spMk id="962" creationId="{00000000-0000-0000-0000-000000000000}"/>
          </ac:spMkLst>
        </pc:spChg>
        <pc:spChg chg="del mod">
          <ac:chgData name="Danielle Sullivan" userId="c5882b41-3c5e-4351-b821-e9fd37ac4629" providerId="ADAL" clId="{267E12F9-74D3-4C5B-B5BD-6FC81D0AAA32}" dt="2023-01-26T18:58:50.631" v="5848" actId="478"/>
          <ac:spMkLst>
            <pc:docMk/>
            <pc:sldMk cId="0" sldId="267"/>
            <ac:spMk id="963" creationId="{00000000-0000-0000-0000-000000000000}"/>
          </ac:spMkLst>
        </pc:spChg>
        <pc:spChg chg="del">
          <ac:chgData name="Danielle Sullivan" userId="c5882b41-3c5e-4351-b821-e9fd37ac4629" providerId="ADAL" clId="{267E12F9-74D3-4C5B-B5BD-6FC81D0AAA32}" dt="2023-01-26T18:59:27.699" v="5853" actId="478"/>
          <ac:spMkLst>
            <pc:docMk/>
            <pc:sldMk cId="0" sldId="267"/>
            <ac:spMk id="964" creationId="{00000000-0000-0000-0000-000000000000}"/>
          </ac:spMkLst>
        </pc:spChg>
        <pc:spChg chg="del mod">
          <ac:chgData name="Danielle Sullivan" userId="c5882b41-3c5e-4351-b821-e9fd37ac4629" providerId="ADAL" clId="{267E12F9-74D3-4C5B-B5BD-6FC81D0AAA32}" dt="2023-01-26T18:59:18.392" v="5852" actId="478"/>
          <ac:spMkLst>
            <pc:docMk/>
            <pc:sldMk cId="0" sldId="267"/>
            <ac:spMk id="965" creationId="{00000000-0000-0000-0000-000000000000}"/>
          </ac:spMkLst>
        </pc:spChg>
        <pc:spChg chg="del">
          <ac:chgData name="Danielle Sullivan" userId="c5882b41-3c5e-4351-b821-e9fd37ac4629" providerId="ADAL" clId="{267E12F9-74D3-4C5B-B5BD-6FC81D0AAA32}" dt="2023-01-26T18:59:34.073" v="5854" actId="478"/>
          <ac:spMkLst>
            <pc:docMk/>
            <pc:sldMk cId="0" sldId="267"/>
            <ac:spMk id="966" creationId="{00000000-0000-0000-0000-000000000000}"/>
          </ac:spMkLst>
        </pc:spChg>
        <pc:spChg chg="del">
          <ac:chgData name="Danielle Sullivan" userId="c5882b41-3c5e-4351-b821-e9fd37ac4629" providerId="ADAL" clId="{267E12F9-74D3-4C5B-B5BD-6FC81D0AAA32}" dt="2023-01-26T18:59:36.622" v="5855" actId="478"/>
          <ac:spMkLst>
            <pc:docMk/>
            <pc:sldMk cId="0" sldId="267"/>
            <ac:spMk id="967" creationId="{00000000-0000-0000-0000-000000000000}"/>
          </ac:spMkLst>
        </pc:spChg>
        <pc:spChg chg="del">
          <ac:chgData name="Danielle Sullivan" userId="c5882b41-3c5e-4351-b821-e9fd37ac4629" providerId="ADAL" clId="{267E12F9-74D3-4C5B-B5BD-6FC81D0AAA32}" dt="2023-01-26T18:59:58.553" v="5871" actId="478"/>
          <ac:spMkLst>
            <pc:docMk/>
            <pc:sldMk cId="0" sldId="267"/>
            <ac:spMk id="968"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969" creationId="{00000000-0000-0000-0000-000000000000}"/>
          </ac:spMkLst>
        </pc:spChg>
        <pc:spChg chg="del mod">
          <ac:chgData name="Danielle Sullivan" userId="c5882b41-3c5e-4351-b821-e9fd37ac4629" providerId="ADAL" clId="{267E12F9-74D3-4C5B-B5BD-6FC81D0AAA32}" dt="2023-01-26T18:59:18.392" v="5852" actId="478"/>
          <ac:spMkLst>
            <pc:docMk/>
            <pc:sldMk cId="0" sldId="267"/>
            <ac:spMk id="970"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971"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972"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973"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974"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975"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976"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977" creationId="{00000000-0000-0000-0000-000000000000}"/>
          </ac:spMkLst>
        </pc:spChg>
        <pc:spChg chg="del">
          <ac:chgData name="Danielle Sullivan" userId="c5882b41-3c5e-4351-b821-e9fd37ac4629" providerId="ADAL" clId="{267E12F9-74D3-4C5B-B5BD-6FC81D0AAA32}" dt="2023-01-26T19:00:04.153" v="5877" actId="478"/>
          <ac:spMkLst>
            <pc:docMk/>
            <pc:sldMk cId="0" sldId="267"/>
            <ac:spMk id="978" creationId="{00000000-0000-0000-0000-000000000000}"/>
          </ac:spMkLst>
        </pc:spChg>
        <pc:spChg chg="del">
          <ac:chgData name="Danielle Sullivan" userId="c5882b41-3c5e-4351-b821-e9fd37ac4629" providerId="ADAL" clId="{267E12F9-74D3-4C5B-B5BD-6FC81D0AAA32}" dt="2023-01-26T19:00:03.673" v="5876" actId="478"/>
          <ac:spMkLst>
            <pc:docMk/>
            <pc:sldMk cId="0" sldId="267"/>
            <ac:spMk id="979" creationId="{00000000-0000-0000-0000-000000000000}"/>
          </ac:spMkLst>
        </pc:spChg>
        <pc:spChg chg="del">
          <ac:chgData name="Danielle Sullivan" userId="c5882b41-3c5e-4351-b821-e9fd37ac4629" providerId="ADAL" clId="{267E12F9-74D3-4C5B-B5BD-6FC81D0AAA32}" dt="2023-01-26T19:00:03.017" v="5875" actId="478"/>
          <ac:spMkLst>
            <pc:docMk/>
            <pc:sldMk cId="0" sldId="267"/>
            <ac:spMk id="980" creationId="{00000000-0000-0000-0000-000000000000}"/>
          </ac:spMkLst>
        </pc:spChg>
        <pc:spChg chg="del mod">
          <ac:chgData name="Danielle Sullivan" userId="c5882b41-3c5e-4351-b821-e9fd37ac4629" providerId="ADAL" clId="{267E12F9-74D3-4C5B-B5BD-6FC81D0AAA32}" dt="2023-01-26T19:00:18.778" v="5880" actId="478"/>
          <ac:spMkLst>
            <pc:docMk/>
            <pc:sldMk cId="0" sldId="267"/>
            <ac:spMk id="981" creationId="{00000000-0000-0000-0000-000000000000}"/>
          </ac:spMkLst>
        </pc:spChg>
        <pc:spChg chg="del">
          <ac:chgData name="Danielle Sullivan" userId="c5882b41-3c5e-4351-b821-e9fd37ac4629" providerId="ADAL" clId="{267E12F9-74D3-4C5B-B5BD-6FC81D0AAA32}" dt="2023-01-26T18:59:55.648" v="5868" actId="478"/>
          <ac:spMkLst>
            <pc:docMk/>
            <pc:sldMk cId="0" sldId="267"/>
            <ac:spMk id="982" creationId="{00000000-0000-0000-0000-000000000000}"/>
          </ac:spMkLst>
        </pc:spChg>
        <pc:spChg chg="del">
          <ac:chgData name="Danielle Sullivan" userId="c5882b41-3c5e-4351-b821-e9fd37ac4629" providerId="ADAL" clId="{267E12F9-74D3-4C5B-B5BD-6FC81D0AAA32}" dt="2023-01-26T19:00:01.969" v="5874" actId="478"/>
          <ac:spMkLst>
            <pc:docMk/>
            <pc:sldMk cId="0" sldId="267"/>
            <ac:spMk id="983" creationId="{00000000-0000-0000-0000-000000000000}"/>
          </ac:spMkLst>
        </pc:spChg>
        <pc:spChg chg="del">
          <ac:chgData name="Danielle Sullivan" userId="c5882b41-3c5e-4351-b821-e9fd37ac4629" providerId="ADAL" clId="{267E12F9-74D3-4C5B-B5BD-6FC81D0AAA32}" dt="2023-01-26T19:00:00.850" v="5873" actId="478"/>
          <ac:spMkLst>
            <pc:docMk/>
            <pc:sldMk cId="0" sldId="267"/>
            <ac:spMk id="984" creationId="{00000000-0000-0000-0000-000000000000}"/>
          </ac:spMkLst>
        </pc:spChg>
        <pc:spChg chg="del">
          <ac:chgData name="Danielle Sullivan" userId="c5882b41-3c5e-4351-b821-e9fd37ac4629" providerId="ADAL" clId="{267E12F9-74D3-4C5B-B5BD-6FC81D0AAA32}" dt="2023-01-26T18:59:56.440" v="5869" actId="478"/>
          <ac:spMkLst>
            <pc:docMk/>
            <pc:sldMk cId="0" sldId="267"/>
            <ac:spMk id="985" creationId="{00000000-0000-0000-0000-000000000000}"/>
          </ac:spMkLst>
        </pc:spChg>
        <pc:spChg chg="del">
          <ac:chgData name="Danielle Sullivan" userId="c5882b41-3c5e-4351-b821-e9fd37ac4629" providerId="ADAL" clId="{267E12F9-74D3-4C5B-B5BD-6FC81D0AAA32}" dt="2023-01-26T19:00:00.167" v="5872" actId="478"/>
          <ac:spMkLst>
            <pc:docMk/>
            <pc:sldMk cId="0" sldId="267"/>
            <ac:spMk id="986" creationId="{00000000-0000-0000-0000-000000000000}"/>
          </ac:spMkLst>
        </pc:spChg>
        <pc:spChg chg="del">
          <ac:chgData name="Danielle Sullivan" userId="c5882b41-3c5e-4351-b821-e9fd37ac4629" providerId="ADAL" clId="{267E12F9-74D3-4C5B-B5BD-6FC81D0AAA32}" dt="2023-01-26T18:59:27.699" v="5853" actId="478"/>
          <ac:spMkLst>
            <pc:docMk/>
            <pc:sldMk cId="0" sldId="267"/>
            <ac:spMk id="987" creationId="{00000000-0000-0000-0000-000000000000}"/>
          </ac:spMkLst>
        </pc:spChg>
        <pc:spChg chg="del">
          <ac:chgData name="Danielle Sullivan" userId="c5882b41-3c5e-4351-b821-e9fd37ac4629" providerId="ADAL" clId="{267E12F9-74D3-4C5B-B5BD-6FC81D0AAA32}" dt="2023-01-26T18:59:57.370" v="5870" actId="478"/>
          <ac:spMkLst>
            <pc:docMk/>
            <pc:sldMk cId="0" sldId="267"/>
            <ac:spMk id="988" creationId="{00000000-0000-0000-0000-000000000000}"/>
          </ac:spMkLst>
        </pc:spChg>
        <pc:spChg chg="del">
          <ac:chgData name="Danielle Sullivan" userId="c5882b41-3c5e-4351-b821-e9fd37ac4629" providerId="ADAL" clId="{267E12F9-74D3-4C5B-B5BD-6FC81D0AAA32}" dt="2023-01-26T18:59:54.592" v="5867" actId="478"/>
          <ac:spMkLst>
            <pc:docMk/>
            <pc:sldMk cId="0" sldId="267"/>
            <ac:spMk id="989" creationId="{00000000-0000-0000-0000-000000000000}"/>
          </ac:spMkLst>
        </pc:spChg>
        <pc:spChg chg="del mod">
          <ac:chgData name="Danielle Sullivan" userId="c5882b41-3c5e-4351-b821-e9fd37ac4629" providerId="ADAL" clId="{267E12F9-74D3-4C5B-B5BD-6FC81D0AAA32}" dt="2023-01-26T18:58:24.569" v="5835" actId="478"/>
          <ac:spMkLst>
            <pc:docMk/>
            <pc:sldMk cId="0" sldId="267"/>
            <ac:spMk id="990"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991"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992"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993" creationId="{00000000-0000-0000-0000-000000000000}"/>
          </ac:spMkLst>
        </pc:spChg>
        <pc:spChg chg="del">
          <ac:chgData name="Danielle Sullivan" userId="c5882b41-3c5e-4351-b821-e9fd37ac4629" providerId="ADAL" clId="{267E12F9-74D3-4C5B-B5BD-6FC81D0AAA32}" dt="2023-01-26T18:59:52.648" v="5865" actId="478"/>
          <ac:spMkLst>
            <pc:docMk/>
            <pc:sldMk cId="0" sldId="267"/>
            <ac:spMk id="994" creationId="{00000000-0000-0000-0000-000000000000}"/>
          </ac:spMkLst>
        </pc:spChg>
        <pc:spChg chg="del">
          <ac:chgData name="Danielle Sullivan" userId="c5882b41-3c5e-4351-b821-e9fd37ac4629" providerId="ADAL" clId="{267E12F9-74D3-4C5B-B5BD-6FC81D0AAA32}" dt="2023-01-26T18:59:34.073" v="5854" actId="478"/>
          <ac:spMkLst>
            <pc:docMk/>
            <pc:sldMk cId="0" sldId="267"/>
            <ac:spMk id="995"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996"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997"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998"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999"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00"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01"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02"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03" creationId="{00000000-0000-0000-0000-000000000000}"/>
          </ac:spMkLst>
        </pc:spChg>
        <pc:spChg chg="del">
          <ac:chgData name="Danielle Sullivan" userId="c5882b41-3c5e-4351-b821-e9fd37ac4629" providerId="ADAL" clId="{267E12F9-74D3-4C5B-B5BD-6FC81D0AAA32}" dt="2023-01-26T18:59:27.699" v="5853" actId="478"/>
          <ac:spMkLst>
            <pc:docMk/>
            <pc:sldMk cId="0" sldId="267"/>
            <ac:spMk id="1004"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05" creationId="{00000000-0000-0000-0000-000000000000}"/>
          </ac:spMkLst>
        </pc:spChg>
        <pc:spChg chg="del">
          <ac:chgData name="Danielle Sullivan" userId="c5882b41-3c5e-4351-b821-e9fd37ac4629" providerId="ADAL" clId="{267E12F9-74D3-4C5B-B5BD-6FC81D0AAA32}" dt="2023-01-26T18:59:10.042" v="5850" actId="478"/>
          <ac:spMkLst>
            <pc:docMk/>
            <pc:sldMk cId="0" sldId="267"/>
            <ac:spMk id="1006"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07" creationId="{00000000-0000-0000-0000-000000000000}"/>
          </ac:spMkLst>
        </pc:spChg>
        <pc:spChg chg="del">
          <ac:chgData name="Danielle Sullivan" userId="c5882b41-3c5e-4351-b821-e9fd37ac4629" providerId="ADAL" clId="{267E12F9-74D3-4C5B-B5BD-6FC81D0AAA32}" dt="2023-01-26T18:59:53.601" v="5866" actId="478"/>
          <ac:spMkLst>
            <pc:docMk/>
            <pc:sldMk cId="0" sldId="267"/>
            <ac:spMk id="1008"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09" creationId="{00000000-0000-0000-0000-000000000000}"/>
          </ac:spMkLst>
        </pc:spChg>
        <pc:spChg chg="del mod">
          <ac:chgData name="Danielle Sullivan" userId="c5882b41-3c5e-4351-b821-e9fd37ac4629" providerId="ADAL" clId="{267E12F9-74D3-4C5B-B5BD-6FC81D0AAA32}" dt="2023-01-26T18:58:24.569" v="5835" actId="478"/>
          <ac:spMkLst>
            <pc:docMk/>
            <pc:sldMk cId="0" sldId="267"/>
            <ac:spMk id="1010"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11" creationId="{00000000-0000-0000-0000-000000000000}"/>
          </ac:spMkLst>
        </pc:spChg>
        <pc:spChg chg="del">
          <ac:chgData name="Danielle Sullivan" userId="c5882b41-3c5e-4351-b821-e9fd37ac4629" providerId="ADAL" clId="{267E12F9-74D3-4C5B-B5BD-6FC81D0AAA32}" dt="2023-01-26T18:59:27.699" v="5853" actId="478"/>
          <ac:spMkLst>
            <pc:docMk/>
            <pc:sldMk cId="0" sldId="267"/>
            <ac:spMk id="1012" creationId="{00000000-0000-0000-0000-000000000000}"/>
          </ac:spMkLst>
        </pc:spChg>
        <pc:spChg chg="del mod">
          <ac:chgData name="Danielle Sullivan" userId="c5882b41-3c5e-4351-b821-e9fd37ac4629" providerId="ADAL" clId="{267E12F9-74D3-4C5B-B5BD-6FC81D0AAA32}" dt="2023-01-26T18:58:24.569" v="5835" actId="478"/>
          <ac:spMkLst>
            <pc:docMk/>
            <pc:sldMk cId="0" sldId="267"/>
            <ac:spMk id="1013"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14"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15"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16"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17"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18"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19"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20"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21"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22"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23"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24" creationId="{00000000-0000-0000-0000-000000000000}"/>
          </ac:spMkLst>
        </pc:spChg>
        <pc:spChg chg="del">
          <ac:chgData name="Danielle Sullivan" userId="c5882b41-3c5e-4351-b821-e9fd37ac4629" providerId="ADAL" clId="{267E12F9-74D3-4C5B-B5BD-6FC81D0AAA32}" dt="2023-01-26T18:59:43.624" v="5858" actId="478"/>
          <ac:spMkLst>
            <pc:docMk/>
            <pc:sldMk cId="0" sldId="267"/>
            <ac:spMk id="1025" creationId="{00000000-0000-0000-0000-000000000000}"/>
          </ac:spMkLst>
        </pc:spChg>
        <pc:spChg chg="del">
          <ac:chgData name="Danielle Sullivan" userId="c5882b41-3c5e-4351-b821-e9fd37ac4629" providerId="ADAL" clId="{267E12F9-74D3-4C5B-B5BD-6FC81D0AAA32}" dt="2023-01-26T18:59:50.506" v="5864" actId="478"/>
          <ac:spMkLst>
            <pc:docMk/>
            <pc:sldMk cId="0" sldId="267"/>
            <ac:spMk id="1026"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27"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28" creationId="{00000000-0000-0000-0000-000000000000}"/>
          </ac:spMkLst>
        </pc:spChg>
        <pc:spChg chg="del">
          <ac:chgData name="Danielle Sullivan" userId="c5882b41-3c5e-4351-b821-e9fd37ac4629" providerId="ADAL" clId="{267E12F9-74D3-4C5B-B5BD-6FC81D0AAA32}" dt="2023-01-26T18:59:34.073" v="5854" actId="478"/>
          <ac:spMkLst>
            <pc:docMk/>
            <pc:sldMk cId="0" sldId="267"/>
            <ac:spMk id="1029"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30"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31"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32" creationId="{00000000-0000-0000-0000-000000000000}"/>
          </ac:spMkLst>
        </pc:spChg>
        <pc:spChg chg="del">
          <ac:chgData name="Danielle Sullivan" userId="c5882b41-3c5e-4351-b821-e9fd37ac4629" providerId="ADAL" clId="{267E12F9-74D3-4C5B-B5BD-6FC81D0AAA32}" dt="2023-01-26T18:59:41.759" v="5857" actId="478"/>
          <ac:spMkLst>
            <pc:docMk/>
            <pc:sldMk cId="0" sldId="267"/>
            <ac:spMk id="1033"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34" creationId="{00000000-0000-0000-0000-000000000000}"/>
          </ac:spMkLst>
        </pc:spChg>
        <pc:spChg chg="del">
          <ac:chgData name="Danielle Sullivan" userId="c5882b41-3c5e-4351-b821-e9fd37ac4629" providerId="ADAL" clId="{267E12F9-74D3-4C5B-B5BD-6FC81D0AAA32}" dt="2023-01-26T18:59:41.759" v="5857" actId="478"/>
          <ac:spMkLst>
            <pc:docMk/>
            <pc:sldMk cId="0" sldId="267"/>
            <ac:spMk id="1035" creationId="{00000000-0000-0000-0000-000000000000}"/>
          </ac:spMkLst>
        </pc:spChg>
        <pc:spChg chg="del">
          <ac:chgData name="Danielle Sullivan" userId="c5882b41-3c5e-4351-b821-e9fd37ac4629" providerId="ADAL" clId="{267E12F9-74D3-4C5B-B5BD-6FC81D0AAA32}" dt="2023-01-26T18:59:34.073" v="5854" actId="478"/>
          <ac:spMkLst>
            <pc:docMk/>
            <pc:sldMk cId="0" sldId="267"/>
            <ac:spMk id="1036" creationId="{00000000-0000-0000-0000-000000000000}"/>
          </ac:spMkLst>
        </pc:spChg>
        <pc:spChg chg="del">
          <ac:chgData name="Danielle Sullivan" userId="c5882b41-3c5e-4351-b821-e9fd37ac4629" providerId="ADAL" clId="{267E12F9-74D3-4C5B-B5BD-6FC81D0AAA32}" dt="2023-01-26T18:59:49.895" v="5863" actId="478"/>
          <ac:spMkLst>
            <pc:docMk/>
            <pc:sldMk cId="0" sldId="267"/>
            <ac:spMk id="1037"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38" creationId="{00000000-0000-0000-0000-000000000000}"/>
          </ac:spMkLst>
        </pc:spChg>
        <pc:spChg chg="del">
          <ac:chgData name="Danielle Sullivan" userId="c5882b41-3c5e-4351-b821-e9fd37ac4629" providerId="ADAL" clId="{267E12F9-74D3-4C5B-B5BD-6FC81D0AAA32}" dt="2023-01-26T19:00:06.473" v="5879" actId="478"/>
          <ac:spMkLst>
            <pc:docMk/>
            <pc:sldMk cId="0" sldId="267"/>
            <ac:spMk id="1039" creationId="{00000000-0000-0000-0000-000000000000}"/>
          </ac:spMkLst>
        </pc:spChg>
        <pc:spChg chg="del">
          <ac:chgData name="Danielle Sullivan" userId="c5882b41-3c5e-4351-b821-e9fd37ac4629" providerId="ADAL" clId="{267E12F9-74D3-4C5B-B5BD-6FC81D0AAA32}" dt="2023-01-26T18:59:49.098" v="5862" actId="478"/>
          <ac:spMkLst>
            <pc:docMk/>
            <pc:sldMk cId="0" sldId="267"/>
            <ac:spMk id="1040" creationId="{00000000-0000-0000-0000-000000000000}"/>
          </ac:spMkLst>
        </pc:spChg>
        <pc:spChg chg="del">
          <ac:chgData name="Danielle Sullivan" userId="c5882b41-3c5e-4351-b821-e9fd37ac4629" providerId="ADAL" clId="{267E12F9-74D3-4C5B-B5BD-6FC81D0AAA32}" dt="2023-01-26T18:59:47.856" v="5861" actId="478"/>
          <ac:spMkLst>
            <pc:docMk/>
            <pc:sldMk cId="0" sldId="267"/>
            <ac:spMk id="1041" creationId="{00000000-0000-0000-0000-000000000000}"/>
          </ac:spMkLst>
        </pc:spChg>
        <pc:spChg chg="del">
          <ac:chgData name="Danielle Sullivan" userId="c5882b41-3c5e-4351-b821-e9fd37ac4629" providerId="ADAL" clId="{267E12F9-74D3-4C5B-B5BD-6FC81D0AAA32}" dt="2023-01-26T18:59:47.073" v="5860" actId="478"/>
          <ac:spMkLst>
            <pc:docMk/>
            <pc:sldMk cId="0" sldId="267"/>
            <ac:spMk id="1042" creationId="{00000000-0000-0000-0000-000000000000}"/>
          </ac:spMkLst>
        </pc:spChg>
        <pc:spChg chg="del">
          <ac:chgData name="Danielle Sullivan" userId="c5882b41-3c5e-4351-b821-e9fd37ac4629" providerId="ADAL" clId="{267E12F9-74D3-4C5B-B5BD-6FC81D0AAA32}" dt="2023-01-26T18:59:41.759" v="5857" actId="478"/>
          <ac:spMkLst>
            <pc:docMk/>
            <pc:sldMk cId="0" sldId="267"/>
            <ac:spMk id="1043"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44" creationId="{00000000-0000-0000-0000-000000000000}"/>
          </ac:spMkLst>
        </pc:spChg>
        <pc:spChg chg="del">
          <ac:chgData name="Danielle Sullivan" userId="c5882b41-3c5e-4351-b821-e9fd37ac4629" providerId="ADAL" clId="{267E12F9-74D3-4C5B-B5BD-6FC81D0AAA32}" dt="2023-01-26T18:59:34.073" v="5854" actId="478"/>
          <ac:spMkLst>
            <pc:docMk/>
            <pc:sldMk cId="0" sldId="267"/>
            <ac:spMk id="1045" creationId="{00000000-0000-0000-0000-000000000000}"/>
          </ac:spMkLst>
        </pc:spChg>
        <pc:spChg chg="del mod">
          <ac:chgData name="Danielle Sullivan" userId="c5882b41-3c5e-4351-b821-e9fd37ac4629" providerId="ADAL" clId="{267E12F9-74D3-4C5B-B5BD-6FC81D0AAA32}" dt="2023-01-26T18:58:24.569" v="5835" actId="478"/>
          <ac:spMkLst>
            <pc:docMk/>
            <pc:sldMk cId="0" sldId="267"/>
            <ac:spMk id="1046" creationId="{00000000-0000-0000-0000-000000000000}"/>
          </ac:spMkLst>
        </pc:spChg>
        <pc:spChg chg="del">
          <ac:chgData name="Danielle Sullivan" userId="c5882b41-3c5e-4351-b821-e9fd37ac4629" providerId="ADAL" clId="{267E12F9-74D3-4C5B-B5BD-6FC81D0AAA32}" dt="2023-01-26T18:59:10.042" v="5850" actId="478"/>
          <ac:spMkLst>
            <pc:docMk/>
            <pc:sldMk cId="0" sldId="267"/>
            <ac:spMk id="1047" creationId="{00000000-0000-0000-0000-000000000000}"/>
          </ac:spMkLst>
        </pc:spChg>
        <pc:spChg chg="del">
          <ac:chgData name="Danielle Sullivan" userId="c5882b41-3c5e-4351-b821-e9fd37ac4629" providerId="ADAL" clId="{267E12F9-74D3-4C5B-B5BD-6FC81D0AAA32}" dt="2023-01-26T18:59:18.392" v="5852" actId="478"/>
          <ac:spMkLst>
            <pc:docMk/>
            <pc:sldMk cId="0" sldId="267"/>
            <ac:spMk id="1048" creationId="{00000000-0000-0000-0000-000000000000}"/>
          </ac:spMkLst>
        </pc:spChg>
        <pc:spChg chg="del mod">
          <ac:chgData name="Danielle Sullivan" userId="c5882b41-3c5e-4351-b821-e9fd37ac4629" providerId="ADAL" clId="{267E12F9-74D3-4C5B-B5BD-6FC81D0AAA32}" dt="2023-01-26T19:00:18.778" v="5880" actId="478"/>
          <ac:spMkLst>
            <pc:docMk/>
            <pc:sldMk cId="0" sldId="267"/>
            <ac:spMk id="1049"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72"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73"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74" creationId="{00000000-0000-0000-0000-000000000000}"/>
          </ac:spMkLst>
        </pc:spChg>
        <pc:spChg chg="del">
          <ac:chgData name="Danielle Sullivan" userId="c5882b41-3c5e-4351-b821-e9fd37ac4629" providerId="ADAL" clId="{267E12F9-74D3-4C5B-B5BD-6FC81D0AAA32}" dt="2023-01-26T19:00:18.778" v="5880" actId="478"/>
          <ac:spMkLst>
            <pc:docMk/>
            <pc:sldMk cId="0" sldId="267"/>
            <ac:spMk id="1075" creationId="{00000000-0000-0000-0000-000000000000}"/>
          </ac:spMkLst>
        </pc:spChg>
        <pc:grpChg chg="del">
          <ac:chgData name="Danielle Sullivan" userId="c5882b41-3c5e-4351-b821-e9fd37ac4629" providerId="ADAL" clId="{267E12F9-74D3-4C5B-B5BD-6FC81D0AAA32}" dt="2023-01-26T18:58:40.105" v="5839" actId="478"/>
          <ac:grpSpMkLst>
            <pc:docMk/>
            <pc:sldMk cId="0" sldId="267"/>
            <ac:grpSpMk id="1058" creationId="{00000000-0000-0000-0000-000000000000}"/>
          </ac:grpSpMkLst>
        </pc:grpChg>
        <pc:grpChg chg="del">
          <ac:chgData name="Danielle Sullivan" userId="c5882b41-3c5e-4351-b821-e9fd37ac4629" providerId="ADAL" clId="{267E12F9-74D3-4C5B-B5BD-6FC81D0AAA32}" dt="2023-01-26T18:58:09.136" v="5824" actId="478"/>
          <ac:grpSpMkLst>
            <pc:docMk/>
            <pc:sldMk cId="0" sldId="267"/>
            <ac:grpSpMk id="1064" creationId="{00000000-0000-0000-0000-000000000000}"/>
          </ac:grpSpMkLst>
        </pc:grpChg>
        <pc:grpChg chg="del">
          <ac:chgData name="Danielle Sullivan" userId="c5882b41-3c5e-4351-b821-e9fd37ac4629" providerId="ADAL" clId="{267E12F9-74D3-4C5B-B5BD-6FC81D0AAA32}" dt="2023-01-26T18:58:07.905" v="5823" actId="478"/>
          <ac:grpSpMkLst>
            <pc:docMk/>
            <pc:sldMk cId="0" sldId="267"/>
            <ac:grpSpMk id="1066" creationId="{00000000-0000-0000-0000-000000000000}"/>
          </ac:grpSpMkLst>
        </pc:grpChg>
        <pc:grpChg chg="del">
          <ac:chgData name="Danielle Sullivan" userId="c5882b41-3c5e-4351-b821-e9fd37ac4629" providerId="ADAL" clId="{267E12F9-74D3-4C5B-B5BD-6FC81D0AAA32}" dt="2023-01-26T18:58:42.287" v="5840" actId="21"/>
          <ac:grpSpMkLst>
            <pc:docMk/>
            <pc:sldMk cId="0" sldId="267"/>
            <ac:grpSpMk id="1068" creationId="{00000000-0000-0000-0000-000000000000}"/>
          </ac:grpSpMkLst>
        </pc:grpChg>
        <pc:grpChg chg="del">
          <ac:chgData name="Danielle Sullivan" userId="c5882b41-3c5e-4351-b821-e9fd37ac4629" providerId="ADAL" clId="{267E12F9-74D3-4C5B-B5BD-6FC81D0AAA32}" dt="2023-01-26T19:00:18.778" v="5880" actId="478"/>
          <ac:grpSpMkLst>
            <pc:docMk/>
            <pc:sldMk cId="0" sldId="267"/>
            <ac:grpSpMk id="1076" creationId="{00000000-0000-0000-0000-000000000000}"/>
          </ac:grpSpMkLst>
        </pc:grpChg>
        <pc:grpChg chg="del">
          <ac:chgData name="Danielle Sullivan" userId="c5882b41-3c5e-4351-b821-e9fd37ac4629" providerId="ADAL" clId="{267E12F9-74D3-4C5B-B5BD-6FC81D0AAA32}" dt="2023-01-26T19:00:18.778" v="5880" actId="478"/>
          <ac:grpSpMkLst>
            <pc:docMk/>
            <pc:sldMk cId="0" sldId="267"/>
            <ac:grpSpMk id="1079" creationId="{00000000-0000-0000-0000-000000000000}"/>
          </ac:grpSpMkLst>
        </pc:grpChg>
        <pc:grpChg chg="del">
          <ac:chgData name="Danielle Sullivan" userId="c5882b41-3c5e-4351-b821-e9fd37ac4629" providerId="ADAL" clId="{267E12F9-74D3-4C5B-B5BD-6FC81D0AAA32}" dt="2023-01-26T19:00:18.778" v="5880" actId="478"/>
          <ac:grpSpMkLst>
            <pc:docMk/>
            <pc:sldMk cId="0" sldId="267"/>
            <ac:grpSpMk id="1082" creationId="{00000000-0000-0000-0000-000000000000}"/>
          </ac:grpSpMkLst>
        </pc:grpChg>
        <pc:grpChg chg="del">
          <ac:chgData name="Danielle Sullivan" userId="c5882b41-3c5e-4351-b821-e9fd37ac4629" providerId="ADAL" clId="{267E12F9-74D3-4C5B-B5BD-6FC81D0AAA32}" dt="2023-01-26T19:00:18.778" v="5880" actId="478"/>
          <ac:grpSpMkLst>
            <pc:docMk/>
            <pc:sldMk cId="0" sldId="267"/>
            <ac:grpSpMk id="1089" creationId="{00000000-0000-0000-0000-000000000000}"/>
          </ac:grpSpMkLst>
        </pc:grpChg>
        <pc:picChg chg="add mod">
          <ac:chgData name="Danielle Sullivan" userId="c5882b41-3c5e-4351-b821-e9fd37ac4629" providerId="ADAL" clId="{267E12F9-74D3-4C5B-B5BD-6FC81D0AAA32}" dt="2023-02-03T15:24:23.416" v="13670" actId="1076"/>
          <ac:picMkLst>
            <pc:docMk/>
            <pc:sldMk cId="0" sldId="267"/>
            <ac:picMk id="2" creationId="{3014642A-697B-A29F-F995-979C16A4D88E}"/>
          </ac:picMkLst>
        </pc:picChg>
        <pc:picChg chg="add mod">
          <ac:chgData name="Danielle Sullivan" userId="c5882b41-3c5e-4351-b821-e9fd37ac4629" providerId="ADAL" clId="{267E12F9-74D3-4C5B-B5BD-6FC81D0AAA32}" dt="2023-02-03T15:24:34.038" v="13674" actId="14100"/>
          <ac:picMkLst>
            <pc:docMk/>
            <pc:sldMk cId="0" sldId="267"/>
            <ac:picMk id="4" creationId="{963D1FA7-C900-2103-D58C-60A700D844EA}"/>
          </ac:picMkLst>
        </pc:picChg>
        <pc:cxnChg chg="del mod">
          <ac:chgData name="Danielle Sullivan" userId="c5882b41-3c5e-4351-b821-e9fd37ac4629" providerId="ADAL" clId="{267E12F9-74D3-4C5B-B5BD-6FC81D0AAA32}" dt="2023-01-26T18:58:40.105" v="5839" actId="478"/>
          <ac:cxnSpMkLst>
            <pc:docMk/>
            <pc:sldMk cId="0" sldId="267"/>
            <ac:cxnSpMk id="1050" creationId="{00000000-0000-0000-0000-000000000000}"/>
          </ac:cxnSpMkLst>
        </pc:cxnChg>
        <pc:cxnChg chg="del mod">
          <ac:chgData name="Danielle Sullivan" userId="c5882b41-3c5e-4351-b821-e9fd37ac4629" providerId="ADAL" clId="{267E12F9-74D3-4C5B-B5BD-6FC81D0AAA32}" dt="2023-01-26T18:58:05.844" v="5822" actId="478"/>
          <ac:cxnSpMkLst>
            <pc:docMk/>
            <pc:sldMk cId="0" sldId="267"/>
            <ac:cxnSpMk id="1052" creationId="{00000000-0000-0000-0000-000000000000}"/>
          </ac:cxnSpMkLst>
        </pc:cxnChg>
        <pc:cxnChg chg="del mod">
          <ac:chgData name="Danielle Sullivan" userId="c5882b41-3c5e-4351-b821-e9fd37ac4629" providerId="ADAL" clId="{267E12F9-74D3-4C5B-B5BD-6FC81D0AAA32}" dt="2023-01-26T18:58:10.199" v="5826" actId="478"/>
          <ac:cxnSpMkLst>
            <pc:docMk/>
            <pc:sldMk cId="0" sldId="267"/>
            <ac:cxnSpMk id="1054" creationId="{00000000-0000-0000-0000-000000000000}"/>
          </ac:cxnSpMkLst>
        </pc:cxnChg>
        <pc:cxnChg chg="del mod">
          <ac:chgData name="Danielle Sullivan" userId="c5882b41-3c5e-4351-b821-e9fd37ac4629" providerId="ADAL" clId="{267E12F9-74D3-4C5B-B5BD-6FC81D0AAA32}" dt="2023-01-26T18:58:44.609" v="5841" actId="478"/>
          <ac:cxnSpMkLst>
            <pc:docMk/>
            <pc:sldMk cId="0" sldId="267"/>
            <ac:cxnSpMk id="1056" creationId="{00000000-0000-0000-0000-000000000000}"/>
          </ac:cxnSpMkLst>
        </pc:cxnChg>
      </pc:sldChg>
      <pc:sldChg chg="del">
        <pc:chgData name="Danielle Sullivan" userId="c5882b41-3c5e-4351-b821-e9fd37ac4629" providerId="ADAL" clId="{267E12F9-74D3-4C5B-B5BD-6FC81D0AAA32}" dt="2023-02-20T21:45:24.676" v="14392" actId="2696"/>
        <pc:sldMkLst>
          <pc:docMk/>
          <pc:sldMk cId="0" sldId="268"/>
        </pc:sldMkLst>
      </pc:sldChg>
      <pc:sldChg chg="addSp delSp modSp mod ord modNotes">
        <pc:chgData name="Danielle Sullivan" userId="c5882b41-3c5e-4351-b821-e9fd37ac4629" providerId="ADAL" clId="{267E12F9-74D3-4C5B-B5BD-6FC81D0AAA32}" dt="2023-01-26T18:43:49.106" v="5319" actId="208"/>
        <pc:sldMkLst>
          <pc:docMk/>
          <pc:sldMk cId="0" sldId="270"/>
        </pc:sldMkLst>
        <pc:spChg chg="add del mod">
          <ac:chgData name="Danielle Sullivan" userId="c5882b41-3c5e-4351-b821-e9fd37ac4629" providerId="ADAL" clId="{267E12F9-74D3-4C5B-B5BD-6FC81D0AAA32}" dt="2023-01-26T18:26:49.815" v="4783" actId="478"/>
          <ac:spMkLst>
            <pc:docMk/>
            <pc:sldMk cId="0" sldId="270"/>
            <ac:spMk id="3" creationId="{F8B01076-BCEF-49A2-9C5D-5FEE0C4625D4}"/>
          </ac:spMkLst>
        </pc:spChg>
        <pc:spChg chg="add del mod">
          <ac:chgData name="Danielle Sullivan" userId="c5882b41-3c5e-4351-b821-e9fd37ac4629" providerId="ADAL" clId="{267E12F9-74D3-4C5B-B5BD-6FC81D0AAA32}" dt="2023-01-26T18:26:49.815" v="4783" actId="478"/>
          <ac:spMkLst>
            <pc:docMk/>
            <pc:sldMk cId="0" sldId="270"/>
            <ac:spMk id="5" creationId="{C7B980BB-F116-424B-B207-BAE98E44EBE3}"/>
          </ac:spMkLst>
        </pc:spChg>
        <pc:spChg chg="add del mod">
          <ac:chgData name="Danielle Sullivan" userId="c5882b41-3c5e-4351-b821-e9fd37ac4629" providerId="ADAL" clId="{267E12F9-74D3-4C5B-B5BD-6FC81D0AAA32}" dt="2023-01-26T18:26:49.815" v="4783" actId="478"/>
          <ac:spMkLst>
            <pc:docMk/>
            <pc:sldMk cId="0" sldId="270"/>
            <ac:spMk id="7" creationId="{628E7069-BEE4-44DF-8C89-FFEB159B1CC5}"/>
          </ac:spMkLst>
        </pc:spChg>
        <pc:spChg chg="add del mod">
          <ac:chgData name="Danielle Sullivan" userId="c5882b41-3c5e-4351-b821-e9fd37ac4629" providerId="ADAL" clId="{267E12F9-74D3-4C5B-B5BD-6FC81D0AAA32}" dt="2023-01-26T18:26:49.815" v="4783" actId="478"/>
          <ac:spMkLst>
            <pc:docMk/>
            <pc:sldMk cId="0" sldId="270"/>
            <ac:spMk id="9" creationId="{906DE14D-D280-4065-AD27-1E85B98A466D}"/>
          </ac:spMkLst>
        </pc:spChg>
        <pc:spChg chg="add del mod">
          <ac:chgData name="Danielle Sullivan" userId="c5882b41-3c5e-4351-b821-e9fd37ac4629" providerId="ADAL" clId="{267E12F9-74D3-4C5B-B5BD-6FC81D0AAA32}" dt="2023-01-26T18:27:09.941" v="4787" actId="478"/>
          <ac:spMkLst>
            <pc:docMk/>
            <pc:sldMk cId="0" sldId="270"/>
            <ac:spMk id="11" creationId="{3DD84EED-4C51-4B1D-884D-400737D4DBA3}"/>
          </ac:spMkLst>
        </pc:spChg>
        <pc:spChg chg="add del mod">
          <ac:chgData name="Danielle Sullivan" userId="c5882b41-3c5e-4351-b821-e9fd37ac4629" providerId="ADAL" clId="{267E12F9-74D3-4C5B-B5BD-6FC81D0AAA32}" dt="2023-01-26T18:27:30.180" v="4797" actId="478"/>
          <ac:spMkLst>
            <pc:docMk/>
            <pc:sldMk cId="0" sldId="270"/>
            <ac:spMk id="13" creationId="{76A91B4D-A383-4467-BBC7-DB60860CCFD6}"/>
          </ac:spMkLst>
        </pc:spChg>
        <pc:spChg chg="mod">
          <ac:chgData name="Danielle Sullivan" userId="c5882b41-3c5e-4351-b821-e9fd37ac4629" providerId="ADAL" clId="{267E12F9-74D3-4C5B-B5BD-6FC81D0AAA32}" dt="2023-01-26T18:40:44.982" v="5295" actId="208"/>
          <ac:spMkLst>
            <pc:docMk/>
            <pc:sldMk cId="0" sldId="270"/>
            <ac:spMk id="77" creationId="{395BE05B-CFD0-4479-A46F-B1ED36B85313}"/>
          </ac:spMkLst>
        </pc:spChg>
        <pc:spChg chg="mod">
          <ac:chgData name="Danielle Sullivan" userId="c5882b41-3c5e-4351-b821-e9fd37ac4629" providerId="ADAL" clId="{267E12F9-74D3-4C5B-B5BD-6FC81D0AAA32}" dt="2023-01-26T18:40:44.982" v="5295" actId="208"/>
          <ac:spMkLst>
            <pc:docMk/>
            <pc:sldMk cId="0" sldId="270"/>
            <ac:spMk id="78" creationId="{3C041B63-D6DC-4E9D-8569-B26FFD9015A5}"/>
          </ac:spMkLst>
        </pc:spChg>
        <pc:spChg chg="mod">
          <ac:chgData name="Danielle Sullivan" userId="c5882b41-3c5e-4351-b821-e9fd37ac4629" providerId="ADAL" clId="{267E12F9-74D3-4C5B-B5BD-6FC81D0AAA32}" dt="2023-01-26T18:40:25.735" v="5289" actId="208"/>
          <ac:spMkLst>
            <pc:docMk/>
            <pc:sldMk cId="0" sldId="270"/>
            <ac:spMk id="80" creationId="{D01BB4F7-6350-4CC1-97A9-752FA145895A}"/>
          </ac:spMkLst>
        </pc:spChg>
        <pc:spChg chg="mod">
          <ac:chgData name="Danielle Sullivan" userId="c5882b41-3c5e-4351-b821-e9fd37ac4629" providerId="ADAL" clId="{267E12F9-74D3-4C5B-B5BD-6FC81D0AAA32}" dt="2023-01-26T18:40:25.735" v="5289" actId="208"/>
          <ac:spMkLst>
            <pc:docMk/>
            <pc:sldMk cId="0" sldId="270"/>
            <ac:spMk id="81" creationId="{D87B048B-1605-4CB7-A050-077062229EAA}"/>
          </ac:spMkLst>
        </pc:spChg>
        <pc:spChg chg="mod">
          <ac:chgData name="Danielle Sullivan" userId="c5882b41-3c5e-4351-b821-e9fd37ac4629" providerId="ADAL" clId="{267E12F9-74D3-4C5B-B5BD-6FC81D0AAA32}" dt="2023-01-26T18:43:49.106" v="5319" actId="208"/>
          <ac:spMkLst>
            <pc:docMk/>
            <pc:sldMk cId="0" sldId="270"/>
            <ac:spMk id="83" creationId="{F27960D6-1D62-4D6C-B232-F78C7BCBDFED}"/>
          </ac:spMkLst>
        </pc:spChg>
        <pc:spChg chg="mod">
          <ac:chgData name="Danielle Sullivan" userId="c5882b41-3c5e-4351-b821-e9fd37ac4629" providerId="ADAL" clId="{267E12F9-74D3-4C5B-B5BD-6FC81D0AAA32}" dt="2023-01-26T18:43:49.106" v="5319" actId="208"/>
          <ac:spMkLst>
            <pc:docMk/>
            <pc:sldMk cId="0" sldId="270"/>
            <ac:spMk id="84" creationId="{BA8BA7E7-CCC8-4E0E-8C6C-AFF685C20ADB}"/>
          </ac:spMkLst>
        </pc:spChg>
        <pc:spChg chg="add mod">
          <ac:chgData name="Danielle Sullivan" userId="c5882b41-3c5e-4351-b821-e9fd37ac4629" providerId="ADAL" clId="{267E12F9-74D3-4C5B-B5BD-6FC81D0AAA32}" dt="2023-01-26T18:39:44.691" v="5279" actId="207"/>
          <ac:spMkLst>
            <pc:docMk/>
            <pc:sldMk cId="0" sldId="270"/>
            <ac:spMk id="85" creationId="{EC5A4D4E-601C-4C0B-A917-67B200EEB244}"/>
          </ac:spMkLst>
        </pc:spChg>
        <pc:spChg chg="del">
          <ac:chgData name="Danielle Sullivan" userId="c5882b41-3c5e-4351-b821-e9fd37ac4629" providerId="ADAL" clId="{267E12F9-74D3-4C5B-B5BD-6FC81D0AAA32}" dt="2023-01-26T18:26:14.301" v="4770" actId="478"/>
          <ac:spMkLst>
            <pc:docMk/>
            <pc:sldMk cId="0" sldId="270"/>
            <ac:spMk id="1120" creationId="{00000000-0000-0000-0000-000000000000}"/>
          </ac:spMkLst>
        </pc:spChg>
        <pc:spChg chg="add del mod">
          <ac:chgData name="Danielle Sullivan" userId="c5882b41-3c5e-4351-b821-e9fd37ac4629" providerId="ADAL" clId="{267E12F9-74D3-4C5B-B5BD-6FC81D0AAA32}" dt="2023-01-26T18:34:10.093" v="5252" actId="1076"/>
          <ac:spMkLst>
            <pc:docMk/>
            <pc:sldMk cId="0" sldId="270"/>
            <ac:spMk id="1121" creationId="{00000000-0000-0000-0000-000000000000}"/>
          </ac:spMkLst>
        </pc:spChg>
        <pc:spChg chg="mod">
          <ac:chgData name="Danielle Sullivan" userId="c5882b41-3c5e-4351-b821-e9fd37ac4629" providerId="ADAL" clId="{267E12F9-74D3-4C5B-B5BD-6FC81D0AAA32}" dt="2023-01-26T18:33:52.059" v="5251" actId="1076"/>
          <ac:spMkLst>
            <pc:docMk/>
            <pc:sldMk cId="0" sldId="270"/>
            <ac:spMk id="1123" creationId="{00000000-0000-0000-0000-000000000000}"/>
          </ac:spMkLst>
        </pc:spChg>
        <pc:spChg chg="mod">
          <ac:chgData name="Danielle Sullivan" userId="c5882b41-3c5e-4351-b821-e9fd37ac4629" providerId="ADAL" clId="{267E12F9-74D3-4C5B-B5BD-6FC81D0AAA32}" dt="2023-01-26T18:33:52.059" v="5251" actId="1076"/>
          <ac:spMkLst>
            <pc:docMk/>
            <pc:sldMk cId="0" sldId="270"/>
            <ac:spMk id="1124" creationId="{00000000-0000-0000-0000-000000000000}"/>
          </ac:spMkLst>
        </pc:spChg>
        <pc:spChg chg="mod">
          <ac:chgData name="Danielle Sullivan" userId="c5882b41-3c5e-4351-b821-e9fd37ac4629" providerId="ADAL" clId="{267E12F9-74D3-4C5B-B5BD-6FC81D0AAA32}" dt="2023-01-26T18:28:50.944" v="4897" actId="20577"/>
          <ac:spMkLst>
            <pc:docMk/>
            <pc:sldMk cId="0" sldId="270"/>
            <ac:spMk id="1127" creationId="{00000000-0000-0000-0000-000000000000}"/>
          </ac:spMkLst>
        </pc:spChg>
        <pc:spChg chg="add del">
          <ac:chgData name="Danielle Sullivan" userId="c5882b41-3c5e-4351-b821-e9fd37ac4629" providerId="ADAL" clId="{267E12F9-74D3-4C5B-B5BD-6FC81D0AAA32}" dt="2023-01-26T18:27:17.685" v="4789" actId="478"/>
          <ac:spMkLst>
            <pc:docMk/>
            <pc:sldMk cId="0" sldId="270"/>
            <ac:spMk id="1129" creationId="{00000000-0000-0000-0000-000000000000}"/>
          </ac:spMkLst>
        </pc:spChg>
        <pc:spChg chg="add del mod">
          <ac:chgData name="Danielle Sullivan" userId="c5882b41-3c5e-4351-b821-e9fd37ac4629" providerId="ADAL" clId="{267E12F9-74D3-4C5B-B5BD-6FC81D0AAA32}" dt="2023-01-26T18:30:15.460" v="5004" actId="1076"/>
          <ac:spMkLst>
            <pc:docMk/>
            <pc:sldMk cId="0" sldId="270"/>
            <ac:spMk id="1130" creationId="{00000000-0000-0000-0000-000000000000}"/>
          </ac:spMkLst>
        </pc:spChg>
        <pc:spChg chg="mod">
          <ac:chgData name="Danielle Sullivan" userId="c5882b41-3c5e-4351-b821-e9fd37ac4629" providerId="ADAL" clId="{267E12F9-74D3-4C5B-B5BD-6FC81D0AAA32}" dt="2023-01-26T18:31:55.826" v="5131" actId="20577"/>
          <ac:spMkLst>
            <pc:docMk/>
            <pc:sldMk cId="0" sldId="270"/>
            <ac:spMk id="1133" creationId="{00000000-0000-0000-0000-000000000000}"/>
          </ac:spMkLst>
        </pc:spChg>
        <pc:spChg chg="add del mod">
          <ac:chgData name="Danielle Sullivan" userId="c5882b41-3c5e-4351-b821-e9fd37ac4629" providerId="ADAL" clId="{267E12F9-74D3-4C5B-B5BD-6FC81D0AAA32}" dt="2023-01-26T18:30:15.460" v="5004" actId="1076"/>
          <ac:spMkLst>
            <pc:docMk/>
            <pc:sldMk cId="0" sldId="270"/>
            <ac:spMk id="1135" creationId="{00000000-0000-0000-0000-000000000000}"/>
          </ac:spMkLst>
        </pc:spChg>
        <pc:spChg chg="mod">
          <ac:chgData name="Danielle Sullivan" userId="c5882b41-3c5e-4351-b821-e9fd37ac4629" providerId="ADAL" clId="{267E12F9-74D3-4C5B-B5BD-6FC81D0AAA32}" dt="2023-01-26T18:39:58.115" v="5282" actId="1076"/>
          <ac:spMkLst>
            <pc:docMk/>
            <pc:sldMk cId="0" sldId="270"/>
            <ac:spMk id="1137" creationId="{00000000-0000-0000-0000-000000000000}"/>
          </ac:spMkLst>
        </pc:spChg>
        <pc:spChg chg="add del mod">
          <ac:chgData name="Danielle Sullivan" userId="c5882b41-3c5e-4351-b821-e9fd37ac4629" providerId="ADAL" clId="{267E12F9-74D3-4C5B-B5BD-6FC81D0AAA32}" dt="2023-01-26T18:34:10.093" v="5252" actId="1076"/>
          <ac:spMkLst>
            <pc:docMk/>
            <pc:sldMk cId="0" sldId="270"/>
            <ac:spMk id="1138" creationId="{00000000-0000-0000-0000-000000000000}"/>
          </ac:spMkLst>
        </pc:spChg>
        <pc:spChg chg="mod">
          <ac:chgData name="Danielle Sullivan" userId="c5882b41-3c5e-4351-b821-e9fd37ac4629" providerId="ADAL" clId="{267E12F9-74D3-4C5B-B5BD-6FC81D0AAA32}" dt="2023-01-26T18:33:52.059" v="5251" actId="1076"/>
          <ac:spMkLst>
            <pc:docMk/>
            <pc:sldMk cId="0" sldId="270"/>
            <ac:spMk id="1139" creationId="{00000000-0000-0000-0000-000000000000}"/>
          </ac:spMkLst>
        </pc:spChg>
        <pc:spChg chg="mod">
          <ac:chgData name="Danielle Sullivan" userId="c5882b41-3c5e-4351-b821-e9fd37ac4629" providerId="ADAL" clId="{267E12F9-74D3-4C5B-B5BD-6FC81D0AAA32}" dt="2023-01-26T18:25:50.426" v="4769" actId="1076"/>
          <ac:spMkLst>
            <pc:docMk/>
            <pc:sldMk cId="0" sldId="270"/>
            <ac:spMk id="1140" creationId="{00000000-0000-0000-0000-000000000000}"/>
          </ac:spMkLst>
        </pc:spChg>
        <pc:spChg chg="mod">
          <ac:chgData name="Danielle Sullivan" userId="c5882b41-3c5e-4351-b821-e9fd37ac4629" providerId="ADAL" clId="{267E12F9-74D3-4C5B-B5BD-6FC81D0AAA32}" dt="2023-01-26T18:33:52.059" v="5251" actId="1076"/>
          <ac:spMkLst>
            <pc:docMk/>
            <pc:sldMk cId="0" sldId="270"/>
            <ac:spMk id="1141" creationId="{00000000-0000-0000-0000-000000000000}"/>
          </ac:spMkLst>
        </pc:spChg>
        <pc:spChg chg="mod">
          <ac:chgData name="Danielle Sullivan" userId="c5882b41-3c5e-4351-b821-e9fd37ac4629" providerId="ADAL" clId="{267E12F9-74D3-4C5B-B5BD-6FC81D0AAA32}" dt="2023-01-26T18:33:52.059" v="5251" actId="1076"/>
          <ac:spMkLst>
            <pc:docMk/>
            <pc:sldMk cId="0" sldId="270"/>
            <ac:spMk id="1142" creationId="{00000000-0000-0000-0000-000000000000}"/>
          </ac:spMkLst>
        </pc:spChg>
        <pc:spChg chg="add del">
          <ac:chgData name="Danielle Sullivan" userId="c5882b41-3c5e-4351-b821-e9fd37ac4629" providerId="ADAL" clId="{267E12F9-74D3-4C5B-B5BD-6FC81D0AAA32}" dt="2023-01-26T18:27:04.118" v="4785" actId="478"/>
          <ac:spMkLst>
            <pc:docMk/>
            <pc:sldMk cId="0" sldId="270"/>
            <ac:spMk id="1143" creationId="{00000000-0000-0000-0000-000000000000}"/>
          </ac:spMkLst>
        </pc:spChg>
        <pc:spChg chg="mod">
          <ac:chgData name="Danielle Sullivan" userId="c5882b41-3c5e-4351-b821-e9fd37ac4629" providerId="ADAL" clId="{267E12F9-74D3-4C5B-B5BD-6FC81D0AAA32}" dt="2023-01-26T18:33:52.059" v="5251" actId="1076"/>
          <ac:spMkLst>
            <pc:docMk/>
            <pc:sldMk cId="0" sldId="270"/>
            <ac:spMk id="1144" creationId="{00000000-0000-0000-0000-000000000000}"/>
          </ac:spMkLst>
        </pc:spChg>
        <pc:spChg chg="del mod">
          <ac:chgData name="Danielle Sullivan" userId="c5882b41-3c5e-4351-b821-e9fd37ac4629" providerId="ADAL" clId="{267E12F9-74D3-4C5B-B5BD-6FC81D0AAA32}" dt="2023-01-26T18:40:09.556" v="5284" actId="478"/>
          <ac:spMkLst>
            <pc:docMk/>
            <pc:sldMk cId="0" sldId="270"/>
            <ac:spMk id="1145" creationId="{00000000-0000-0000-0000-000000000000}"/>
          </ac:spMkLst>
        </pc:spChg>
        <pc:spChg chg="mod">
          <ac:chgData name="Danielle Sullivan" userId="c5882b41-3c5e-4351-b821-e9fd37ac4629" providerId="ADAL" clId="{267E12F9-74D3-4C5B-B5BD-6FC81D0AAA32}" dt="2023-01-26T18:33:52.059" v="5251" actId="1076"/>
          <ac:spMkLst>
            <pc:docMk/>
            <pc:sldMk cId="0" sldId="270"/>
            <ac:spMk id="1146" creationId="{00000000-0000-0000-0000-000000000000}"/>
          </ac:spMkLst>
        </pc:spChg>
        <pc:spChg chg="mod">
          <ac:chgData name="Danielle Sullivan" userId="c5882b41-3c5e-4351-b821-e9fd37ac4629" providerId="ADAL" clId="{267E12F9-74D3-4C5B-B5BD-6FC81D0AAA32}" dt="2023-01-26T18:29:54.331" v="5003" actId="14100"/>
          <ac:spMkLst>
            <pc:docMk/>
            <pc:sldMk cId="0" sldId="270"/>
            <ac:spMk id="1147" creationId="{00000000-0000-0000-0000-000000000000}"/>
          </ac:spMkLst>
        </pc:spChg>
        <pc:spChg chg="add del">
          <ac:chgData name="Danielle Sullivan" userId="c5882b41-3c5e-4351-b821-e9fd37ac4629" providerId="ADAL" clId="{267E12F9-74D3-4C5B-B5BD-6FC81D0AAA32}" dt="2023-01-26T18:27:21.255" v="4792" actId="478"/>
          <ac:spMkLst>
            <pc:docMk/>
            <pc:sldMk cId="0" sldId="270"/>
            <ac:spMk id="1148" creationId="{00000000-0000-0000-0000-000000000000}"/>
          </ac:spMkLst>
        </pc:spChg>
        <pc:spChg chg="mod">
          <ac:chgData name="Danielle Sullivan" userId="c5882b41-3c5e-4351-b821-e9fd37ac4629" providerId="ADAL" clId="{267E12F9-74D3-4C5B-B5BD-6FC81D0AAA32}" dt="2023-01-26T18:32:39.181" v="5250" actId="14100"/>
          <ac:spMkLst>
            <pc:docMk/>
            <pc:sldMk cId="0" sldId="270"/>
            <ac:spMk id="1149" creationId="{00000000-0000-0000-0000-000000000000}"/>
          </ac:spMkLst>
        </pc:spChg>
        <pc:spChg chg="del">
          <ac:chgData name="Danielle Sullivan" userId="c5882b41-3c5e-4351-b821-e9fd37ac4629" providerId="ADAL" clId="{267E12F9-74D3-4C5B-B5BD-6FC81D0AAA32}" dt="2023-01-26T18:26:14.301" v="4770" actId="478"/>
          <ac:spMkLst>
            <pc:docMk/>
            <pc:sldMk cId="0" sldId="270"/>
            <ac:spMk id="1150" creationId="{00000000-0000-0000-0000-000000000000}"/>
          </ac:spMkLst>
        </pc:spChg>
        <pc:spChg chg="add del">
          <ac:chgData name="Danielle Sullivan" userId="c5882b41-3c5e-4351-b821-e9fd37ac4629" providerId="ADAL" clId="{267E12F9-74D3-4C5B-B5BD-6FC81D0AAA32}" dt="2023-01-26T18:27:18.436" v="4790" actId="478"/>
          <ac:spMkLst>
            <pc:docMk/>
            <pc:sldMk cId="0" sldId="270"/>
            <ac:spMk id="1159" creationId="{00000000-0000-0000-0000-000000000000}"/>
          </ac:spMkLst>
        </pc:spChg>
        <pc:grpChg chg="add mod">
          <ac:chgData name="Danielle Sullivan" userId="c5882b41-3c5e-4351-b821-e9fd37ac4629" providerId="ADAL" clId="{267E12F9-74D3-4C5B-B5BD-6FC81D0AAA32}" dt="2023-01-26T18:40:53.681" v="5297" actId="1076"/>
          <ac:grpSpMkLst>
            <pc:docMk/>
            <pc:sldMk cId="0" sldId="270"/>
            <ac:grpSpMk id="76" creationId="{137BC2DD-626C-4A32-B71D-99D2658EEDE9}"/>
          </ac:grpSpMkLst>
        </pc:grpChg>
        <pc:grpChg chg="add mod">
          <ac:chgData name="Danielle Sullivan" userId="c5882b41-3c5e-4351-b821-e9fd37ac4629" providerId="ADAL" clId="{267E12F9-74D3-4C5B-B5BD-6FC81D0AAA32}" dt="2023-01-26T18:40:22.018" v="5288" actId="207"/>
          <ac:grpSpMkLst>
            <pc:docMk/>
            <pc:sldMk cId="0" sldId="270"/>
            <ac:grpSpMk id="79" creationId="{928B373C-2DD5-45D4-B758-8C1F233F983C}"/>
          </ac:grpSpMkLst>
        </pc:grpChg>
        <pc:grpChg chg="add mod">
          <ac:chgData name="Danielle Sullivan" userId="c5882b41-3c5e-4351-b821-e9fd37ac4629" providerId="ADAL" clId="{267E12F9-74D3-4C5B-B5BD-6FC81D0AAA32}" dt="2023-01-26T18:43:47.028" v="5318" actId="207"/>
          <ac:grpSpMkLst>
            <pc:docMk/>
            <pc:sldMk cId="0" sldId="270"/>
            <ac:grpSpMk id="82" creationId="{3159EF2D-7E49-4CDD-9457-2E2152D0A927}"/>
          </ac:grpSpMkLst>
        </pc:grpChg>
        <pc:grpChg chg="del mod">
          <ac:chgData name="Danielle Sullivan" userId="c5882b41-3c5e-4351-b821-e9fd37ac4629" providerId="ADAL" clId="{267E12F9-74D3-4C5B-B5BD-6FC81D0AAA32}" dt="2023-01-26T18:39:28.566" v="5274" actId="478"/>
          <ac:grpSpMkLst>
            <pc:docMk/>
            <pc:sldMk cId="0" sldId="270"/>
            <ac:grpSpMk id="1151" creationId="{00000000-0000-0000-0000-000000000000}"/>
          </ac:grpSpMkLst>
        </pc:grpChg>
        <pc:grpChg chg="del">
          <ac:chgData name="Danielle Sullivan" userId="c5882b41-3c5e-4351-b821-e9fd37ac4629" providerId="ADAL" clId="{267E12F9-74D3-4C5B-B5BD-6FC81D0AAA32}" dt="2023-01-26T18:40:28.100" v="5290" actId="478"/>
          <ac:grpSpMkLst>
            <pc:docMk/>
            <pc:sldMk cId="0" sldId="270"/>
            <ac:grpSpMk id="1155" creationId="{00000000-0000-0000-0000-000000000000}"/>
          </ac:grpSpMkLst>
        </pc:grpChg>
        <pc:grpChg chg="del">
          <ac:chgData name="Danielle Sullivan" userId="c5882b41-3c5e-4351-b821-e9fd37ac4629" providerId="ADAL" clId="{267E12F9-74D3-4C5B-B5BD-6FC81D0AAA32}" dt="2023-01-26T18:39:50.339" v="5280" actId="478"/>
          <ac:grpSpMkLst>
            <pc:docMk/>
            <pc:sldMk cId="0" sldId="270"/>
            <ac:grpSpMk id="1160" creationId="{00000000-0000-0000-0000-000000000000}"/>
          </ac:grpSpMkLst>
        </pc:grpChg>
        <pc:cxnChg chg="add mod">
          <ac:chgData name="Danielle Sullivan" userId="c5882b41-3c5e-4351-b821-e9fd37ac4629" providerId="ADAL" clId="{267E12F9-74D3-4C5B-B5BD-6FC81D0AAA32}" dt="2023-01-26T18:34:36.318" v="5255" actId="1582"/>
          <ac:cxnSpMkLst>
            <pc:docMk/>
            <pc:sldMk cId="0" sldId="270"/>
            <ac:cxnSpMk id="20" creationId="{448945CE-88C1-4FC4-8978-B44F7463B916}"/>
          </ac:cxnSpMkLst>
        </pc:cxnChg>
        <pc:cxnChg chg="add mod">
          <ac:chgData name="Danielle Sullivan" userId="c5882b41-3c5e-4351-b821-e9fd37ac4629" providerId="ADAL" clId="{267E12F9-74D3-4C5B-B5BD-6FC81D0AAA32}" dt="2023-01-26T18:35:53.642" v="5265" actId="1582"/>
          <ac:cxnSpMkLst>
            <pc:docMk/>
            <pc:sldMk cId="0" sldId="270"/>
            <ac:cxnSpMk id="24" creationId="{5BA6C97A-A4CD-42BB-83A5-BA6661575F58}"/>
          </ac:cxnSpMkLst>
        </pc:cxnChg>
        <pc:cxnChg chg="add mod">
          <ac:chgData name="Danielle Sullivan" userId="c5882b41-3c5e-4351-b821-e9fd37ac4629" providerId="ADAL" clId="{267E12F9-74D3-4C5B-B5BD-6FC81D0AAA32}" dt="2023-01-26T18:39:58.115" v="5282" actId="1076"/>
          <ac:cxnSpMkLst>
            <pc:docMk/>
            <pc:sldMk cId="0" sldId="270"/>
            <ac:cxnSpMk id="27" creationId="{2F7BAB35-0073-43FA-9B57-E0137D36FC29}"/>
          </ac:cxnSpMkLst>
        </pc:cxnChg>
        <pc:cxnChg chg="add mod">
          <ac:chgData name="Danielle Sullivan" userId="c5882b41-3c5e-4351-b821-e9fd37ac4629" providerId="ADAL" clId="{267E12F9-74D3-4C5B-B5BD-6FC81D0AAA32}" dt="2023-01-26T18:36:43.137" v="5271" actId="1582"/>
          <ac:cxnSpMkLst>
            <pc:docMk/>
            <pc:sldMk cId="0" sldId="270"/>
            <ac:cxnSpMk id="29" creationId="{E9A1F612-F725-493C-A89D-4C8825A2C3BE}"/>
          </ac:cxnSpMkLst>
        </pc:cxnChg>
        <pc:cxnChg chg="add del mod">
          <ac:chgData name="Danielle Sullivan" userId="c5882b41-3c5e-4351-b821-e9fd37ac4629" providerId="ADAL" clId="{267E12F9-74D3-4C5B-B5BD-6FC81D0AAA32}" dt="2023-01-26T18:35:10.148" v="5261" actId="478"/>
          <ac:cxnSpMkLst>
            <pc:docMk/>
            <pc:sldMk cId="0" sldId="270"/>
            <ac:cxnSpMk id="66" creationId="{9B6A866B-127F-4629-AD6B-FF7EDD9FBB9C}"/>
          </ac:cxnSpMkLst>
        </pc:cxnChg>
        <pc:cxnChg chg="add del mod">
          <ac:chgData name="Danielle Sullivan" userId="c5882b41-3c5e-4351-b821-e9fd37ac4629" providerId="ADAL" clId="{267E12F9-74D3-4C5B-B5BD-6FC81D0AAA32}" dt="2023-01-26T18:27:05.614" v="4786" actId="478"/>
          <ac:cxnSpMkLst>
            <pc:docMk/>
            <pc:sldMk cId="0" sldId="270"/>
            <ac:cxnSpMk id="1119" creationId="{00000000-0000-0000-0000-000000000000}"/>
          </ac:cxnSpMkLst>
        </pc:cxnChg>
        <pc:cxnChg chg="mod">
          <ac:chgData name="Danielle Sullivan" userId="c5882b41-3c5e-4351-b821-e9fd37ac4629" providerId="ADAL" clId="{267E12F9-74D3-4C5B-B5BD-6FC81D0AAA32}" dt="2023-01-26T18:33:52.059" v="5251" actId="1076"/>
          <ac:cxnSpMkLst>
            <pc:docMk/>
            <pc:sldMk cId="0" sldId="270"/>
            <ac:cxnSpMk id="1122" creationId="{00000000-0000-0000-0000-000000000000}"/>
          </ac:cxnSpMkLst>
        </pc:cxnChg>
        <pc:cxnChg chg="add del mod">
          <ac:chgData name="Danielle Sullivan" userId="c5882b41-3c5e-4351-b821-e9fd37ac4629" providerId="ADAL" clId="{267E12F9-74D3-4C5B-B5BD-6FC81D0AAA32}" dt="2023-01-26T18:27:19.581" v="4791" actId="478"/>
          <ac:cxnSpMkLst>
            <pc:docMk/>
            <pc:sldMk cId="0" sldId="270"/>
            <ac:cxnSpMk id="1128" creationId="{00000000-0000-0000-0000-000000000000}"/>
          </ac:cxnSpMkLst>
        </pc:cxnChg>
        <pc:cxnChg chg="mod">
          <ac:chgData name="Danielle Sullivan" userId="c5882b41-3c5e-4351-b821-e9fd37ac4629" providerId="ADAL" clId="{267E12F9-74D3-4C5B-B5BD-6FC81D0AAA32}" dt="2023-01-26T18:33:52.059" v="5251" actId="1076"/>
          <ac:cxnSpMkLst>
            <pc:docMk/>
            <pc:sldMk cId="0" sldId="270"/>
            <ac:cxnSpMk id="1163" creationId="{00000000-0000-0000-0000-000000000000}"/>
          </ac:cxnSpMkLst>
        </pc:cxnChg>
      </pc:sldChg>
      <pc:sldChg chg="del">
        <pc:chgData name="Danielle Sullivan" userId="c5882b41-3c5e-4351-b821-e9fd37ac4629" providerId="ADAL" clId="{267E12F9-74D3-4C5B-B5BD-6FC81D0AAA32}" dt="2023-02-20T21:45:24.676" v="14392" actId="2696"/>
        <pc:sldMkLst>
          <pc:docMk/>
          <pc:sldMk cId="0" sldId="271"/>
        </pc:sldMkLst>
      </pc:sldChg>
      <pc:sldChg chg="addSp delSp modSp mod ord modNotes">
        <pc:chgData name="Danielle Sullivan" userId="c5882b41-3c5e-4351-b821-e9fd37ac4629" providerId="ADAL" clId="{267E12F9-74D3-4C5B-B5BD-6FC81D0AAA32}" dt="2023-01-26T18:43:19.487" v="5316" actId="208"/>
        <pc:sldMkLst>
          <pc:docMk/>
          <pc:sldMk cId="0" sldId="272"/>
        </pc:sldMkLst>
        <pc:spChg chg="add del mod">
          <ac:chgData name="Danielle Sullivan" userId="c5882b41-3c5e-4351-b821-e9fd37ac4629" providerId="ADAL" clId="{267E12F9-74D3-4C5B-B5BD-6FC81D0AAA32}" dt="2023-01-25T23:40:44.393" v="817" actId="478"/>
          <ac:spMkLst>
            <pc:docMk/>
            <pc:sldMk cId="0" sldId="272"/>
            <ac:spMk id="15" creationId="{DF86C7B3-06F3-4334-ACA1-0B0183303CC7}"/>
          </ac:spMkLst>
        </pc:spChg>
        <pc:spChg chg="add del mod">
          <ac:chgData name="Danielle Sullivan" userId="c5882b41-3c5e-4351-b821-e9fd37ac4629" providerId="ADAL" clId="{267E12F9-74D3-4C5B-B5BD-6FC81D0AAA32}" dt="2023-01-25T23:40:48.954" v="819" actId="478"/>
          <ac:spMkLst>
            <pc:docMk/>
            <pc:sldMk cId="0" sldId="272"/>
            <ac:spMk id="17" creationId="{F5C9A54D-814F-4F33-8BA0-5C0A0C2518A1}"/>
          </ac:spMkLst>
        </pc:spChg>
        <pc:spChg chg="add del mod">
          <ac:chgData name="Danielle Sullivan" userId="c5882b41-3c5e-4351-b821-e9fd37ac4629" providerId="ADAL" clId="{267E12F9-74D3-4C5B-B5BD-6FC81D0AAA32}" dt="2023-01-26T18:42:48.929" v="5303"/>
          <ac:spMkLst>
            <pc:docMk/>
            <pc:sldMk cId="0" sldId="272"/>
            <ac:spMk id="35" creationId="{56D6EA14-63C2-4D3B-B96D-10FAC6EB908D}"/>
          </ac:spMkLst>
        </pc:spChg>
        <pc:spChg chg="add mod">
          <ac:chgData name="Danielle Sullivan" userId="c5882b41-3c5e-4351-b821-e9fd37ac4629" providerId="ADAL" clId="{267E12F9-74D3-4C5B-B5BD-6FC81D0AAA32}" dt="2023-01-26T18:43:19.487" v="5316" actId="208"/>
          <ac:spMkLst>
            <pc:docMk/>
            <pc:sldMk cId="0" sldId="272"/>
            <ac:spMk id="36" creationId="{15C4B04B-E1CD-4003-83B8-74CDBB9D487F}"/>
          </ac:spMkLst>
        </pc:spChg>
        <pc:spChg chg="mod">
          <ac:chgData name="Danielle Sullivan" userId="c5882b41-3c5e-4351-b821-e9fd37ac4629" providerId="ADAL" clId="{267E12F9-74D3-4C5B-B5BD-6FC81D0AAA32}" dt="2023-01-25T23:34:28.720" v="571" actId="207"/>
          <ac:spMkLst>
            <pc:docMk/>
            <pc:sldMk cId="0" sldId="272"/>
            <ac:spMk id="41" creationId="{C1F7040E-2F74-42B4-9134-AE1456FD044C}"/>
          </ac:spMkLst>
        </pc:spChg>
        <pc:spChg chg="mod">
          <ac:chgData name="Danielle Sullivan" userId="c5882b41-3c5e-4351-b821-e9fd37ac4629" providerId="ADAL" clId="{267E12F9-74D3-4C5B-B5BD-6FC81D0AAA32}" dt="2023-01-25T23:34:28.720" v="571" actId="207"/>
          <ac:spMkLst>
            <pc:docMk/>
            <pc:sldMk cId="0" sldId="272"/>
            <ac:spMk id="42" creationId="{86645FC5-84A9-4A69-9693-3214B016E2FC}"/>
          </ac:spMkLst>
        </pc:spChg>
        <pc:spChg chg="add del mod">
          <ac:chgData name="Danielle Sullivan" userId="c5882b41-3c5e-4351-b821-e9fd37ac4629" providerId="ADAL" clId="{267E12F9-74D3-4C5B-B5BD-6FC81D0AAA32}" dt="2023-01-26T18:43:01.852" v="5311" actId="478"/>
          <ac:spMkLst>
            <pc:docMk/>
            <pc:sldMk cId="0" sldId="272"/>
            <ac:spMk id="53" creationId="{208678C6-F871-4D36-98FB-29D3F74A92BD}"/>
          </ac:spMkLst>
        </pc:spChg>
        <pc:spChg chg="mod">
          <ac:chgData name="Danielle Sullivan" userId="c5882b41-3c5e-4351-b821-e9fd37ac4629" providerId="ADAL" clId="{267E12F9-74D3-4C5B-B5BD-6FC81D0AAA32}" dt="2023-01-25T23:42:51.744" v="895" actId="207"/>
          <ac:spMkLst>
            <pc:docMk/>
            <pc:sldMk cId="0" sldId="272"/>
            <ac:spMk id="60" creationId="{87F299D3-EC41-4510-820B-936C4F54C795}"/>
          </ac:spMkLst>
        </pc:spChg>
        <pc:spChg chg="mod">
          <ac:chgData name="Danielle Sullivan" userId="c5882b41-3c5e-4351-b821-e9fd37ac4629" providerId="ADAL" clId="{267E12F9-74D3-4C5B-B5BD-6FC81D0AAA32}" dt="2023-01-25T23:42:51.744" v="895" actId="207"/>
          <ac:spMkLst>
            <pc:docMk/>
            <pc:sldMk cId="0" sldId="272"/>
            <ac:spMk id="61" creationId="{FB971FAB-EC0D-488E-A244-5A4D40958405}"/>
          </ac:spMkLst>
        </pc:spChg>
        <pc:spChg chg="mod">
          <ac:chgData name="Danielle Sullivan" userId="c5882b41-3c5e-4351-b821-e9fd37ac4629" providerId="ADAL" clId="{267E12F9-74D3-4C5B-B5BD-6FC81D0AAA32}" dt="2023-01-25T23:42:51.744" v="895" actId="207"/>
          <ac:spMkLst>
            <pc:docMk/>
            <pc:sldMk cId="0" sldId="272"/>
            <ac:spMk id="62" creationId="{EEF2374C-B5D0-48A6-9AAD-B577EED3E41C}"/>
          </ac:spMkLst>
        </pc:spChg>
        <pc:spChg chg="mod">
          <ac:chgData name="Danielle Sullivan" userId="c5882b41-3c5e-4351-b821-e9fd37ac4629" providerId="ADAL" clId="{267E12F9-74D3-4C5B-B5BD-6FC81D0AAA32}" dt="2023-01-25T23:42:51.744" v="895" actId="207"/>
          <ac:spMkLst>
            <pc:docMk/>
            <pc:sldMk cId="0" sldId="272"/>
            <ac:spMk id="63" creationId="{0622C634-CE87-43F4-B921-4FAD30D50203}"/>
          </ac:spMkLst>
        </pc:spChg>
        <pc:spChg chg="mod">
          <ac:chgData name="Danielle Sullivan" userId="c5882b41-3c5e-4351-b821-e9fd37ac4629" providerId="ADAL" clId="{267E12F9-74D3-4C5B-B5BD-6FC81D0AAA32}" dt="2023-01-25T23:43:42.600" v="898"/>
          <ac:spMkLst>
            <pc:docMk/>
            <pc:sldMk cId="0" sldId="272"/>
            <ac:spMk id="66" creationId="{278E08D3-2B6F-4835-B23D-E8471EE127A4}"/>
          </ac:spMkLst>
        </pc:spChg>
        <pc:spChg chg="mod">
          <ac:chgData name="Danielle Sullivan" userId="c5882b41-3c5e-4351-b821-e9fd37ac4629" providerId="ADAL" clId="{267E12F9-74D3-4C5B-B5BD-6FC81D0AAA32}" dt="2023-01-25T23:43:42.600" v="898"/>
          <ac:spMkLst>
            <pc:docMk/>
            <pc:sldMk cId="0" sldId="272"/>
            <ac:spMk id="67" creationId="{52379E1A-35EC-4AF0-AE03-044B6F3EDADC}"/>
          </ac:spMkLst>
        </pc:spChg>
        <pc:spChg chg="mod">
          <ac:chgData name="Danielle Sullivan" userId="c5882b41-3c5e-4351-b821-e9fd37ac4629" providerId="ADAL" clId="{267E12F9-74D3-4C5B-B5BD-6FC81D0AAA32}" dt="2023-01-25T23:43:42.600" v="898"/>
          <ac:spMkLst>
            <pc:docMk/>
            <pc:sldMk cId="0" sldId="272"/>
            <ac:spMk id="68" creationId="{8B7D2DA9-FAE1-40E6-8105-35DB5C61E054}"/>
          </ac:spMkLst>
        </pc:spChg>
        <pc:spChg chg="mod">
          <ac:chgData name="Danielle Sullivan" userId="c5882b41-3c5e-4351-b821-e9fd37ac4629" providerId="ADAL" clId="{267E12F9-74D3-4C5B-B5BD-6FC81D0AAA32}" dt="2023-01-25T23:44:15.639" v="903"/>
          <ac:spMkLst>
            <pc:docMk/>
            <pc:sldMk cId="0" sldId="272"/>
            <ac:spMk id="70" creationId="{59AE3C54-0456-4FBC-AA9B-BBBD45A9CE6D}"/>
          </ac:spMkLst>
        </pc:spChg>
        <pc:spChg chg="mod">
          <ac:chgData name="Danielle Sullivan" userId="c5882b41-3c5e-4351-b821-e9fd37ac4629" providerId="ADAL" clId="{267E12F9-74D3-4C5B-B5BD-6FC81D0AAA32}" dt="2023-01-25T23:44:15.639" v="903"/>
          <ac:spMkLst>
            <pc:docMk/>
            <pc:sldMk cId="0" sldId="272"/>
            <ac:spMk id="71" creationId="{2B080396-AECF-4A08-8A24-2C7ADD17E8DA}"/>
          </ac:spMkLst>
        </pc:spChg>
        <pc:spChg chg="mod">
          <ac:chgData name="Danielle Sullivan" userId="c5882b41-3c5e-4351-b821-e9fd37ac4629" providerId="ADAL" clId="{267E12F9-74D3-4C5B-B5BD-6FC81D0AAA32}" dt="2023-01-25T23:44:15.639" v="903"/>
          <ac:spMkLst>
            <pc:docMk/>
            <pc:sldMk cId="0" sldId="272"/>
            <ac:spMk id="72" creationId="{211F1A09-4E48-402E-B032-6F9C5373B438}"/>
          </ac:spMkLst>
        </pc:spChg>
        <pc:spChg chg="mod">
          <ac:chgData name="Danielle Sullivan" userId="c5882b41-3c5e-4351-b821-e9fd37ac4629" providerId="ADAL" clId="{267E12F9-74D3-4C5B-B5BD-6FC81D0AAA32}" dt="2023-01-25T23:37:59.631" v="773" actId="1076"/>
          <ac:spMkLst>
            <pc:docMk/>
            <pc:sldMk cId="0" sldId="272"/>
            <ac:spMk id="1179" creationId="{00000000-0000-0000-0000-000000000000}"/>
          </ac:spMkLst>
        </pc:spChg>
        <pc:spChg chg="mod">
          <ac:chgData name="Danielle Sullivan" userId="c5882b41-3c5e-4351-b821-e9fd37ac4629" providerId="ADAL" clId="{267E12F9-74D3-4C5B-B5BD-6FC81D0AAA32}" dt="2023-01-25T23:38:07.352" v="774" actId="1076"/>
          <ac:spMkLst>
            <pc:docMk/>
            <pc:sldMk cId="0" sldId="272"/>
            <ac:spMk id="1180" creationId="{00000000-0000-0000-0000-000000000000}"/>
          </ac:spMkLst>
        </pc:spChg>
        <pc:spChg chg="mod">
          <ac:chgData name="Danielle Sullivan" userId="c5882b41-3c5e-4351-b821-e9fd37ac4629" providerId="ADAL" clId="{267E12F9-74D3-4C5B-B5BD-6FC81D0AAA32}" dt="2023-01-25T23:36:02.834" v="751" actId="14100"/>
          <ac:spMkLst>
            <pc:docMk/>
            <pc:sldMk cId="0" sldId="272"/>
            <ac:spMk id="1182" creationId="{00000000-0000-0000-0000-000000000000}"/>
          </ac:spMkLst>
        </pc:spChg>
        <pc:spChg chg="mod">
          <ac:chgData name="Danielle Sullivan" userId="c5882b41-3c5e-4351-b821-e9fd37ac4629" providerId="ADAL" clId="{267E12F9-74D3-4C5B-B5BD-6FC81D0AAA32}" dt="2023-01-25T23:36:12.442" v="753" actId="1076"/>
          <ac:spMkLst>
            <pc:docMk/>
            <pc:sldMk cId="0" sldId="272"/>
            <ac:spMk id="1183" creationId="{00000000-0000-0000-0000-000000000000}"/>
          </ac:spMkLst>
        </pc:spChg>
        <pc:spChg chg="mod">
          <ac:chgData name="Danielle Sullivan" userId="c5882b41-3c5e-4351-b821-e9fd37ac4629" providerId="ADAL" clId="{267E12F9-74D3-4C5B-B5BD-6FC81D0AAA32}" dt="2023-01-25T23:43:04.531" v="896" actId="1076"/>
          <ac:spMkLst>
            <pc:docMk/>
            <pc:sldMk cId="0" sldId="272"/>
            <ac:spMk id="1185" creationId="{00000000-0000-0000-0000-000000000000}"/>
          </ac:spMkLst>
        </pc:spChg>
        <pc:spChg chg="mod">
          <ac:chgData name="Danielle Sullivan" userId="c5882b41-3c5e-4351-b821-e9fd37ac4629" providerId="ADAL" clId="{267E12F9-74D3-4C5B-B5BD-6FC81D0AAA32}" dt="2023-01-25T23:43:04.531" v="896" actId="1076"/>
          <ac:spMkLst>
            <pc:docMk/>
            <pc:sldMk cId="0" sldId="272"/>
            <ac:spMk id="1186" creationId="{00000000-0000-0000-0000-000000000000}"/>
          </ac:spMkLst>
        </pc:spChg>
        <pc:spChg chg="del">
          <ac:chgData name="Danielle Sullivan" userId="c5882b41-3c5e-4351-b821-e9fd37ac4629" providerId="ADAL" clId="{267E12F9-74D3-4C5B-B5BD-6FC81D0AAA32}" dt="2023-01-25T23:40:34.450" v="813" actId="478"/>
          <ac:spMkLst>
            <pc:docMk/>
            <pc:sldMk cId="0" sldId="272"/>
            <ac:spMk id="1188" creationId="{00000000-0000-0000-0000-000000000000}"/>
          </ac:spMkLst>
        </pc:spChg>
        <pc:spChg chg="del">
          <ac:chgData name="Danielle Sullivan" userId="c5882b41-3c5e-4351-b821-e9fd37ac4629" providerId="ADAL" clId="{267E12F9-74D3-4C5B-B5BD-6FC81D0AAA32}" dt="2023-01-25T23:40:41.298" v="816" actId="478"/>
          <ac:spMkLst>
            <pc:docMk/>
            <pc:sldMk cId="0" sldId="272"/>
            <ac:spMk id="1189" creationId="{00000000-0000-0000-0000-000000000000}"/>
          </ac:spMkLst>
        </pc:spChg>
        <pc:spChg chg="del">
          <ac:chgData name="Danielle Sullivan" userId="c5882b41-3c5e-4351-b821-e9fd37ac4629" providerId="ADAL" clId="{267E12F9-74D3-4C5B-B5BD-6FC81D0AAA32}" dt="2023-01-25T23:40:38.354" v="815" actId="478"/>
          <ac:spMkLst>
            <pc:docMk/>
            <pc:sldMk cId="0" sldId="272"/>
            <ac:spMk id="1190" creationId="{00000000-0000-0000-0000-000000000000}"/>
          </ac:spMkLst>
        </pc:spChg>
        <pc:spChg chg="mod">
          <ac:chgData name="Danielle Sullivan" userId="c5882b41-3c5e-4351-b821-e9fd37ac4629" providerId="ADAL" clId="{267E12F9-74D3-4C5B-B5BD-6FC81D0AAA32}" dt="2023-01-25T23:43:09.317" v="897" actId="1076"/>
          <ac:spMkLst>
            <pc:docMk/>
            <pc:sldMk cId="0" sldId="272"/>
            <ac:spMk id="1191" creationId="{00000000-0000-0000-0000-000000000000}"/>
          </ac:spMkLst>
        </pc:spChg>
        <pc:spChg chg="mod">
          <ac:chgData name="Danielle Sullivan" userId="c5882b41-3c5e-4351-b821-e9fd37ac4629" providerId="ADAL" clId="{267E12F9-74D3-4C5B-B5BD-6FC81D0AAA32}" dt="2023-01-25T23:36:21.314" v="755" actId="14100"/>
          <ac:spMkLst>
            <pc:docMk/>
            <pc:sldMk cId="0" sldId="272"/>
            <ac:spMk id="1192" creationId="{00000000-0000-0000-0000-000000000000}"/>
          </ac:spMkLst>
        </pc:spChg>
        <pc:spChg chg="mod">
          <ac:chgData name="Danielle Sullivan" userId="c5882b41-3c5e-4351-b821-e9fd37ac4629" providerId="ADAL" clId="{267E12F9-74D3-4C5B-B5BD-6FC81D0AAA32}" dt="2023-01-26T18:42:54.839" v="5307" actId="1076"/>
          <ac:spMkLst>
            <pc:docMk/>
            <pc:sldMk cId="0" sldId="272"/>
            <ac:spMk id="1193" creationId="{00000000-0000-0000-0000-000000000000}"/>
          </ac:spMkLst>
        </pc:spChg>
        <pc:spChg chg="mod">
          <ac:chgData name="Danielle Sullivan" userId="c5882b41-3c5e-4351-b821-e9fd37ac4629" providerId="ADAL" clId="{267E12F9-74D3-4C5B-B5BD-6FC81D0AAA32}" dt="2023-01-25T23:44:36.585" v="905" actId="20577"/>
          <ac:spMkLst>
            <pc:docMk/>
            <pc:sldMk cId="0" sldId="272"/>
            <ac:spMk id="1194" creationId="{00000000-0000-0000-0000-000000000000}"/>
          </ac:spMkLst>
        </pc:spChg>
        <pc:spChg chg="mod">
          <ac:chgData name="Danielle Sullivan" userId="c5882b41-3c5e-4351-b821-e9fd37ac4629" providerId="ADAL" clId="{267E12F9-74D3-4C5B-B5BD-6FC81D0AAA32}" dt="2023-01-25T23:30:58.640" v="560" actId="1076"/>
          <ac:spMkLst>
            <pc:docMk/>
            <pc:sldMk cId="0" sldId="272"/>
            <ac:spMk id="1195" creationId="{00000000-0000-0000-0000-000000000000}"/>
          </ac:spMkLst>
        </pc:spChg>
        <pc:spChg chg="mod">
          <ac:chgData name="Danielle Sullivan" userId="c5882b41-3c5e-4351-b821-e9fd37ac4629" providerId="ADAL" clId="{267E12F9-74D3-4C5B-B5BD-6FC81D0AAA32}" dt="2023-01-25T23:43:04.531" v="896" actId="1076"/>
          <ac:spMkLst>
            <pc:docMk/>
            <pc:sldMk cId="0" sldId="272"/>
            <ac:spMk id="1196" creationId="{00000000-0000-0000-0000-000000000000}"/>
          </ac:spMkLst>
        </pc:spChg>
        <pc:spChg chg="mod">
          <ac:chgData name="Danielle Sullivan" userId="c5882b41-3c5e-4351-b821-e9fd37ac4629" providerId="ADAL" clId="{267E12F9-74D3-4C5B-B5BD-6FC81D0AAA32}" dt="2023-01-25T23:36:36.152" v="757" actId="1076"/>
          <ac:spMkLst>
            <pc:docMk/>
            <pc:sldMk cId="0" sldId="272"/>
            <ac:spMk id="1197" creationId="{00000000-0000-0000-0000-000000000000}"/>
          </ac:spMkLst>
        </pc:spChg>
        <pc:spChg chg="del">
          <ac:chgData name="Danielle Sullivan" userId="c5882b41-3c5e-4351-b821-e9fd37ac4629" providerId="ADAL" clId="{267E12F9-74D3-4C5B-B5BD-6FC81D0AAA32}" dt="2023-01-25T23:40:47.039" v="818" actId="478"/>
          <ac:spMkLst>
            <pc:docMk/>
            <pc:sldMk cId="0" sldId="272"/>
            <ac:spMk id="1198" creationId="{00000000-0000-0000-0000-000000000000}"/>
          </ac:spMkLst>
        </pc:spChg>
        <pc:spChg chg="del">
          <ac:chgData name="Danielle Sullivan" userId="c5882b41-3c5e-4351-b821-e9fd37ac4629" providerId="ADAL" clId="{267E12F9-74D3-4C5B-B5BD-6FC81D0AAA32}" dt="2023-01-25T23:40:34.450" v="813" actId="478"/>
          <ac:spMkLst>
            <pc:docMk/>
            <pc:sldMk cId="0" sldId="272"/>
            <ac:spMk id="1199" creationId="{00000000-0000-0000-0000-000000000000}"/>
          </ac:spMkLst>
        </pc:spChg>
        <pc:grpChg chg="add mod">
          <ac:chgData name="Danielle Sullivan" userId="c5882b41-3c5e-4351-b821-e9fd37ac4629" providerId="ADAL" clId="{267E12F9-74D3-4C5B-B5BD-6FC81D0AAA32}" dt="2023-01-25T23:37:59.631" v="773" actId="1076"/>
          <ac:grpSpMkLst>
            <pc:docMk/>
            <pc:sldMk cId="0" sldId="272"/>
            <ac:grpSpMk id="40" creationId="{8CD0BE35-8111-4B23-8574-AFB175EA85BD}"/>
          </ac:grpSpMkLst>
        </pc:grpChg>
        <pc:grpChg chg="add del mod">
          <ac:chgData name="Danielle Sullivan" userId="c5882b41-3c5e-4351-b821-e9fd37ac4629" providerId="ADAL" clId="{267E12F9-74D3-4C5B-B5BD-6FC81D0AAA32}" dt="2023-01-26T18:42:50.437" v="5304" actId="478"/>
          <ac:grpSpMkLst>
            <pc:docMk/>
            <pc:sldMk cId="0" sldId="272"/>
            <ac:grpSpMk id="59" creationId="{BBCB8B16-C926-4738-9357-44CB0EFB4979}"/>
          </ac:grpSpMkLst>
        </pc:grpChg>
        <pc:grpChg chg="add mod">
          <ac:chgData name="Danielle Sullivan" userId="c5882b41-3c5e-4351-b821-e9fd37ac4629" providerId="ADAL" clId="{267E12F9-74D3-4C5B-B5BD-6FC81D0AAA32}" dt="2023-01-25T23:43:53.561" v="902" actId="688"/>
          <ac:grpSpMkLst>
            <pc:docMk/>
            <pc:sldMk cId="0" sldId="272"/>
            <ac:grpSpMk id="65" creationId="{325241FB-4443-42C5-8990-A0B183143158}"/>
          </ac:grpSpMkLst>
        </pc:grpChg>
        <pc:grpChg chg="add mod">
          <ac:chgData name="Danielle Sullivan" userId="c5882b41-3c5e-4351-b821-e9fd37ac4629" providerId="ADAL" clId="{267E12F9-74D3-4C5B-B5BD-6FC81D0AAA32}" dt="2023-01-25T23:44:19.298" v="904" actId="1076"/>
          <ac:grpSpMkLst>
            <pc:docMk/>
            <pc:sldMk cId="0" sldId="272"/>
            <ac:grpSpMk id="69" creationId="{54A66BFA-A109-4D05-922A-681EDE209DE1}"/>
          </ac:grpSpMkLst>
        </pc:grpChg>
        <pc:grpChg chg="del mod">
          <ac:chgData name="Danielle Sullivan" userId="c5882b41-3c5e-4351-b821-e9fd37ac4629" providerId="ADAL" clId="{267E12F9-74D3-4C5B-B5BD-6FC81D0AAA32}" dt="2023-01-25T23:39:52.083" v="777" actId="478"/>
          <ac:grpSpMkLst>
            <pc:docMk/>
            <pc:sldMk cId="0" sldId="272"/>
            <ac:grpSpMk id="1200" creationId="{00000000-0000-0000-0000-000000000000}"/>
          </ac:grpSpMkLst>
        </pc:grpChg>
        <pc:grpChg chg="del mod">
          <ac:chgData name="Danielle Sullivan" userId="c5882b41-3c5e-4351-b821-e9fd37ac4629" providerId="ADAL" clId="{267E12F9-74D3-4C5B-B5BD-6FC81D0AAA32}" dt="2023-01-25T23:34:15.358" v="567" actId="478"/>
          <ac:grpSpMkLst>
            <pc:docMk/>
            <pc:sldMk cId="0" sldId="272"/>
            <ac:grpSpMk id="1206" creationId="{00000000-0000-0000-0000-000000000000}"/>
          </ac:grpSpMkLst>
        </pc:grpChg>
        <pc:grpChg chg="del">
          <ac:chgData name="Danielle Sullivan" userId="c5882b41-3c5e-4351-b821-e9fd37ac4629" providerId="ADAL" clId="{267E12F9-74D3-4C5B-B5BD-6FC81D0AAA32}" dt="2023-01-25T23:42:43.749" v="891" actId="478"/>
          <ac:grpSpMkLst>
            <pc:docMk/>
            <pc:sldMk cId="0" sldId="272"/>
            <ac:grpSpMk id="1211" creationId="{00000000-0000-0000-0000-000000000000}"/>
          </ac:grpSpMkLst>
        </pc:grpChg>
        <pc:cxnChg chg="mod">
          <ac:chgData name="Danielle Sullivan" userId="c5882b41-3c5e-4351-b821-e9fd37ac4629" providerId="ADAL" clId="{267E12F9-74D3-4C5B-B5BD-6FC81D0AAA32}" dt="2023-01-26T18:42:57.206" v="5309" actId="1076"/>
          <ac:cxnSpMkLst>
            <pc:docMk/>
            <pc:sldMk cId="0" sldId="272"/>
            <ac:cxnSpMk id="1178" creationId="{00000000-0000-0000-0000-000000000000}"/>
          </ac:cxnSpMkLst>
        </pc:cxnChg>
        <pc:cxnChg chg="mod">
          <ac:chgData name="Danielle Sullivan" userId="c5882b41-3c5e-4351-b821-e9fd37ac4629" providerId="ADAL" clId="{267E12F9-74D3-4C5B-B5BD-6FC81D0AAA32}" dt="2023-01-25T23:36:12.442" v="753" actId="1076"/>
          <ac:cxnSpMkLst>
            <pc:docMk/>
            <pc:sldMk cId="0" sldId="272"/>
            <ac:cxnSpMk id="1181" creationId="{00000000-0000-0000-0000-000000000000}"/>
          </ac:cxnSpMkLst>
        </pc:cxnChg>
        <pc:cxnChg chg="mod">
          <ac:chgData name="Danielle Sullivan" userId="c5882b41-3c5e-4351-b821-e9fd37ac4629" providerId="ADAL" clId="{267E12F9-74D3-4C5B-B5BD-6FC81D0AAA32}" dt="2023-01-25T23:43:04.531" v="896" actId="1076"/>
          <ac:cxnSpMkLst>
            <pc:docMk/>
            <pc:sldMk cId="0" sldId="272"/>
            <ac:cxnSpMk id="1184" creationId="{00000000-0000-0000-0000-000000000000}"/>
          </ac:cxnSpMkLst>
        </pc:cxnChg>
        <pc:cxnChg chg="del mod">
          <ac:chgData name="Danielle Sullivan" userId="c5882b41-3c5e-4351-b821-e9fd37ac4629" providerId="ADAL" clId="{267E12F9-74D3-4C5B-B5BD-6FC81D0AAA32}" dt="2023-01-25T23:40:36.529" v="814" actId="478"/>
          <ac:cxnSpMkLst>
            <pc:docMk/>
            <pc:sldMk cId="0" sldId="272"/>
            <ac:cxnSpMk id="1187" creationId="{00000000-0000-0000-0000-000000000000}"/>
          </ac:cxnSpMkLst>
        </pc:cxnChg>
      </pc:sldChg>
      <pc:sldChg chg="del">
        <pc:chgData name="Danielle Sullivan" userId="c5882b41-3c5e-4351-b821-e9fd37ac4629" providerId="ADAL" clId="{267E12F9-74D3-4C5B-B5BD-6FC81D0AAA32}" dt="2023-02-20T21:45:24.676" v="14392" actId="2696"/>
        <pc:sldMkLst>
          <pc:docMk/>
          <pc:sldMk cId="0" sldId="273"/>
        </pc:sldMkLst>
      </pc:sldChg>
      <pc:sldChg chg="del">
        <pc:chgData name="Danielle Sullivan" userId="c5882b41-3c5e-4351-b821-e9fd37ac4629" providerId="ADAL" clId="{267E12F9-74D3-4C5B-B5BD-6FC81D0AAA32}" dt="2023-02-20T21:45:24.676" v="14392" actId="2696"/>
        <pc:sldMkLst>
          <pc:docMk/>
          <pc:sldMk cId="0" sldId="274"/>
        </pc:sldMkLst>
      </pc:sldChg>
      <pc:sldChg chg="del">
        <pc:chgData name="Danielle Sullivan" userId="c5882b41-3c5e-4351-b821-e9fd37ac4629" providerId="ADAL" clId="{267E12F9-74D3-4C5B-B5BD-6FC81D0AAA32}" dt="2023-02-20T21:45:24.676" v="14392" actId="2696"/>
        <pc:sldMkLst>
          <pc:docMk/>
          <pc:sldMk cId="0" sldId="275"/>
        </pc:sldMkLst>
      </pc:sldChg>
      <pc:sldChg chg="modSp del mod">
        <pc:chgData name="Danielle Sullivan" userId="c5882b41-3c5e-4351-b821-e9fd37ac4629" providerId="ADAL" clId="{267E12F9-74D3-4C5B-B5BD-6FC81D0AAA32}" dt="2023-02-20T21:45:24.676" v="14392" actId="2696"/>
        <pc:sldMkLst>
          <pc:docMk/>
          <pc:sldMk cId="0" sldId="276"/>
        </pc:sldMkLst>
        <pc:picChg chg="mod">
          <ac:chgData name="Danielle Sullivan" userId="c5882b41-3c5e-4351-b821-e9fd37ac4629" providerId="ADAL" clId="{267E12F9-74D3-4C5B-B5BD-6FC81D0AAA32}" dt="2023-01-26T16:50:36.771" v="2342" actId="1076"/>
          <ac:picMkLst>
            <pc:docMk/>
            <pc:sldMk cId="0" sldId="276"/>
            <ac:picMk id="1264" creationId="{00000000-0000-0000-0000-000000000000}"/>
          </ac:picMkLst>
        </pc:picChg>
      </pc:sldChg>
      <pc:sldChg chg="del">
        <pc:chgData name="Danielle Sullivan" userId="c5882b41-3c5e-4351-b821-e9fd37ac4629" providerId="ADAL" clId="{267E12F9-74D3-4C5B-B5BD-6FC81D0AAA32}" dt="2023-02-20T21:45:24.676" v="14392" actId="2696"/>
        <pc:sldMkLst>
          <pc:docMk/>
          <pc:sldMk cId="0" sldId="277"/>
        </pc:sldMkLst>
      </pc:sldChg>
      <pc:sldChg chg="del">
        <pc:chgData name="Danielle Sullivan" userId="c5882b41-3c5e-4351-b821-e9fd37ac4629" providerId="ADAL" clId="{267E12F9-74D3-4C5B-B5BD-6FC81D0AAA32}" dt="2023-02-20T21:45:24.676" v="14392" actId="2696"/>
        <pc:sldMkLst>
          <pc:docMk/>
          <pc:sldMk cId="0" sldId="278"/>
        </pc:sldMkLst>
      </pc:sldChg>
      <pc:sldChg chg="del">
        <pc:chgData name="Danielle Sullivan" userId="c5882b41-3c5e-4351-b821-e9fd37ac4629" providerId="ADAL" clId="{267E12F9-74D3-4C5B-B5BD-6FC81D0AAA32}" dt="2023-02-20T21:45:24.676" v="14392" actId="2696"/>
        <pc:sldMkLst>
          <pc:docMk/>
          <pc:sldMk cId="0" sldId="279"/>
        </pc:sldMkLst>
      </pc:sldChg>
      <pc:sldChg chg="del">
        <pc:chgData name="Danielle Sullivan" userId="c5882b41-3c5e-4351-b821-e9fd37ac4629" providerId="ADAL" clId="{267E12F9-74D3-4C5B-B5BD-6FC81D0AAA32}" dt="2023-02-20T21:45:24.676" v="14392" actId="2696"/>
        <pc:sldMkLst>
          <pc:docMk/>
          <pc:sldMk cId="0" sldId="280"/>
        </pc:sldMkLst>
      </pc:sldChg>
      <pc:sldChg chg="del">
        <pc:chgData name="Danielle Sullivan" userId="c5882b41-3c5e-4351-b821-e9fd37ac4629" providerId="ADAL" clId="{267E12F9-74D3-4C5B-B5BD-6FC81D0AAA32}" dt="2023-02-20T21:45:24.676" v="14392" actId="2696"/>
        <pc:sldMkLst>
          <pc:docMk/>
          <pc:sldMk cId="0" sldId="281"/>
        </pc:sldMkLst>
      </pc:sldChg>
      <pc:sldChg chg="del">
        <pc:chgData name="Danielle Sullivan" userId="c5882b41-3c5e-4351-b821-e9fd37ac4629" providerId="ADAL" clId="{267E12F9-74D3-4C5B-B5BD-6FC81D0AAA32}" dt="2023-02-20T21:45:24.676" v="14392" actId="2696"/>
        <pc:sldMkLst>
          <pc:docMk/>
          <pc:sldMk cId="0" sldId="282"/>
        </pc:sldMkLst>
      </pc:sldChg>
      <pc:sldChg chg="addSp delSp modSp mod ord modNotes">
        <pc:chgData name="Danielle Sullivan" userId="c5882b41-3c5e-4351-b821-e9fd37ac4629" providerId="ADAL" clId="{267E12F9-74D3-4C5B-B5BD-6FC81D0AAA32}" dt="2023-01-26T18:09:50.600" v="4731" actId="1076"/>
        <pc:sldMkLst>
          <pc:docMk/>
          <pc:sldMk cId="0" sldId="283"/>
        </pc:sldMkLst>
        <pc:spChg chg="add mod">
          <ac:chgData name="Danielle Sullivan" userId="c5882b41-3c5e-4351-b821-e9fd37ac4629" providerId="ADAL" clId="{267E12F9-74D3-4C5B-B5BD-6FC81D0AAA32}" dt="2023-01-26T17:56:04.396" v="4486" actId="1076"/>
          <ac:spMkLst>
            <pc:docMk/>
            <pc:sldMk cId="0" sldId="283"/>
            <ac:spMk id="21" creationId="{064062D0-4261-41C1-82D5-C1ECD27B111B}"/>
          </ac:spMkLst>
        </pc:spChg>
        <pc:spChg chg="add mod">
          <ac:chgData name="Danielle Sullivan" userId="c5882b41-3c5e-4351-b821-e9fd37ac4629" providerId="ADAL" clId="{267E12F9-74D3-4C5B-B5BD-6FC81D0AAA32}" dt="2023-01-26T17:56:26.350" v="4495" actId="1076"/>
          <ac:spMkLst>
            <pc:docMk/>
            <pc:sldMk cId="0" sldId="283"/>
            <ac:spMk id="22" creationId="{29FBA10F-2E96-4AFA-8A12-4D610D238458}"/>
          </ac:spMkLst>
        </pc:spChg>
        <pc:spChg chg="add mod">
          <ac:chgData name="Danielle Sullivan" userId="c5882b41-3c5e-4351-b821-e9fd37ac4629" providerId="ADAL" clId="{267E12F9-74D3-4C5B-B5BD-6FC81D0AAA32}" dt="2023-01-26T18:09:50.600" v="4731" actId="1076"/>
          <ac:spMkLst>
            <pc:docMk/>
            <pc:sldMk cId="0" sldId="283"/>
            <ac:spMk id="23" creationId="{8AACD104-7AD0-4562-B5DD-D43D2D11EDD5}"/>
          </ac:spMkLst>
        </pc:spChg>
        <pc:spChg chg="mod">
          <ac:chgData name="Danielle Sullivan" userId="c5882b41-3c5e-4351-b821-e9fd37ac4629" providerId="ADAL" clId="{267E12F9-74D3-4C5B-B5BD-6FC81D0AAA32}" dt="2023-01-26T18:09:17.227" v="4690" actId="14100"/>
          <ac:spMkLst>
            <pc:docMk/>
            <pc:sldMk cId="0" sldId="283"/>
            <ac:spMk id="1387" creationId="{00000000-0000-0000-0000-000000000000}"/>
          </ac:spMkLst>
        </pc:spChg>
        <pc:spChg chg="mod">
          <ac:chgData name="Danielle Sullivan" userId="c5882b41-3c5e-4351-b821-e9fd37ac4629" providerId="ADAL" clId="{267E12F9-74D3-4C5B-B5BD-6FC81D0AAA32}" dt="2023-01-26T18:09:37.018" v="4730" actId="20577"/>
          <ac:spMkLst>
            <pc:docMk/>
            <pc:sldMk cId="0" sldId="283"/>
            <ac:spMk id="1388" creationId="{00000000-0000-0000-0000-000000000000}"/>
          </ac:spMkLst>
        </pc:spChg>
        <pc:spChg chg="mod">
          <ac:chgData name="Danielle Sullivan" userId="c5882b41-3c5e-4351-b821-e9fd37ac4629" providerId="ADAL" clId="{267E12F9-74D3-4C5B-B5BD-6FC81D0AAA32}" dt="2023-01-26T17:55:17.495" v="4455" actId="6549"/>
          <ac:spMkLst>
            <pc:docMk/>
            <pc:sldMk cId="0" sldId="283"/>
            <ac:spMk id="1389" creationId="{00000000-0000-0000-0000-000000000000}"/>
          </ac:spMkLst>
        </pc:spChg>
        <pc:spChg chg="mod">
          <ac:chgData name="Danielle Sullivan" userId="c5882b41-3c5e-4351-b821-e9fd37ac4629" providerId="ADAL" clId="{267E12F9-74D3-4C5B-B5BD-6FC81D0AAA32}" dt="2023-01-26T17:57:03.276" v="4544" actId="20577"/>
          <ac:spMkLst>
            <pc:docMk/>
            <pc:sldMk cId="0" sldId="283"/>
            <ac:spMk id="1390" creationId="{00000000-0000-0000-0000-000000000000}"/>
          </ac:spMkLst>
        </pc:spChg>
        <pc:spChg chg="topLvl">
          <ac:chgData name="Danielle Sullivan" userId="c5882b41-3c5e-4351-b821-e9fd37ac4629" providerId="ADAL" clId="{267E12F9-74D3-4C5B-B5BD-6FC81D0AAA32}" dt="2023-01-26T17:55:28.510" v="4457" actId="478"/>
          <ac:spMkLst>
            <pc:docMk/>
            <pc:sldMk cId="0" sldId="283"/>
            <ac:spMk id="1392" creationId="{00000000-0000-0000-0000-000000000000}"/>
          </ac:spMkLst>
        </pc:spChg>
        <pc:spChg chg="del topLvl">
          <ac:chgData name="Danielle Sullivan" userId="c5882b41-3c5e-4351-b821-e9fd37ac4629" providerId="ADAL" clId="{267E12F9-74D3-4C5B-B5BD-6FC81D0AAA32}" dt="2023-01-26T17:55:28.510" v="4457" actId="478"/>
          <ac:spMkLst>
            <pc:docMk/>
            <pc:sldMk cId="0" sldId="283"/>
            <ac:spMk id="1394" creationId="{00000000-0000-0000-0000-000000000000}"/>
          </ac:spMkLst>
        </pc:spChg>
        <pc:spChg chg="del">
          <ac:chgData name="Danielle Sullivan" userId="c5882b41-3c5e-4351-b821-e9fd37ac4629" providerId="ADAL" clId="{267E12F9-74D3-4C5B-B5BD-6FC81D0AAA32}" dt="2023-01-26T17:55:23.276" v="4456" actId="478"/>
          <ac:spMkLst>
            <pc:docMk/>
            <pc:sldMk cId="0" sldId="283"/>
            <ac:spMk id="1395" creationId="{00000000-0000-0000-0000-000000000000}"/>
          </ac:spMkLst>
        </pc:spChg>
        <pc:spChg chg="del">
          <ac:chgData name="Danielle Sullivan" userId="c5882b41-3c5e-4351-b821-e9fd37ac4629" providerId="ADAL" clId="{267E12F9-74D3-4C5B-B5BD-6FC81D0AAA32}" dt="2023-01-26T17:55:31.632" v="4458" actId="478"/>
          <ac:spMkLst>
            <pc:docMk/>
            <pc:sldMk cId="0" sldId="283"/>
            <ac:spMk id="1398" creationId="{00000000-0000-0000-0000-000000000000}"/>
          </ac:spMkLst>
        </pc:spChg>
        <pc:spChg chg="del topLvl">
          <ac:chgData name="Danielle Sullivan" userId="c5882b41-3c5e-4351-b821-e9fd37ac4629" providerId="ADAL" clId="{267E12F9-74D3-4C5B-B5BD-6FC81D0AAA32}" dt="2023-01-26T17:55:35.661" v="4459" actId="478"/>
          <ac:spMkLst>
            <pc:docMk/>
            <pc:sldMk cId="0" sldId="283"/>
            <ac:spMk id="1399" creationId="{00000000-0000-0000-0000-000000000000}"/>
          </ac:spMkLst>
        </pc:spChg>
        <pc:spChg chg="topLvl">
          <ac:chgData name="Danielle Sullivan" userId="c5882b41-3c5e-4351-b821-e9fd37ac4629" providerId="ADAL" clId="{267E12F9-74D3-4C5B-B5BD-6FC81D0AAA32}" dt="2023-01-26T17:55:35.661" v="4459" actId="478"/>
          <ac:spMkLst>
            <pc:docMk/>
            <pc:sldMk cId="0" sldId="283"/>
            <ac:spMk id="1400" creationId="{00000000-0000-0000-0000-000000000000}"/>
          </ac:spMkLst>
        </pc:spChg>
        <pc:spChg chg="mod">
          <ac:chgData name="Danielle Sullivan" userId="c5882b41-3c5e-4351-b821-e9fd37ac4629" providerId="ADAL" clId="{267E12F9-74D3-4C5B-B5BD-6FC81D0AAA32}" dt="2023-01-26T17:56:50.059" v="4525" actId="1076"/>
          <ac:spMkLst>
            <pc:docMk/>
            <pc:sldMk cId="0" sldId="283"/>
            <ac:spMk id="1403" creationId="{00000000-0000-0000-0000-000000000000}"/>
          </ac:spMkLst>
        </pc:spChg>
        <pc:grpChg chg="del">
          <ac:chgData name="Danielle Sullivan" userId="c5882b41-3c5e-4351-b821-e9fd37ac4629" providerId="ADAL" clId="{267E12F9-74D3-4C5B-B5BD-6FC81D0AAA32}" dt="2023-01-26T17:55:28.510" v="4457" actId="478"/>
          <ac:grpSpMkLst>
            <pc:docMk/>
            <pc:sldMk cId="0" sldId="283"/>
            <ac:grpSpMk id="1391" creationId="{00000000-0000-0000-0000-000000000000}"/>
          </ac:grpSpMkLst>
        </pc:grpChg>
        <pc:grpChg chg="del">
          <ac:chgData name="Danielle Sullivan" userId="c5882b41-3c5e-4351-b821-e9fd37ac4629" providerId="ADAL" clId="{267E12F9-74D3-4C5B-B5BD-6FC81D0AAA32}" dt="2023-01-26T17:55:23.276" v="4456" actId="478"/>
          <ac:grpSpMkLst>
            <pc:docMk/>
            <pc:sldMk cId="0" sldId="283"/>
            <ac:grpSpMk id="1393" creationId="{00000000-0000-0000-0000-000000000000}"/>
          </ac:grpSpMkLst>
        </pc:grpChg>
        <pc:grpChg chg="del">
          <ac:chgData name="Danielle Sullivan" userId="c5882b41-3c5e-4351-b821-e9fd37ac4629" providerId="ADAL" clId="{267E12F9-74D3-4C5B-B5BD-6FC81D0AAA32}" dt="2023-01-26T17:55:35.661" v="4459" actId="478"/>
          <ac:grpSpMkLst>
            <pc:docMk/>
            <pc:sldMk cId="0" sldId="283"/>
            <ac:grpSpMk id="1396" creationId="{00000000-0000-0000-0000-000000000000}"/>
          </ac:grpSpMkLst>
        </pc:grpChg>
        <pc:grpChg chg="del">
          <ac:chgData name="Danielle Sullivan" userId="c5882b41-3c5e-4351-b821-e9fd37ac4629" providerId="ADAL" clId="{267E12F9-74D3-4C5B-B5BD-6FC81D0AAA32}" dt="2023-01-26T17:55:31.632" v="4458" actId="478"/>
          <ac:grpSpMkLst>
            <pc:docMk/>
            <pc:sldMk cId="0" sldId="283"/>
            <ac:grpSpMk id="1397" creationId="{00000000-0000-0000-0000-000000000000}"/>
          </ac:grpSpMkLst>
        </pc:grpChg>
      </pc:sldChg>
      <pc:sldChg chg="del">
        <pc:chgData name="Danielle Sullivan" userId="c5882b41-3c5e-4351-b821-e9fd37ac4629" providerId="ADAL" clId="{267E12F9-74D3-4C5B-B5BD-6FC81D0AAA32}" dt="2023-02-20T21:45:24.676" v="14392" actId="2696"/>
        <pc:sldMkLst>
          <pc:docMk/>
          <pc:sldMk cId="0" sldId="284"/>
        </pc:sldMkLst>
      </pc:sldChg>
      <pc:sldChg chg="modSp del mod">
        <pc:chgData name="Danielle Sullivan" userId="c5882b41-3c5e-4351-b821-e9fd37ac4629" providerId="ADAL" clId="{267E12F9-74D3-4C5B-B5BD-6FC81D0AAA32}" dt="2023-02-20T21:45:24.676" v="14392" actId="2696"/>
        <pc:sldMkLst>
          <pc:docMk/>
          <pc:sldMk cId="0" sldId="285"/>
        </pc:sldMkLst>
        <pc:spChg chg="mod">
          <ac:chgData name="Danielle Sullivan" userId="c5882b41-3c5e-4351-b821-e9fd37ac4629" providerId="ADAL" clId="{267E12F9-74D3-4C5B-B5BD-6FC81D0AAA32}" dt="2023-01-27T01:00:35.618" v="13186" actId="1076"/>
          <ac:spMkLst>
            <pc:docMk/>
            <pc:sldMk cId="0" sldId="285"/>
            <ac:spMk id="1422" creationId="{00000000-0000-0000-0000-000000000000}"/>
          </ac:spMkLst>
        </pc:spChg>
      </pc:sldChg>
      <pc:sldChg chg="del">
        <pc:chgData name="Danielle Sullivan" userId="c5882b41-3c5e-4351-b821-e9fd37ac4629" providerId="ADAL" clId="{267E12F9-74D3-4C5B-B5BD-6FC81D0AAA32}" dt="2023-02-20T21:45:24.676" v="14392" actId="2696"/>
        <pc:sldMkLst>
          <pc:docMk/>
          <pc:sldMk cId="0" sldId="286"/>
        </pc:sldMkLst>
      </pc:sldChg>
      <pc:sldChg chg="modSp del mod">
        <pc:chgData name="Danielle Sullivan" userId="c5882b41-3c5e-4351-b821-e9fd37ac4629" providerId="ADAL" clId="{267E12F9-74D3-4C5B-B5BD-6FC81D0AAA32}" dt="2023-02-20T21:45:24.676" v="14392" actId="2696"/>
        <pc:sldMkLst>
          <pc:docMk/>
          <pc:sldMk cId="0" sldId="287"/>
        </pc:sldMkLst>
        <pc:picChg chg="mod">
          <ac:chgData name="Danielle Sullivan" userId="c5882b41-3c5e-4351-b821-e9fd37ac4629" providerId="ADAL" clId="{267E12F9-74D3-4C5B-B5BD-6FC81D0AAA32}" dt="2023-01-26T16:51:03.195" v="2344" actId="1076"/>
          <ac:picMkLst>
            <pc:docMk/>
            <pc:sldMk cId="0" sldId="287"/>
            <ac:picMk id="1443" creationId="{00000000-0000-0000-0000-000000000000}"/>
          </ac:picMkLst>
        </pc:picChg>
      </pc:sldChg>
      <pc:sldChg chg="del">
        <pc:chgData name="Danielle Sullivan" userId="c5882b41-3c5e-4351-b821-e9fd37ac4629" providerId="ADAL" clId="{267E12F9-74D3-4C5B-B5BD-6FC81D0AAA32}" dt="2023-02-20T21:45:24.676" v="14392" actId="2696"/>
        <pc:sldMkLst>
          <pc:docMk/>
          <pc:sldMk cId="0" sldId="288"/>
        </pc:sldMkLst>
      </pc:sldChg>
      <pc:sldChg chg="del">
        <pc:chgData name="Danielle Sullivan" userId="c5882b41-3c5e-4351-b821-e9fd37ac4629" providerId="ADAL" clId="{267E12F9-74D3-4C5B-B5BD-6FC81D0AAA32}" dt="2023-02-20T21:45:24.676" v="14392" actId="2696"/>
        <pc:sldMkLst>
          <pc:docMk/>
          <pc:sldMk cId="0" sldId="289"/>
        </pc:sldMkLst>
      </pc:sldChg>
      <pc:sldChg chg="del">
        <pc:chgData name="Danielle Sullivan" userId="c5882b41-3c5e-4351-b821-e9fd37ac4629" providerId="ADAL" clId="{267E12F9-74D3-4C5B-B5BD-6FC81D0AAA32}" dt="2023-02-20T21:45:24.676" v="14392" actId="2696"/>
        <pc:sldMkLst>
          <pc:docMk/>
          <pc:sldMk cId="0" sldId="290"/>
        </pc:sldMkLst>
      </pc:sldChg>
      <pc:sldChg chg="addSp delSp modSp mod ord">
        <pc:chgData name="Danielle Sullivan" userId="c5882b41-3c5e-4351-b821-e9fd37ac4629" providerId="ADAL" clId="{267E12F9-74D3-4C5B-B5BD-6FC81D0AAA32}" dt="2023-02-13T16:43:57.011" v="13787" actId="113"/>
        <pc:sldMkLst>
          <pc:docMk/>
          <pc:sldMk cId="0" sldId="291"/>
        </pc:sldMkLst>
        <pc:spChg chg="add del mod">
          <ac:chgData name="Danielle Sullivan" userId="c5882b41-3c5e-4351-b821-e9fd37ac4629" providerId="ADAL" clId="{267E12F9-74D3-4C5B-B5BD-6FC81D0AAA32}" dt="2023-01-27T01:11:42.867" v="13488" actId="478"/>
          <ac:spMkLst>
            <pc:docMk/>
            <pc:sldMk cId="0" sldId="291"/>
            <ac:spMk id="3" creationId="{5523834F-F7F6-4DBA-8C3A-9E97BCDDE884}"/>
          </ac:spMkLst>
        </pc:spChg>
        <pc:spChg chg="add del mod">
          <ac:chgData name="Danielle Sullivan" userId="c5882b41-3c5e-4351-b821-e9fd37ac4629" providerId="ADAL" clId="{267E12F9-74D3-4C5B-B5BD-6FC81D0AAA32}" dt="2023-01-27T01:11:47.626" v="13491" actId="478"/>
          <ac:spMkLst>
            <pc:docMk/>
            <pc:sldMk cId="0" sldId="291"/>
            <ac:spMk id="5" creationId="{FFD2E020-43C7-4E8D-9825-6811F01D53F1}"/>
          </ac:spMkLst>
        </pc:spChg>
        <pc:spChg chg="add del mod">
          <ac:chgData name="Danielle Sullivan" userId="c5882b41-3c5e-4351-b821-e9fd37ac4629" providerId="ADAL" clId="{267E12F9-74D3-4C5B-B5BD-6FC81D0AAA32}" dt="2023-01-27T01:11:59.778" v="13497" actId="478"/>
          <ac:spMkLst>
            <pc:docMk/>
            <pc:sldMk cId="0" sldId="291"/>
            <ac:spMk id="7" creationId="{A2074865-CD9E-4FFF-B0FF-ADF2D0A3D8BB}"/>
          </ac:spMkLst>
        </pc:spChg>
        <pc:spChg chg="mod">
          <ac:chgData name="Danielle Sullivan" userId="c5882b41-3c5e-4351-b821-e9fd37ac4629" providerId="ADAL" clId="{267E12F9-74D3-4C5B-B5BD-6FC81D0AAA32}" dt="2023-01-27T01:10:33.607" v="13449"/>
          <ac:spMkLst>
            <pc:docMk/>
            <pc:sldMk cId="0" sldId="291"/>
            <ac:spMk id="30" creationId="{1592D2CF-49BC-4437-9A74-B416CD64D71E}"/>
          </ac:spMkLst>
        </pc:spChg>
        <pc:spChg chg="add mod">
          <ac:chgData name="Danielle Sullivan" userId="c5882b41-3c5e-4351-b821-e9fd37ac4629" providerId="ADAL" clId="{267E12F9-74D3-4C5B-B5BD-6FC81D0AAA32}" dt="2023-01-27T01:13:37.514" v="13547" actId="1076"/>
          <ac:spMkLst>
            <pc:docMk/>
            <pc:sldMk cId="0" sldId="291"/>
            <ac:spMk id="31" creationId="{2227BFB0-B6AB-46C5-AFCC-1F353F629E11}"/>
          </ac:spMkLst>
        </pc:spChg>
        <pc:spChg chg="add del mod">
          <ac:chgData name="Danielle Sullivan" userId="c5882b41-3c5e-4351-b821-e9fd37ac4629" providerId="ADAL" clId="{267E12F9-74D3-4C5B-B5BD-6FC81D0AAA32}" dt="2023-01-27T01:12:50.764" v="13541" actId="478"/>
          <ac:spMkLst>
            <pc:docMk/>
            <pc:sldMk cId="0" sldId="291"/>
            <ac:spMk id="32" creationId="{9A8837EC-3C44-47BA-9F5F-276919D40E28}"/>
          </ac:spMkLst>
        </pc:spChg>
        <pc:spChg chg="mod">
          <ac:chgData name="Danielle Sullivan" userId="c5882b41-3c5e-4351-b821-e9fd37ac4629" providerId="ADAL" clId="{267E12F9-74D3-4C5B-B5BD-6FC81D0AAA32}" dt="2023-01-27T01:11:32.713" v="13484"/>
          <ac:spMkLst>
            <pc:docMk/>
            <pc:sldMk cId="0" sldId="291"/>
            <ac:spMk id="35" creationId="{ECD26471-8741-4A16-9FAB-4D281C24EFF2}"/>
          </ac:spMkLst>
        </pc:spChg>
        <pc:spChg chg="add mod">
          <ac:chgData name="Danielle Sullivan" userId="c5882b41-3c5e-4351-b821-e9fd37ac4629" providerId="ADAL" clId="{267E12F9-74D3-4C5B-B5BD-6FC81D0AAA32}" dt="2023-01-27T01:13:43.066" v="13548" actId="1076"/>
          <ac:spMkLst>
            <pc:docMk/>
            <pc:sldMk cId="0" sldId="291"/>
            <ac:spMk id="36" creationId="{7214D9F5-F7AE-46B4-BEB3-C72B35E2731D}"/>
          </ac:spMkLst>
        </pc:spChg>
        <pc:spChg chg="add mod">
          <ac:chgData name="Danielle Sullivan" userId="c5882b41-3c5e-4351-b821-e9fd37ac4629" providerId="ADAL" clId="{267E12F9-74D3-4C5B-B5BD-6FC81D0AAA32}" dt="2023-01-27T01:16:25.036" v="13586" actId="14100"/>
          <ac:spMkLst>
            <pc:docMk/>
            <pc:sldMk cId="0" sldId="291"/>
            <ac:spMk id="43" creationId="{E57D74F8-10D9-4B69-BC90-9701266D0962}"/>
          </ac:spMkLst>
        </pc:spChg>
        <pc:spChg chg="add mod">
          <ac:chgData name="Danielle Sullivan" userId="c5882b41-3c5e-4351-b821-e9fd37ac4629" providerId="ADAL" clId="{267E12F9-74D3-4C5B-B5BD-6FC81D0AAA32}" dt="2023-02-13T16:43:57.011" v="13787" actId="113"/>
          <ac:spMkLst>
            <pc:docMk/>
            <pc:sldMk cId="0" sldId="291"/>
            <ac:spMk id="44" creationId="{2D855651-389C-4AF0-AA35-AE623AC499E3}"/>
          </ac:spMkLst>
        </pc:spChg>
        <pc:spChg chg="del mod topLvl">
          <ac:chgData name="Danielle Sullivan" userId="c5882b41-3c5e-4351-b821-e9fd37ac4629" providerId="ADAL" clId="{267E12F9-74D3-4C5B-B5BD-6FC81D0AAA32}" dt="2023-01-27T01:14:52.626" v="13565" actId="478"/>
          <ac:spMkLst>
            <pc:docMk/>
            <pc:sldMk cId="0" sldId="291"/>
            <ac:spMk id="47" creationId="{C9C49704-FE75-454E-8F92-19489DC07694}"/>
          </ac:spMkLst>
        </pc:spChg>
        <pc:spChg chg="del mod topLvl">
          <ac:chgData name="Danielle Sullivan" userId="c5882b41-3c5e-4351-b821-e9fd37ac4629" providerId="ADAL" clId="{267E12F9-74D3-4C5B-B5BD-6FC81D0AAA32}" dt="2023-01-27T01:15:28.618" v="13571" actId="478"/>
          <ac:spMkLst>
            <pc:docMk/>
            <pc:sldMk cId="0" sldId="291"/>
            <ac:spMk id="50" creationId="{DBAD89DD-3BDF-4D7D-965D-2C758E6049CA}"/>
          </ac:spMkLst>
        </pc:spChg>
        <pc:spChg chg="mod">
          <ac:chgData name="Danielle Sullivan" userId="c5882b41-3c5e-4351-b821-e9fd37ac4629" providerId="ADAL" clId="{267E12F9-74D3-4C5B-B5BD-6FC81D0AAA32}" dt="2023-01-27T01:13:03.306" v="13544" actId="1076"/>
          <ac:spMkLst>
            <pc:docMk/>
            <pc:sldMk cId="0" sldId="291"/>
            <ac:spMk id="1540" creationId="{00000000-0000-0000-0000-000000000000}"/>
          </ac:spMkLst>
        </pc:spChg>
        <pc:spChg chg="del">
          <ac:chgData name="Danielle Sullivan" userId="c5882b41-3c5e-4351-b821-e9fd37ac4629" providerId="ADAL" clId="{267E12F9-74D3-4C5B-B5BD-6FC81D0AAA32}" dt="2023-01-27T01:11:46.447" v="13490" actId="478"/>
          <ac:spMkLst>
            <pc:docMk/>
            <pc:sldMk cId="0" sldId="291"/>
            <ac:spMk id="1541" creationId="{00000000-0000-0000-0000-000000000000}"/>
          </ac:spMkLst>
        </pc:spChg>
        <pc:spChg chg="del">
          <ac:chgData name="Danielle Sullivan" userId="c5882b41-3c5e-4351-b821-e9fd37ac4629" providerId="ADAL" clId="{267E12F9-74D3-4C5B-B5BD-6FC81D0AAA32}" dt="2023-01-27T01:11:57.996" v="13496" actId="478"/>
          <ac:spMkLst>
            <pc:docMk/>
            <pc:sldMk cId="0" sldId="291"/>
            <ac:spMk id="1542" creationId="{00000000-0000-0000-0000-000000000000}"/>
          </ac:spMkLst>
        </pc:spChg>
        <pc:spChg chg="del">
          <ac:chgData name="Danielle Sullivan" userId="c5882b41-3c5e-4351-b821-e9fd37ac4629" providerId="ADAL" clId="{267E12F9-74D3-4C5B-B5BD-6FC81D0AAA32}" dt="2023-01-27T01:11:41.352" v="13487" actId="478"/>
          <ac:spMkLst>
            <pc:docMk/>
            <pc:sldMk cId="0" sldId="291"/>
            <ac:spMk id="1543" creationId="{00000000-0000-0000-0000-000000000000}"/>
          </ac:spMkLst>
        </pc:spChg>
        <pc:grpChg chg="add mod">
          <ac:chgData name="Danielle Sullivan" userId="c5882b41-3c5e-4351-b821-e9fd37ac4629" providerId="ADAL" clId="{267E12F9-74D3-4C5B-B5BD-6FC81D0AAA32}" dt="2023-01-27T01:13:37.514" v="13547" actId="1076"/>
          <ac:grpSpMkLst>
            <pc:docMk/>
            <pc:sldMk cId="0" sldId="291"/>
            <ac:grpSpMk id="28" creationId="{F3111B42-25D4-45F5-B2BB-AA385DAC1FD7}"/>
          </ac:grpSpMkLst>
        </pc:grpChg>
        <pc:grpChg chg="add mod">
          <ac:chgData name="Danielle Sullivan" userId="c5882b41-3c5e-4351-b821-e9fd37ac4629" providerId="ADAL" clId="{267E12F9-74D3-4C5B-B5BD-6FC81D0AAA32}" dt="2023-01-27T01:13:43.066" v="13548" actId="1076"/>
          <ac:grpSpMkLst>
            <pc:docMk/>
            <pc:sldMk cId="0" sldId="291"/>
            <ac:grpSpMk id="33" creationId="{C4CF166B-0251-4CD5-89A2-FEBA7E999AF4}"/>
          </ac:grpSpMkLst>
        </pc:grpChg>
        <pc:grpChg chg="add del mod">
          <ac:chgData name="Danielle Sullivan" userId="c5882b41-3c5e-4351-b821-e9fd37ac4629" providerId="ADAL" clId="{267E12F9-74D3-4C5B-B5BD-6FC81D0AAA32}" dt="2023-01-27T01:14:52.626" v="13565" actId="478"/>
          <ac:grpSpMkLst>
            <pc:docMk/>
            <pc:sldMk cId="0" sldId="291"/>
            <ac:grpSpMk id="45" creationId="{ACA62FA8-C406-4870-8800-715D53C54050}"/>
          </ac:grpSpMkLst>
        </pc:grpChg>
        <pc:grpChg chg="add del mod">
          <ac:chgData name="Danielle Sullivan" userId="c5882b41-3c5e-4351-b821-e9fd37ac4629" providerId="ADAL" clId="{267E12F9-74D3-4C5B-B5BD-6FC81D0AAA32}" dt="2023-01-27T01:15:28.618" v="13571" actId="478"/>
          <ac:grpSpMkLst>
            <pc:docMk/>
            <pc:sldMk cId="0" sldId="291"/>
            <ac:grpSpMk id="48" creationId="{CD810FD9-3D2D-4DD9-B2F9-FB0FEB29FDBC}"/>
          </ac:grpSpMkLst>
        </pc:grpChg>
        <pc:grpChg chg="mod">
          <ac:chgData name="Danielle Sullivan" userId="c5882b41-3c5e-4351-b821-e9fd37ac4629" providerId="ADAL" clId="{267E12F9-74D3-4C5B-B5BD-6FC81D0AAA32}" dt="2023-01-27T01:16:10.037" v="13583" actId="1076"/>
          <ac:grpSpMkLst>
            <pc:docMk/>
            <pc:sldMk cId="0" sldId="291"/>
            <ac:grpSpMk id="1533" creationId="{00000000-0000-0000-0000-000000000000}"/>
          </ac:grpSpMkLst>
        </pc:grpChg>
        <pc:grpChg chg="del">
          <ac:chgData name="Danielle Sullivan" userId="c5882b41-3c5e-4351-b821-e9fd37ac4629" providerId="ADAL" clId="{267E12F9-74D3-4C5B-B5BD-6FC81D0AAA32}" dt="2023-01-27T01:11:50.491" v="13495" actId="478"/>
          <ac:grpSpMkLst>
            <pc:docMk/>
            <pc:sldMk cId="0" sldId="291"/>
            <ac:grpSpMk id="1544" creationId="{00000000-0000-0000-0000-000000000000}"/>
          </ac:grpSpMkLst>
        </pc:grpChg>
        <pc:grpChg chg="del">
          <ac:chgData name="Danielle Sullivan" userId="c5882b41-3c5e-4351-b821-e9fd37ac4629" providerId="ADAL" clId="{267E12F9-74D3-4C5B-B5BD-6FC81D0AAA32}" dt="2023-01-27T01:11:49.905" v="13494" actId="478"/>
          <ac:grpSpMkLst>
            <pc:docMk/>
            <pc:sldMk cId="0" sldId="291"/>
            <ac:grpSpMk id="1547" creationId="{00000000-0000-0000-0000-000000000000}"/>
          </ac:grpSpMkLst>
        </pc:grpChg>
        <pc:grpChg chg="del">
          <ac:chgData name="Danielle Sullivan" userId="c5882b41-3c5e-4351-b821-e9fd37ac4629" providerId="ADAL" clId="{267E12F9-74D3-4C5B-B5BD-6FC81D0AAA32}" dt="2023-01-27T01:11:49.216" v="13493" actId="478"/>
          <ac:grpSpMkLst>
            <pc:docMk/>
            <pc:sldMk cId="0" sldId="291"/>
            <ac:grpSpMk id="1550" creationId="{00000000-0000-0000-0000-000000000000}"/>
          </ac:grpSpMkLst>
        </pc:grpChg>
        <pc:grpChg chg="del">
          <ac:chgData name="Danielle Sullivan" userId="c5882b41-3c5e-4351-b821-e9fd37ac4629" providerId="ADAL" clId="{267E12F9-74D3-4C5B-B5BD-6FC81D0AAA32}" dt="2023-01-27T01:11:48.563" v="13492" actId="478"/>
          <ac:grpSpMkLst>
            <pc:docMk/>
            <pc:sldMk cId="0" sldId="291"/>
            <ac:grpSpMk id="1553" creationId="{00000000-0000-0000-0000-000000000000}"/>
          </ac:grpSpMkLst>
        </pc:grpChg>
        <pc:picChg chg="mod">
          <ac:chgData name="Danielle Sullivan" userId="c5882b41-3c5e-4351-b821-e9fd37ac4629" providerId="ADAL" clId="{267E12F9-74D3-4C5B-B5BD-6FC81D0AAA32}" dt="2023-01-27T01:10:33.607" v="13449"/>
          <ac:picMkLst>
            <pc:docMk/>
            <pc:sldMk cId="0" sldId="291"/>
            <ac:picMk id="29" creationId="{5545955E-74E5-4C07-B6E3-75FF374B2C60}"/>
          </ac:picMkLst>
        </pc:picChg>
        <pc:picChg chg="mod">
          <ac:chgData name="Danielle Sullivan" userId="c5882b41-3c5e-4351-b821-e9fd37ac4629" providerId="ADAL" clId="{267E12F9-74D3-4C5B-B5BD-6FC81D0AAA32}" dt="2023-01-27T01:11:32.713" v="13484"/>
          <ac:picMkLst>
            <pc:docMk/>
            <pc:sldMk cId="0" sldId="291"/>
            <ac:picMk id="34" creationId="{38817305-42E3-41A8-A434-E1B2D2821366}"/>
          </ac:picMkLst>
        </pc:picChg>
        <pc:picChg chg="del mod topLvl">
          <ac:chgData name="Danielle Sullivan" userId="c5882b41-3c5e-4351-b821-e9fd37ac4629" providerId="ADAL" clId="{267E12F9-74D3-4C5B-B5BD-6FC81D0AAA32}" dt="2023-01-27T01:15:05.587" v="13568" actId="478"/>
          <ac:picMkLst>
            <pc:docMk/>
            <pc:sldMk cId="0" sldId="291"/>
            <ac:picMk id="46" creationId="{39880A44-7353-4075-830B-DE0A2E4F1ACD}"/>
          </ac:picMkLst>
        </pc:picChg>
        <pc:picChg chg="del mod ord topLvl">
          <ac:chgData name="Danielle Sullivan" userId="c5882b41-3c5e-4351-b821-e9fd37ac4629" providerId="ADAL" clId="{267E12F9-74D3-4C5B-B5BD-6FC81D0AAA32}" dt="2023-01-27T01:16:06.074" v="13582" actId="478"/>
          <ac:picMkLst>
            <pc:docMk/>
            <pc:sldMk cId="0" sldId="291"/>
            <ac:picMk id="49" creationId="{05BA91FE-6B29-41F2-BF2B-AD5C8BD9F0F1}"/>
          </ac:picMkLst>
        </pc:picChg>
        <pc:picChg chg="add mod ord">
          <ac:chgData name="Danielle Sullivan" userId="c5882b41-3c5e-4351-b821-e9fd37ac4629" providerId="ADAL" clId="{267E12F9-74D3-4C5B-B5BD-6FC81D0AAA32}" dt="2023-01-27T01:16:31.131" v="13588" actId="14100"/>
          <ac:picMkLst>
            <pc:docMk/>
            <pc:sldMk cId="0" sldId="291"/>
            <ac:picMk id="51" creationId="{F37E1809-85E7-4BE5-99A7-A374717CC2C4}"/>
          </ac:picMkLst>
        </pc:picChg>
      </pc:sldChg>
      <pc:sldChg chg="del">
        <pc:chgData name="Danielle Sullivan" userId="c5882b41-3c5e-4351-b821-e9fd37ac4629" providerId="ADAL" clId="{267E12F9-74D3-4C5B-B5BD-6FC81D0AAA32}" dt="2023-02-20T21:45:24.676" v="14392" actId="2696"/>
        <pc:sldMkLst>
          <pc:docMk/>
          <pc:sldMk cId="0" sldId="292"/>
        </pc:sldMkLst>
      </pc:sldChg>
      <pc:sldChg chg="modSp del mod">
        <pc:chgData name="Danielle Sullivan" userId="c5882b41-3c5e-4351-b821-e9fd37ac4629" providerId="ADAL" clId="{267E12F9-74D3-4C5B-B5BD-6FC81D0AAA32}" dt="2023-02-20T21:45:24.676" v="14392" actId="2696"/>
        <pc:sldMkLst>
          <pc:docMk/>
          <pc:sldMk cId="0" sldId="293"/>
        </pc:sldMkLst>
        <pc:spChg chg="mod">
          <ac:chgData name="Danielle Sullivan" userId="c5882b41-3c5e-4351-b821-e9fd37ac4629" providerId="ADAL" clId="{267E12F9-74D3-4C5B-B5BD-6FC81D0AAA32}" dt="2023-02-20T21:29:46.992" v="14244" actId="1076"/>
          <ac:spMkLst>
            <pc:docMk/>
            <pc:sldMk cId="0" sldId="293"/>
            <ac:spMk id="1821" creationId="{00000000-0000-0000-0000-000000000000}"/>
          </ac:spMkLst>
        </pc:spChg>
        <pc:grpChg chg="mod">
          <ac:chgData name="Danielle Sullivan" userId="c5882b41-3c5e-4351-b821-e9fd37ac4629" providerId="ADAL" clId="{267E12F9-74D3-4C5B-B5BD-6FC81D0AAA32}" dt="2023-02-20T21:29:46.992" v="14244" actId="1076"/>
          <ac:grpSpMkLst>
            <pc:docMk/>
            <pc:sldMk cId="0" sldId="293"/>
            <ac:grpSpMk id="1757" creationId="{00000000-0000-0000-0000-000000000000}"/>
          </ac:grpSpMkLst>
        </pc:grpChg>
        <pc:grpChg chg="mod">
          <ac:chgData name="Danielle Sullivan" userId="c5882b41-3c5e-4351-b821-e9fd37ac4629" providerId="ADAL" clId="{267E12F9-74D3-4C5B-B5BD-6FC81D0AAA32}" dt="2023-02-20T21:29:46.992" v="14244" actId="1076"/>
          <ac:grpSpMkLst>
            <pc:docMk/>
            <pc:sldMk cId="0" sldId="293"/>
            <ac:grpSpMk id="1762" creationId="{00000000-0000-0000-0000-000000000000}"/>
          </ac:grpSpMkLst>
        </pc:grpChg>
        <pc:grpChg chg="mod">
          <ac:chgData name="Danielle Sullivan" userId="c5882b41-3c5e-4351-b821-e9fd37ac4629" providerId="ADAL" clId="{267E12F9-74D3-4C5B-B5BD-6FC81D0AAA32}" dt="2023-02-20T21:29:46.992" v="14244" actId="1076"/>
          <ac:grpSpMkLst>
            <pc:docMk/>
            <pc:sldMk cId="0" sldId="293"/>
            <ac:grpSpMk id="1768" creationId="{00000000-0000-0000-0000-000000000000}"/>
          </ac:grpSpMkLst>
        </pc:grpChg>
        <pc:grpChg chg="mod">
          <ac:chgData name="Danielle Sullivan" userId="c5882b41-3c5e-4351-b821-e9fd37ac4629" providerId="ADAL" clId="{267E12F9-74D3-4C5B-B5BD-6FC81D0AAA32}" dt="2023-02-20T21:29:46.992" v="14244" actId="1076"/>
          <ac:grpSpMkLst>
            <pc:docMk/>
            <pc:sldMk cId="0" sldId="293"/>
            <ac:grpSpMk id="1780" creationId="{00000000-0000-0000-0000-000000000000}"/>
          </ac:grpSpMkLst>
        </pc:grpChg>
        <pc:grpChg chg="mod">
          <ac:chgData name="Danielle Sullivan" userId="c5882b41-3c5e-4351-b821-e9fd37ac4629" providerId="ADAL" clId="{267E12F9-74D3-4C5B-B5BD-6FC81D0AAA32}" dt="2023-02-20T21:29:46.992" v="14244" actId="1076"/>
          <ac:grpSpMkLst>
            <pc:docMk/>
            <pc:sldMk cId="0" sldId="293"/>
            <ac:grpSpMk id="1793" creationId="{00000000-0000-0000-0000-000000000000}"/>
          </ac:grpSpMkLst>
        </pc:grpChg>
        <pc:grpChg chg="mod">
          <ac:chgData name="Danielle Sullivan" userId="c5882b41-3c5e-4351-b821-e9fd37ac4629" providerId="ADAL" clId="{267E12F9-74D3-4C5B-B5BD-6FC81D0AAA32}" dt="2023-02-20T21:29:46.992" v="14244" actId="1076"/>
          <ac:grpSpMkLst>
            <pc:docMk/>
            <pc:sldMk cId="0" sldId="293"/>
            <ac:grpSpMk id="1815" creationId="{00000000-0000-0000-0000-000000000000}"/>
          </ac:grpSpMkLst>
        </pc:grpChg>
      </pc:sldChg>
      <pc:sldChg chg="del">
        <pc:chgData name="Danielle Sullivan" userId="c5882b41-3c5e-4351-b821-e9fd37ac4629" providerId="ADAL" clId="{267E12F9-74D3-4C5B-B5BD-6FC81D0AAA32}" dt="2023-02-20T21:45:24.676" v="14392" actId="2696"/>
        <pc:sldMkLst>
          <pc:docMk/>
          <pc:sldMk cId="0" sldId="294"/>
        </pc:sldMkLst>
      </pc:sldChg>
      <pc:sldChg chg="del">
        <pc:chgData name="Danielle Sullivan" userId="c5882b41-3c5e-4351-b821-e9fd37ac4629" providerId="ADAL" clId="{267E12F9-74D3-4C5B-B5BD-6FC81D0AAA32}" dt="2023-01-25T23:38:44.012" v="775" actId="2696"/>
        <pc:sldMkLst>
          <pc:docMk/>
          <pc:sldMk cId="0" sldId="295"/>
        </pc:sldMkLst>
      </pc:sldChg>
      <pc:sldChg chg="del">
        <pc:chgData name="Danielle Sullivan" userId="c5882b41-3c5e-4351-b821-e9fd37ac4629" providerId="ADAL" clId="{267E12F9-74D3-4C5B-B5BD-6FC81D0AAA32}" dt="2023-01-25T23:38:44.012" v="775" actId="2696"/>
        <pc:sldMkLst>
          <pc:docMk/>
          <pc:sldMk cId="0" sldId="296"/>
        </pc:sldMkLst>
      </pc:sldChg>
      <pc:sldChg chg="del">
        <pc:chgData name="Danielle Sullivan" userId="c5882b41-3c5e-4351-b821-e9fd37ac4629" providerId="ADAL" clId="{267E12F9-74D3-4C5B-B5BD-6FC81D0AAA32}" dt="2023-01-26T17:13:11.968" v="3040" actId="2696"/>
        <pc:sldMkLst>
          <pc:docMk/>
          <pc:sldMk cId="0" sldId="297"/>
        </pc:sldMkLst>
      </pc:sldChg>
      <pc:sldChg chg="del">
        <pc:chgData name="Danielle Sullivan" userId="c5882b41-3c5e-4351-b821-e9fd37ac4629" providerId="ADAL" clId="{267E12F9-74D3-4C5B-B5BD-6FC81D0AAA32}" dt="2023-01-25T23:38:50.464" v="776" actId="2696"/>
        <pc:sldMkLst>
          <pc:docMk/>
          <pc:sldMk cId="0" sldId="298"/>
        </pc:sldMkLst>
      </pc:sldChg>
      <pc:sldChg chg="del">
        <pc:chgData name="Danielle Sullivan" userId="c5882b41-3c5e-4351-b821-e9fd37ac4629" providerId="ADAL" clId="{267E12F9-74D3-4C5B-B5BD-6FC81D0AAA32}" dt="2023-02-20T21:45:24.676" v="14392" actId="2696"/>
        <pc:sldMkLst>
          <pc:docMk/>
          <pc:sldMk cId="0" sldId="299"/>
        </pc:sldMkLst>
      </pc:sldChg>
      <pc:sldChg chg="del">
        <pc:chgData name="Danielle Sullivan" userId="c5882b41-3c5e-4351-b821-e9fd37ac4629" providerId="ADAL" clId="{267E12F9-74D3-4C5B-B5BD-6FC81D0AAA32}" dt="2023-02-20T21:45:24.676" v="14392" actId="2696"/>
        <pc:sldMkLst>
          <pc:docMk/>
          <pc:sldMk cId="0" sldId="300"/>
        </pc:sldMkLst>
      </pc:sldChg>
      <pc:sldChg chg="del">
        <pc:chgData name="Danielle Sullivan" userId="c5882b41-3c5e-4351-b821-e9fd37ac4629" providerId="ADAL" clId="{267E12F9-74D3-4C5B-B5BD-6FC81D0AAA32}" dt="2023-02-20T21:45:24.676" v="14392" actId="2696"/>
        <pc:sldMkLst>
          <pc:docMk/>
          <pc:sldMk cId="0" sldId="301"/>
        </pc:sldMkLst>
      </pc:sldChg>
      <pc:sldChg chg="del">
        <pc:chgData name="Danielle Sullivan" userId="c5882b41-3c5e-4351-b821-e9fd37ac4629" providerId="ADAL" clId="{267E12F9-74D3-4C5B-B5BD-6FC81D0AAA32}" dt="2023-02-20T21:45:24.676" v="14392" actId="2696"/>
        <pc:sldMkLst>
          <pc:docMk/>
          <pc:sldMk cId="0" sldId="302"/>
        </pc:sldMkLst>
      </pc:sldChg>
      <pc:sldChg chg="del">
        <pc:chgData name="Danielle Sullivan" userId="c5882b41-3c5e-4351-b821-e9fd37ac4629" providerId="ADAL" clId="{267E12F9-74D3-4C5B-B5BD-6FC81D0AAA32}" dt="2023-02-20T21:45:24.676" v="14392" actId="2696"/>
        <pc:sldMkLst>
          <pc:docMk/>
          <pc:sldMk cId="0" sldId="303"/>
        </pc:sldMkLst>
      </pc:sldChg>
      <pc:sldChg chg="del">
        <pc:chgData name="Danielle Sullivan" userId="c5882b41-3c5e-4351-b821-e9fd37ac4629" providerId="ADAL" clId="{267E12F9-74D3-4C5B-B5BD-6FC81D0AAA32}" dt="2023-02-20T21:45:24.676" v="14392" actId="2696"/>
        <pc:sldMkLst>
          <pc:docMk/>
          <pc:sldMk cId="0" sldId="304"/>
        </pc:sldMkLst>
      </pc:sldChg>
      <pc:sldChg chg="addSp delSp del mod ord modNotes">
        <pc:chgData name="Danielle Sullivan" userId="c5882b41-3c5e-4351-b821-e9fd37ac4629" providerId="ADAL" clId="{267E12F9-74D3-4C5B-B5BD-6FC81D0AAA32}" dt="2023-02-20T21:45:24.676" v="14392" actId="2696"/>
        <pc:sldMkLst>
          <pc:docMk/>
          <pc:sldMk cId="0" sldId="305"/>
        </pc:sldMkLst>
        <pc:grpChg chg="add del">
          <ac:chgData name="Danielle Sullivan" userId="c5882b41-3c5e-4351-b821-e9fd37ac4629" providerId="ADAL" clId="{267E12F9-74D3-4C5B-B5BD-6FC81D0AAA32}" dt="2023-01-27T00:15:49.140" v="11703" actId="21"/>
          <ac:grpSpMkLst>
            <pc:docMk/>
            <pc:sldMk cId="0" sldId="305"/>
            <ac:grpSpMk id="10238" creationId="{00000000-0000-0000-0000-000000000000}"/>
          </ac:grpSpMkLst>
        </pc:grpChg>
      </pc:sldChg>
      <pc:sldChg chg="del ord modNotes">
        <pc:chgData name="Danielle Sullivan" userId="c5882b41-3c5e-4351-b821-e9fd37ac4629" providerId="ADAL" clId="{267E12F9-74D3-4C5B-B5BD-6FC81D0AAA32}" dt="2023-02-20T21:45:24.676" v="14392" actId="2696"/>
        <pc:sldMkLst>
          <pc:docMk/>
          <pc:sldMk cId="0" sldId="306"/>
        </pc:sldMkLst>
      </pc:sldChg>
      <pc:sldChg chg="modSp del mod ord">
        <pc:chgData name="Danielle Sullivan" userId="c5882b41-3c5e-4351-b821-e9fd37ac4629" providerId="ADAL" clId="{267E12F9-74D3-4C5B-B5BD-6FC81D0AAA32}" dt="2023-02-20T21:45:24.676" v="14392" actId="2696"/>
        <pc:sldMkLst>
          <pc:docMk/>
          <pc:sldMk cId="0" sldId="307"/>
        </pc:sldMkLst>
        <pc:grpChg chg="mod">
          <ac:chgData name="Danielle Sullivan" userId="c5882b41-3c5e-4351-b821-e9fd37ac4629" providerId="ADAL" clId="{267E12F9-74D3-4C5B-B5BD-6FC81D0AAA32}" dt="2023-01-25T23:34:08.226" v="566" actId="1076"/>
          <ac:grpSpMkLst>
            <pc:docMk/>
            <pc:sldMk cId="0" sldId="307"/>
            <ac:grpSpMk id="10888" creationId="{00000000-0000-0000-0000-000000000000}"/>
          </ac:grpSpMkLst>
        </pc:grpChg>
      </pc:sldChg>
      <pc:sldChg chg="del ord modNotes">
        <pc:chgData name="Danielle Sullivan" userId="c5882b41-3c5e-4351-b821-e9fd37ac4629" providerId="ADAL" clId="{267E12F9-74D3-4C5B-B5BD-6FC81D0AAA32}" dt="2023-02-20T21:45:24.676" v="14392" actId="2696"/>
        <pc:sldMkLst>
          <pc:docMk/>
          <pc:sldMk cId="0" sldId="308"/>
        </pc:sldMkLst>
      </pc:sldChg>
      <pc:sldChg chg="del ord modNotes">
        <pc:chgData name="Danielle Sullivan" userId="c5882b41-3c5e-4351-b821-e9fd37ac4629" providerId="ADAL" clId="{267E12F9-74D3-4C5B-B5BD-6FC81D0AAA32}" dt="2023-02-20T21:45:24.676" v="14392" actId="2696"/>
        <pc:sldMkLst>
          <pc:docMk/>
          <pc:sldMk cId="0" sldId="309"/>
        </pc:sldMkLst>
      </pc:sldChg>
      <pc:sldChg chg="del ord modNotes">
        <pc:chgData name="Danielle Sullivan" userId="c5882b41-3c5e-4351-b821-e9fd37ac4629" providerId="ADAL" clId="{267E12F9-74D3-4C5B-B5BD-6FC81D0AAA32}" dt="2023-02-20T21:45:24.676" v="14392" actId="2696"/>
        <pc:sldMkLst>
          <pc:docMk/>
          <pc:sldMk cId="0" sldId="310"/>
        </pc:sldMkLst>
      </pc:sldChg>
      <pc:sldChg chg="del ord modNotes">
        <pc:chgData name="Danielle Sullivan" userId="c5882b41-3c5e-4351-b821-e9fd37ac4629" providerId="ADAL" clId="{267E12F9-74D3-4C5B-B5BD-6FC81D0AAA32}" dt="2023-02-20T21:45:24.676" v="14392" actId="2696"/>
        <pc:sldMkLst>
          <pc:docMk/>
          <pc:sldMk cId="0" sldId="311"/>
        </pc:sldMkLst>
      </pc:sldChg>
      <pc:sldChg chg="del">
        <pc:chgData name="Danielle Sullivan" userId="c5882b41-3c5e-4351-b821-e9fd37ac4629" providerId="ADAL" clId="{267E12F9-74D3-4C5B-B5BD-6FC81D0AAA32}" dt="2023-02-20T21:45:24.676" v="14392" actId="2696"/>
        <pc:sldMkLst>
          <pc:docMk/>
          <pc:sldMk cId="0" sldId="312"/>
        </pc:sldMkLst>
      </pc:sldChg>
      <pc:sldChg chg="add del">
        <pc:chgData name="Danielle Sullivan" userId="c5882b41-3c5e-4351-b821-e9fd37ac4629" providerId="ADAL" clId="{267E12F9-74D3-4C5B-B5BD-6FC81D0AAA32}" dt="2023-02-20T21:45:24.676" v="14392" actId="2696"/>
        <pc:sldMkLst>
          <pc:docMk/>
          <pc:sldMk cId="2096964621" sldId="313"/>
        </pc:sldMkLst>
      </pc:sldChg>
      <pc:sldChg chg="addSp delSp modSp add mod">
        <pc:chgData name="Danielle Sullivan" userId="c5882b41-3c5e-4351-b821-e9fd37ac4629" providerId="ADAL" clId="{267E12F9-74D3-4C5B-B5BD-6FC81D0AAA32}" dt="2023-01-25T23:52:50.412" v="1130" actId="1076"/>
        <pc:sldMkLst>
          <pc:docMk/>
          <pc:sldMk cId="659980645" sldId="314"/>
        </pc:sldMkLst>
        <pc:spChg chg="add del mod">
          <ac:chgData name="Danielle Sullivan" userId="c5882b41-3c5e-4351-b821-e9fd37ac4629" providerId="ADAL" clId="{267E12F9-74D3-4C5B-B5BD-6FC81D0AAA32}" dt="2023-01-25T23:46:56.474" v="1029" actId="478"/>
          <ac:spMkLst>
            <pc:docMk/>
            <pc:sldMk cId="659980645" sldId="314"/>
            <ac:spMk id="3" creationId="{AE96D01F-6ECC-4998-AD53-5D91285E6734}"/>
          </ac:spMkLst>
        </pc:spChg>
        <pc:spChg chg="add del mod">
          <ac:chgData name="Danielle Sullivan" userId="c5882b41-3c5e-4351-b821-e9fd37ac4629" providerId="ADAL" clId="{267E12F9-74D3-4C5B-B5BD-6FC81D0AAA32}" dt="2023-01-25T23:47:16.855" v="1067" actId="478"/>
          <ac:spMkLst>
            <pc:docMk/>
            <pc:sldMk cId="659980645" sldId="314"/>
            <ac:spMk id="5" creationId="{AE737906-9E8C-4F21-B0BA-9660301FDC85}"/>
          </ac:spMkLst>
        </pc:spChg>
        <pc:spChg chg="add del mod">
          <ac:chgData name="Danielle Sullivan" userId="c5882b41-3c5e-4351-b821-e9fd37ac4629" providerId="ADAL" clId="{267E12F9-74D3-4C5B-B5BD-6FC81D0AAA32}" dt="2023-01-25T23:47:28.489" v="1081" actId="478"/>
          <ac:spMkLst>
            <pc:docMk/>
            <pc:sldMk cId="659980645" sldId="314"/>
            <ac:spMk id="7" creationId="{453AC603-8A64-427B-97B6-5AD8F4C570FE}"/>
          </ac:spMkLst>
        </pc:spChg>
        <pc:spChg chg="del">
          <ac:chgData name="Danielle Sullivan" userId="c5882b41-3c5e-4351-b821-e9fd37ac4629" providerId="ADAL" clId="{267E12F9-74D3-4C5B-B5BD-6FC81D0AAA32}" dt="2023-01-25T23:47:54.786" v="1085" actId="478"/>
          <ac:spMkLst>
            <pc:docMk/>
            <pc:sldMk cId="659980645" sldId="314"/>
            <ac:spMk id="53" creationId="{208678C6-F871-4D36-98FB-29D3F74A92BD}"/>
          </ac:spMkLst>
        </pc:spChg>
        <pc:spChg chg="del">
          <ac:chgData name="Danielle Sullivan" userId="c5882b41-3c5e-4351-b821-e9fd37ac4629" providerId="ADAL" clId="{267E12F9-74D3-4C5B-B5BD-6FC81D0AAA32}" dt="2023-01-25T23:47:48.178" v="1082" actId="478"/>
          <ac:spMkLst>
            <pc:docMk/>
            <pc:sldMk cId="659980645" sldId="314"/>
            <ac:spMk id="1179" creationId="{00000000-0000-0000-0000-000000000000}"/>
          </ac:spMkLst>
        </pc:spChg>
        <pc:spChg chg="mod">
          <ac:chgData name="Danielle Sullivan" userId="c5882b41-3c5e-4351-b821-e9fd37ac4629" providerId="ADAL" clId="{267E12F9-74D3-4C5B-B5BD-6FC81D0AAA32}" dt="2023-01-25T23:52:15.807" v="1122" actId="1076"/>
          <ac:spMkLst>
            <pc:docMk/>
            <pc:sldMk cId="659980645" sldId="314"/>
            <ac:spMk id="1180" creationId="{00000000-0000-0000-0000-000000000000}"/>
          </ac:spMkLst>
        </pc:spChg>
        <pc:spChg chg="del">
          <ac:chgData name="Danielle Sullivan" userId="c5882b41-3c5e-4351-b821-e9fd37ac4629" providerId="ADAL" clId="{267E12F9-74D3-4C5B-B5BD-6FC81D0AAA32}" dt="2023-01-25T23:47:54.786" v="1085" actId="478"/>
          <ac:spMkLst>
            <pc:docMk/>
            <pc:sldMk cId="659980645" sldId="314"/>
            <ac:spMk id="1182" creationId="{00000000-0000-0000-0000-000000000000}"/>
          </ac:spMkLst>
        </pc:spChg>
        <pc:spChg chg="mod">
          <ac:chgData name="Danielle Sullivan" userId="c5882b41-3c5e-4351-b821-e9fd37ac4629" providerId="ADAL" clId="{267E12F9-74D3-4C5B-B5BD-6FC81D0AAA32}" dt="2023-01-25T23:52:41.510" v="1127" actId="14100"/>
          <ac:spMkLst>
            <pc:docMk/>
            <pc:sldMk cId="659980645" sldId="314"/>
            <ac:spMk id="1183" creationId="{00000000-0000-0000-0000-000000000000}"/>
          </ac:spMkLst>
        </pc:spChg>
        <pc:spChg chg="del">
          <ac:chgData name="Danielle Sullivan" userId="c5882b41-3c5e-4351-b821-e9fd37ac4629" providerId="ADAL" clId="{267E12F9-74D3-4C5B-B5BD-6FC81D0AAA32}" dt="2023-01-25T23:48:01.104" v="1087" actId="478"/>
          <ac:spMkLst>
            <pc:docMk/>
            <pc:sldMk cId="659980645" sldId="314"/>
            <ac:spMk id="1185" creationId="{00000000-0000-0000-0000-000000000000}"/>
          </ac:spMkLst>
        </pc:spChg>
        <pc:spChg chg="mod">
          <ac:chgData name="Danielle Sullivan" userId="c5882b41-3c5e-4351-b821-e9fd37ac4629" providerId="ADAL" clId="{267E12F9-74D3-4C5B-B5BD-6FC81D0AAA32}" dt="2023-01-25T23:52:31.096" v="1125" actId="1076"/>
          <ac:spMkLst>
            <pc:docMk/>
            <pc:sldMk cId="659980645" sldId="314"/>
            <ac:spMk id="1186" creationId="{00000000-0000-0000-0000-000000000000}"/>
          </ac:spMkLst>
        </pc:spChg>
        <pc:spChg chg="mod">
          <ac:chgData name="Danielle Sullivan" userId="c5882b41-3c5e-4351-b821-e9fd37ac4629" providerId="ADAL" clId="{267E12F9-74D3-4C5B-B5BD-6FC81D0AAA32}" dt="2023-01-25T23:52:26.837" v="1124" actId="14100"/>
          <ac:spMkLst>
            <pc:docMk/>
            <pc:sldMk cId="659980645" sldId="314"/>
            <ac:spMk id="1191" creationId="{00000000-0000-0000-0000-000000000000}"/>
          </ac:spMkLst>
        </pc:spChg>
        <pc:spChg chg="mod">
          <ac:chgData name="Danielle Sullivan" userId="c5882b41-3c5e-4351-b821-e9fd37ac4629" providerId="ADAL" clId="{267E12F9-74D3-4C5B-B5BD-6FC81D0AAA32}" dt="2023-01-25T23:52:50.412" v="1130" actId="1076"/>
          <ac:spMkLst>
            <pc:docMk/>
            <pc:sldMk cId="659980645" sldId="314"/>
            <ac:spMk id="1192" creationId="{00000000-0000-0000-0000-000000000000}"/>
          </ac:spMkLst>
        </pc:spChg>
        <pc:spChg chg="mod">
          <ac:chgData name="Danielle Sullivan" userId="c5882b41-3c5e-4351-b821-e9fd37ac4629" providerId="ADAL" clId="{267E12F9-74D3-4C5B-B5BD-6FC81D0AAA32}" dt="2023-01-25T23:52:12.365" v="1121" actId="14100"/>
          <ac:spMkLst>
            <pc:docMk/>
            <pc:sldMk cId="659980645" sldId="314"/>
            <ac:spMk id="1193" creationId="{00000000-0000-0000-0000-000000000000}"/>
          </ac:spMkLst>
        </pc:spChg>
        <pc:spChg chg="del">
          <ac:chgData name="Danielle Sullivan" userId="c5882b41-3c5e-4351-b821-e9fd37ac4629" providerId="ADAL" clId="{267E12F9-74D3-4C5B-B5BD-6FC81D0AAA32}" dt="2023-01-25T23:46:53.849" v="1028" actId="478"/>
          <ac:spMkLst>
            <pc:docMk/>
            <pc:sldMk cId="659980645" sldId="314"/>
            <ac:spMk id="1194" creationId="{00000000-0000-0000-0000-000000000000}"/>
          </ac:spMkLst>
        </pc:spChg>
        <pc:spChg chg="mod">
          <ac:chgData name="Danielle Sullivan" userId="c5882b41-3c5e-4351-b821-e9fd37ac4629" providerId="ADAL" clId="{267E12F9-74D3-4C5B-B5BD-6FC81D0AAA32}" dt="2023-01-25T23:48:10.367" v="1089" actId="1076"/>
          <ac:spMkLst>
            <pc:docMk/>
            <pc:sldMk cId="659980645" sldId="314"/>
            <ac:spMk id="1195" creationId="{00000000-0000-0000-0000-000000000000}"/>
          </ac:spMkLst>
        </pc:spChg>
        <pc:spChg chg="del">
          <ac:chgData name="Danielle Sullivan" userId="c5882b41-3c5e-4351-b821-e9fd37ac4629" providerId="ADAL" clId="{267E12F9-74D3-4C5B-B5BD-6FC81D0AAA32}" dt="2023-01-25T23:47:25.802" v="1080" actId="478"/>
          <ac:spMkLst>
            <pc:docMk/>
            <pc:sldMk cId="659980645" sldId="314"/>
            <ac:spMk id="1196" creationId="{00000000-0000-0000-0000-000000000000}"/>
          </ac:spMkLst>
        </pc:spChg>
        <pc:spChg chg="del">
          <ac:chgData name="Danielle Sullivan" userId="c5882b41-3c5e-4351-b821-e9fd37ac4629" providerId="ADAL" clId="{267E12F9-74D3-4C5B-B5BD-6FC81D0AAA32}" dt="2023-01-25T23:47:13.211" v="1066" actId="478"/>
          <ac:spMkLst>
            <pc:docMk/>
            <pc:sldMk cId="659980645" sldId="314"/>
            <ac:spMk id="1197" creationId="{00000000-0000-0000-0000-000000000000}"/>
          </ac:spMkLst>
        </pc:spChg>
        <pc:grpChg chg="del">
          <ac:chgData name="Danielle Sullivan" userId="c5882b41-3c5e-4351-b821-e9fd37ac4629" providerId="ADAL" clId="{267E12F9-74D3-4C5B-B5BD-6FC81D0AAA32}" dt="2023-01-25T23:47:49.792" v="1083" actId="478"/>
          <ac:grpSpMkLst>
            <pc:docMk/>
            <pc:sldMk cId="659980645" sldId="314"/>
            <ac:grpSpMk id="40" creationId="{8CD0BE35-8111-4B23-8574-AFB175EA85BD}"/>
          </ac:grpSpMkLst>
        </pc:grpChg>
        <pc:grpChg chg="del">
          <ac:chgData name="Danielle Sullivan" userId="c5882b41-3c5e-4351-b821-e9fd37ac4629" providerId="ADAL" clId="{267E12F9-74D3-4C5B-B5BD-6FC81D0AAA32}" dt="2023-01-25T23:48:01.104" v="1087" actId="478"/>
          <ac:grpSpMkLst>
            <pc:docMk/>
            <pc:sldMk cId="659980645" sldId="314"/>
            <ac:grpSpMk id="59" creationId="{BBCB8B16-C926-4738-9357-44CB0EFB4979}"/>
          </ac:grpSpMkLst>
        </pc:grpChg>
        <pc:cxnChg chg="del mod">
          <ac:chgData name="Danielle Sullivan" userId="c5882b41-3c5e-4351-b821-e9fd37ac4629" providerId="ADAL" clId="{267E12F9-74D3-4C5B-B5BD-6FC81D0AAA32}" dt="2023-01-25T23:47:51.921" v="1084" actId="478"/>
          <ac:cxnSpMkLst>
            <pc:docMk/>
            <pc:sldMk cId="659980645" sldId="314"/>
            <ac:cxnSpMk id="1178" creationId="{00000000-0000-0000-0000-000000000000}"/>
          </ac:cxnSpMkLst>
        </pc:cxnChg>
        <pc:cxnChg chg="del mod">
          <ac:chgData name="Danielle Sullivan" userId="c5882b41-3c5e-4351-b821-e9fd37ac4629" providerId="ADAL" clId="{267E12F9-74D3-4C5B-B5BD-6FC81D0AAA32}" dt="2023-01-25T23:47:57.952" v="1086" actId="478"/>
          <ac:cxnSpMkLst>
            <pc:docMk/>
            <pc:sldMk cId="659980645" sldId="314"/>
            <ac:cxnSpMk id="1181" creationId="{00000000-0000-0000-0000-000000000000}"/>
          </ac:cxnSpMkLst>
        </pc:cxnChg>
        <pc:cxnChg chg="del mod">
          <ac:chgData name="Danielle Sullivan" userId="c5882b41-3c5e-4351-b821-e9fd37ac4629" providerId="ADAL" clId="{267E12F9-74D3-4C5B-B5BD-6FC81D0AAA32}" dt="2023-01-25T23:48:03.049" v="1088" actId="478"/>
          <ac:cxnSpMkLst>
            <pc:docMk/>
            <pc:sldMk cId="659980645" sldId="314"/>
            <ac:cxnSpMk id="1184" creationId="{00000000-0000-0000-0000-000000000000}"/>
          </ac:cxnSpMkLst>
        </pc:cxnChg>
      </pc:sldChg>
      <pc:sldChg chg="addSp delSp modSp add mod ord">
        <pc:chgData name="Danielle Sullivan" userId="c5882b41-3c5e-4351-b821-e9fd37ac4629" providerId="ADAL" clId="{267E12F9-74D3-4C5B-B5BD-6FC81D0AAA32}" dt="2023-01-26T00:11:40.178" v="2295" actId="1076"/>
        <pc:sldMkLst>
          <pc:docMk/>
          <pc:sldMk cId="1583458624" sldId="315"/>
        </pc:sldMkLst>
        <pc:spChg chg="add del mod">
          <ac:chgData name="Danielle Sullivan" userId="c5882b41-3c5e-4351-b821-e9fd37ac4629" providerId="ADAL" clId="{267E12F9-74D3-4C5B-B5BD-6FC81D0AAA32}" dt="2023-01-25T23:59:07.019" v="1613" actId="478"/>
          <ac:spMkLst>
            <pc:docMk/>
            <pc:sldMk cId="1583458624" sldId="315"/>
            <ac:spMk id="3" creationId="{01ECE7E2-46FC-42A4-A9C1-07610DAE34B8}"/>
          </ac:spMkLst>
        </pc:spChg>
        <pc:spChg chg="mod">
          <ac:chgData name="Danielle Sullivan" userId="c5882b41-3c5e-4351-b821-e9fd37ac4629" providerId="ADAL" clId="{267E12F9-74D3-4C5B-B5BD-6FC81D0AAA32}" dt="2023-01-26T00:04:00.186" v="1648" actId="14100"/>
          <ac:spMkLst>
            <pc:docMk/>
            <pc:sldMk cId="1583458624" sldId="315"/>
            <ac:spMk id="4" creationId="{54B3CE83-DB1E-4F5F-A8C0-33790936F612}"/>
          </ac:spMkLst>
        </pc:spChg>
        <pc:spChg chg="add mod">
          <ac:chgData name="Danielle Sullivan" userId="c5882b41-3c5e-4351-b821-e9fd37ac4629" providerId="ADAL" clId="{267E12F9-74D3-4C5B-B5BD-6FC81D0AAA32}" dt="2023-01-26T00:00:12.346" v="1620" actId="1076"/>
          <ac:spMkLst>
            <pc:docMk/>
            <pc:sldMk cId="1583458624" sldId="315"/>
            <ac:spMk id="9" creationId="{3A312388-72B5-4CDE-9032-A48FE4BEA9F1}"/>
          </ac:spMkLst>
        </pc:spChg>
        <pc:spChg chg="add mod">
          <ac:chgData name="Danielle Sullivan" userId="c5882b41-3c5e-4351-b821-e9fd37ac4629" providerId="ADAL" clId="{267E12F9-74D3-4C5B-B5BD-6FC81D0AAA32}" dt="2023-01-26T00:02:38.407" v="1631" actId="1076"/>
          <ac:spMkLst>
            <pc:docMk/>
            <pc:sldMk cId="1583458624" sldId="315"/>
            <ac:spMk id="10" creationId="{95234033-5AA3-4E2F-856B-047FCC1D6251}"/>
          </ac:spMkLst>
        </pc:spChg>
        <pc:spChg chg="add mod">
          <ac:chgData name="Danielle Sullivan" userId="c5882b41-3c5e-4351-b821-e9fd37ac4629" providerId="ADAL" clId="{267E12F9-74D3-4C5B-B5BD-6FC81D0AAA32}" dt="2023-01-26T00:00:25.396" v="1623" actId="14100"/>
          <ac:spMkLst>
            <pc:docMk/>
            <pc:sldMk cId="1583458624" sldId="315"/>
            <ac:spMk id="11" creationId="{CE3D335E-AFB9-4238-96DC-28D373E82062}"/>
          </ac:spMkLst>
        </pc:spChg>
        <pc:spChg chg="add mod">
          <ac:chgData name="Danielle Sullivan" userId="c5882b41-3c5e-4351-b821-e9fd37ac4629" providerId="ADAL" clId="{267E12F9-74D3-4C5B-B5BD-6FC81D0AAA32}" dt="2023-01-26T00:03:29.527" v="1644" actId="1076"/>
          <ac:spMkLst>
            <pc:docMk/>
            <pc:sldMk cId="1583458624" sldId="315"/>
            <ac:spMk id="12" creationId="{FDE51CDC-0DD8-4FB7-BD40-F3CDB2BF23B4}"/>
          </ac:spMkLst>
        </pc:spChg>
        <pc:spChg chg="add mod">
          <ac:chgData name="Danielle Sullivan" userId="c5882b41-3c5e-4351-b821-e9fd37ac4629" providerId="ADAL" clId="{267E12F9-74D3-4C5B-B5BD-6FC81D0AAA32}" dt="2023-01-26T00:03:14.586" v="1639" actId="1076"/>
          <ac:spMkLst>
            <pc:docMk/>
            <pc:sldMk cId="1583458624" sldId="315"/>
            <ac:spMk id="13" creationId="{95227B44-2818-4403-8AAD-3132ABD6F2FF}"/>
          </ac:spMkLst>
        </pc:spChg>
        <pc:spChg chg="add mod">
          <ac:chgData name="Danielle Sullivan" userId="c5882b41-3c5e-4351-b821-e9fd37ac4629" providerId="ADAL" clId="{267E12F9-74D3-4C5B-B5BD-6FC81D0AAA32}" dt="2023-01-26T00:11:40.178" v="2295" actId="1076"/>
          <ac:spMkLst>
            <pc:docMk/>
            <pc:sldMk cId="1583458624" sldId="315"/>
            <ac:spMk id="14" creationId="{166731D4-698F-4452-A58A-6E07E76BA562}"/>
          </ac:spMkLst>
        </pc:spChg>
        <pc:spChg chg="mod">
          <ac:chgData name="Danielle Sullivan" userId="c5882b41-3c5e-4351-b821-e9fd37ac4629" providerId="ADAL" clId="{267E12F9-74D3-4C5B-B5BD-6FC81D0AAA32}" dt="2023-01-26T00:04:14.607" v="1650" actId="1076"/>
          <ac:spMkLst>
            <pc:docMk/>
            <pc:sldMk cId="1583458624" sldId="315"/>
            <ac:spMk id="757" creationId="{00000000-0000-0000-0000-000000000000}"/>
          </ac:spMkLst>
        </pc:spChg>
        <pc:spChg chg="del">
          <ac:chgData name="Danielle Sullivan" userId="c5882b41-3c5e-4351-b821-e9fd37ac4629" providerId="ADAL" clId="{267E12F9-74D3-4C5B-B5BD-6FC81D0AAA32}" dt="2023-01-25T23:59:04.506" v="1612" actId="478"/>
          <ac:spMkLst>
            <pc:docMk/>
            <pc:sldMk cId="1583458624" sldId="315"/>
            <ac:spMk id="758" creationId="{00000000-0000-0000-0000-000000000000}"/>
          </ac:spMkLst>
        </pc:spChg>
        <pc:picChg chg="add mod">
          <ac:chgData name="Danielle Sullivan" userId="c5882b41-3c5e-4351-b821-e9fd37ac4629" providerId="ADAL" clId="{267E12F9-74D3-4C5B-B5BD-6FC81D0AAA32}" dt="2023-01-26T00:02:56.315" v="1634" actId="1076"/>
          <ac:picMkLst>
            <pc:docMk/>
            <pc:sldMk cId="1583458624" sldId="315"/>
            <ac:picMk id="7" creationId="{7487061D-ABCA-4A60-AC61-9F3F7176333D}"/>
          </ac:picMkLst>
        </pc:picChg>
        <pc:picChg chg="add mod">
          <ac:chgData name="Danielle Sullivan" userId="c5882b41-3c5e-4351-b821-e9fd37ac4629" providerId="ADAL" clId="{267E12F9-74D3-4C5B-B5BD-6FC81D0AAA32}" dt="2023-01-26T00:00:44.840" v="1626" actId="14100"/>
          <ac:picMkLst>
            <pc:docMk/>
            <pc:sldMk cId="1583458624" sldId="315"/>
            <ac:picMk id="8" creationId="{0C08CC69-24F9-47F4-B06F-59F6096E48BC}"/>
          </ac:picMkLst>
        </pc:picChg>
      </pc:sldChg>
      <pc:sldChg chg="modSp add mod ord">
        <pc:chgData name="Danielle Sullivan" userId="c5882b41-3c5e-4351-b821-e9fd37ac4629" providerId="ADAL" clId="{267E12F9-74D3-4C5B-B5BD-6FC81D0AAA32}" dt="2023-01-26T00:10:13.557" v="2253" actId="1076"/>
        <pc:sldMkLst>
          <pc:docMk/>
          <pc:sldMk cId="336880625" sldId="316"/>
        </pc:sldMkLst>
        <pc:spChg chg="mod">
          <ac:chgData name="Danielle Sullivan" userId="c5882b41-3c5e-4351-b821-e9fd37ac4629" providerId="ADAL" clId="{267E12F9-74D3-4C5B-B5BD-6FC81D0AAA32}" dt="2023-01-26T00:05:03.450" v="1689" actId="313"/>
          <ac:spMkLst>
            <pc:docMk/>
            <pc:sldMk cId="336880625" sldId="316"/>
            <ac:spMk id="26" creationId="{F8591A3F-8EEF-47B3-89F5-F3B6E6B0200D}"/>
          </ac:spMkLst>
        </pc:spChg>
        <pc:spChg chg="mod">
          <ac:chgData name="Danielle Sullivan" userId="c5882b41-3c5e-4351-b821-e9fd37ac4629" providerId="ADAL" clId="{267E12F9-74D3-4C5B-B5BD-6FC81D0AAA32}" dt="2023-01-26T00:08:55.264" v="2048" actId="1076"/>
          <ac:spMkLst>
            <pc:docMk/>
            <pc:sldMk cId="336880625" sldId="316"/>
            <ac:spMk id="796" creationId="{00000000-0000-0000-0000-000000000000}"/>
          </ac:spMkLst>
        </pc:spChg>
        <pc:spChg chg="mod">
          <ac:chgData name="Danielle Sullivan" userId="c5882b41-3c5e-4351-b821-e9fd37ac4629" providerId="ADAL" clId="{267E12F9-74D3-4C5B-B5BD-6FC81D0AAA32}" dt="2023-01-26T00:07:51.948" v="1909" actId="1076"/>
          <ac:spMkLst>
            <pc:docMk/>
            <pc:sldMk cId="336880625" sldId="316"/>
            <ac:spMk id="801" creationId="{00000000-0000-0000-0000-000000000000}"/>
          </ac:spMkLst>
        </pc:spChg>
        <pc:spChg chg="mod">
          <ac:chgData name="Danielle Sullivan" userId="c5882b41-3c5e-4351-b821-e9fd37ac4629" providerId="ADAL" clId="{267E12F9-74D3-4C5B-B5BD-6FC81D0AAA32}" dt="2023-01-26T00:08:12.900" v="1915" actId="1076"/>
          <ac:spMkLst>
            <pc:docMk/>
            <pc:sldMk cId="336880625" sldId="316"/>
            <ac:spMk id="802" creationId="{00000000-0000-0000-0000-000000000000}"/>
          </ac:spMkLst>
        </pc:spChg>
        <pc:spChg chg="mod">
          <ac:chgData name="Danielle Sullivan" userId="c5882b41-3c5e-4351-b821-e9fd37ac4629" providerId="ADAL" clId="{267E12F9-74D3-4C5B-B5BD-6FC81D0AAA32}" dt="2023-01-26T00:08:28.443" v="1950" actId="20577"/>
          <ac:spMkLst>
            <pc:docMk/>
            <pc:sldMk cId="336880625" sldId="316"/>
            <ac:spMk id="803" creationId="{00000000-0000-0000-0000-000000000000}"/>
          </ac:spMkLst>
        </pc:spChg>
        <pc:spChg chg="mod">
          <ac:chgData name="Danielle Sullivan" userId="c5882b41-3c5e-4351-b821-e9fd37ac4629" providerId="ADAL" clId="{267E12F9-74D3-4C5B-B5BD-6FC81D0AAA32}" dt="2023-01-26T00:09:13.621" v="2069" actId="14100"/>
          <ac:spMkLst>
            <pc:docMk/>
            <pc:sldMk cId="336880625" sldId="316"/>
            <ac:spMk id="804" creationId="{00000000-0000-0000-0000-000000000000}"/>
          </ac:spMkLst>
        </pc:spChg>
        <pc:spChg chg="mod">
          <ac:chgData name="Danielle Sullivan" userId="c5882b41-3c5e-4351-b821-e9fd37ac4629" providerId="ADAL" clId="{267E12F9-74D3-4C5B-B5BD-6FC81D0AAA32}" dt="2023-01-26T00:09:26.823" v="2125" actId="1076"/>
          <ac:spMkLst>
            <pc:docMk/>
            <pc:sldMk cId="336880625" sldId="316"/>
            <ac:spMk id="805" creationId="{00000000-0000-0000-0000-000000000000}"/>
          </ac:spMkLst>
        </pc:spChg>
        <pc:spChg chg="mod">
          <ac:chgData name="Danielle Sullivan" userId="c5882b41-3c5e-4351-b821-e9fd37ac4629" providerId="ADAL" clId="{267E12F9-74D3-4C5B-B5BD-6FC81D0AAA32}" dt="2023-01-26T00:10:08.662" v="2252" actId="1076"/>
          <ac:spMkLst>
            <pc:docMk/>
            <pc:sldMk cId="336880625" sldId="316"/>
            <ac:spMk id="806" creationId="{00000000-0000-0000-0000-000000000000}"/>
          </ac:spMkLst>
        </pc:spChg>
        <pc:spChg chg="mod">
          <ac:chgData name="Danielle Sullivan" userId="c5882b41-3c5e-4351-b821-e9fd37ac4629" providerId="ADAL" clId="{267E12F9-74D3-4C5B-B5BD-6FC81D0AAA32}" dt="2023-01-26T00:10:13.557" v="2253" actId="1076"/>
          <ac:spMkLst>
            <pc:docMk/>
            <pc:sldMk cId="336880625" sldId="316"/>
            <ac:spMk id="807" creationId="{00000000-0000-0000-0000-000000000000}"/>
          </ac:spMkLst>
        </pc:spChg>
        <pc:grpChg chg="mod">
          <ac:chgData name="Danielle Sullivan" userId="c5882b41-3c5e-4351-b821-e9fd37ac4629" providerId="ADAL" clId="{267E12F9-74D3-4C5B-B5BD-6FC81D0AAA32}" dt="2023-01-26T00:07:45.418" v="1908" actId="14100"/>
          <ac:grpSpMkLst>
            <pc:docMk/>
            <pc:sldMk cId="336880625" sldId="316"/>
            <ac:grpSpMk id="787" creationId="{00000000-0000-0000-0000-000000000000}"/>
          </ac:grpSpMkLst>
        </pc:grpChg>
      </pc:sldChg>
      <pc:sldChg chg="addSp delSp modSp add mod ord">
        <pc:chgData name="Danielle Sullivan" userId="c5882b41-3c5e-4351-b821-e9fd37ac4629" providerId="ADAL" clId="{267E12F9-74D3-4C5B-B5BD-6FC81D0AAA32}" dt="2023-01-26T00:19:38.499" v="2337" actId="478"/>
        <pc:sldMkLst>
          <pc:docMk/>
          <pc:sldMk cId="1008252858" sldId="317"/>
        </pc:sldMkLst>
        <pc:spChg chg="ord">
          <ac:chgData name="Danielle Sullivan" userId="c5882b41-3c5e-4351-b821-e9fd37ac4629" providerId="ADAL" clId="{267E12F9-74D3-4C5B-B5BD-6FC81D0AAA32}" dt="2023-01-26T00:12:32.450" v="2304" actId="167"/>
          <ac:spMkLst>
            <pc:docMk/>
            <pc:sldMk cId="1008252858" sldId="317"/>
            <ac:spMk id="4" creationId="{54B3CE83-DB1E-4F5F-A8C0-33790936F612}"/>
          </ac:spMkLst>
        </pc:spChg>
        <pc:spChg chg="del">
          <ac:chgData name="Danielle Sullivan" userId="c5882b41-3c5e-4351-b821-e9fd37ac4629" providerId="ADAL" clId="{267E12F9-74D3-4C5B-B5BD-6FC81D0AAA32}" dt="2023-01-26T00:12:00.842" v="2297" actId="478"/>
          <ac:spMkLst>
            <pc:docMk/>
            <pc:sldMk cId="1008252858" sldId="317"/>
            <ac:spMk id="9" creationId="{3A312388-72B5-4CDE-9032-A48FE4BEA9F1}"/>
          </ac:spMkLst>
        </pc:spChg>
        <pc:spChg chg="mod ord">
          <ac:chgData name="Danielle Sullivan" userId="c5882b41-3c5e-4351-b821-e9fd37ac4629" providerId="ADAL" clId="{267E12F9-74D3-4C5B-B5BD-6FC81D0AAA32}" dt="2023-01-26T00:19:24.420" v="2335" actId="14100"/>
          <ac:spMkLst>
            <pc:docMk/>
            <pc:sldMk cId="1008252858" sldId="317"/>
            <ac:spMk id="10" creationId="{95234033-5AA3-4E2F-856B-047FCC1D6251}"/>
          </ac:spMkLst>
        </pc:spChg>
        <pc:spChg chg="del">
          <ac:chgData name="Danielle Sullivan" userId="c5882b41-3c5e-4351-b821-e9fd37ac4629" providerId="ADAL" clId="{267E12F9-74D3-4C5B-B5BD-6FC81D0AAA32}" dt="2023-01-26T00:12:02.684" v="2298" actId="478"/>
          <ac:spMkLst>
            <pc:docMk/>
            <pc:sldMk cId="1008252858" sldId="317"/>
            <ac:spMk id="11" creationId="{CE3D335E-AFB9-4238-96DC-28D373E82062}"/>
          </ac:spMkLst>
        </pc:spChg>
        <pc:spChg chg="del">
          <ac:chgData name="Danielle Sullivan" userId="c5882b41-3c5e-4351-b821-e9fd37ac4629" providerId="ADAL" clId="{267E12F9-74D3-4C5B-B5BD-6FC81D0AAA32}" dt="2023-01-26T00:19:38.499" v="2337" actId="478"/>
          <ac:spMkLst>
            <pc:docMk/>
            <pc:sldMk cId="1008252858" sldId="317"/>
            <ac:spMk id="12" creationId="{FDE51CDC-0DD8-4FB7-BD40-F3CDB2BF23B4}"/>
          </ac:spMkLst>
        </pc:spChg>
        <pc:spChg chg="mod">
          <ac:chgData name="Danielle Sullivan" userId="c5882b41-3c5e-4351-b821-e9fd37ac4629" providerId="ADAL" clId="{267E12F9-74D3-4C5B-B5BD-6FC81D0AAA32}" dt="2023-01-26T00:19:31.058" v="2336" actId="1076"/>
          <ac:spMkLst>
            <pc:docMk/>
            <pc:sldMk cId="1008252858" sldId="317"/>
            <ac:spMk id="13" creationId="{95227B44-2818-4403-8AAD-3132ABD6F2FF}"/>
          </ac:spMkLst>
        </pc:spChg>
        <pc:spChg chg="add mod ord">
          <ac:chgData name="Danielle Sullivan" userId="c5882b41-3c5e-4351-b821-e9fd37ac4629" providerId="ADAL" clId="{267E12F9-74D3-4C5B-B5BD-6FC81D0AAA32}" dt="2023-01-26T00:12:40.351" v="2305" actId="166"/>
          <ac:spMkLst>
            <pc:docMk/>
            <pc:sldMk cId="1008252858" sldId="317"/>
            <ac:spMk id="14" creationId="{7416906B-3124-419C-A80B-5DD0F4FC2A2A}"/>
          </ac:spMkLst>
        </pc:spChg>
        <pc:spChg chg="add mod ord">
          <ac:chgData name="Danielle Sullivan" userId="c5882b41-3c5e-4351-b821-e9fd37ac4629" providerId="ADAL" clId="{267E12F9-74D3-4C5B-B5BD-6FC81D0AAA32}" dt="2023-01-26T00:12:40.351" v="2305" actId="166"/>
          <ac:spMkLst>
            <pc:docMk/>
            <pc:sldMk cId="1008252858" sldId="317"/>
            <ac:spMk id="15" creationId="{D6FC4969-A047-4632-922A-5B6F034D8CD9}"/>
          </ac:spMkLst>
        </pc:spChg>
        <pc:spChg chg="add mod ord">
          <ac:chgData name="Danielle Sullivan" userId="c5882b41-3c5e-4351-b821-e9fd37ac4629" providerId="ADAL" clId="{267E12F9-74D3-4C5B-B5BD-6FC81D0AAA32}" dt="2023-01-26T00:12:40.351" v="2305" actId="166"/>
          <ac:spMkLst>
            <pc:docMk/>
            <pc:sldMk cId="1008252858" sldId="317"/>
            <ac:spMk id="16" creationId="{F66232D0-109C-4710-A2C4-4131F0F8450D}"/>
          </ac:spMkLst>
        </pc:spChg>
        <pc:spChg chg="mod">
          <ac:chgData name="Danielle Sullivan" userId="c5882b41-3c5e-4351-b821-e9fd37ac4629" providerId="ADAL" clId="{267E12F9-74D3-4C5B-B5BD-6FC81D0AAA32}" dt="2023-01-26T00:11:16.264" v="2291" actId="20577"/>
          <ac:spMkLst>
            <pc:docMk/>
            <pc:sldMk cId="1008252858" sldId="317"/>
            <ac:spMk id="757" creationId="{00000000-0000-0000-0000-000000000000}"/>
          </ac:spMkLst>
        </pc:spChg>
        <pc:picChg chg="add mod modCrop">
          <ac:chgData name="Danielle Sullivan" userId="c5882b41-3c5e-4351-b821-e9fd37ac4629" providerId="ADAL" clId="{267E12F9-74D3-4C5B-B5BD-6FC81D0AAA32}" dt="2023-01-26T00:17:31.640" v="2315" actId="14100"/>
          <ac:picMkLst>
            <pc:docMk/>
            <pc:sldMk cId="1008252858" sldId="317"/>
            <ac:picMk id="3" creationId="{50606281-4AEB-49DC-95B1-01725E4240E9}"/>
          </ac:picMkLst>
        </pc:picChg>
        <pc:picChg chg="add mod modCrop">
          <ac:chgData name="Danielle Sullivan" userId="c5882b41-3c5e-4351-b821-e9fd37ac4629" providerId="ADAL" clId="{267E12F9-74D3-4C5B-B5BD-6FC81D0AAA32}" dt="2023-01-26T00:19:04.907" v="2331" actId="1076"/>
          <ac:picMkLst>
            <pc:docMk/>
            <pc:sldMk cId="1008252858" sldId="317"/>
            <ac:picMk id="6" creationId="{E0165313-ACFA-4D78-B199-47D3875473B8}"/>
          </ac:picMkLst>
        </pc:picChg>
        <pc:picChg chg="del">
          <ac:chgData name="Danielle Sullivan" userId="c5882b41-3c5e-4351-b821-e9fd37ac4629" providerId="ADAL" clId="{267E12F9-74D3-4C5B-B5BD-6FC81D0AAA32}" dt="2023-01-26T00:11:59.131" v="2296" actId="478"/>
          <ac:picMkLst>
            <pc:docMk/>
            <pc:sldMk cId="1008252858" sldId="317"/>
            <ac:picMk id="7" creationId="{7487061D-ABCA-4A60-AC61-9F3F7176333D}"/>
          </ac:picMkLst>
        </pc:picChg>
        <pc:picChg chg="del">
          <ac:chgData name="Danielle Sullivan" userId="c5882b41-3c5e-4351-b821-e9fd37ac4629" providerId="ADAL" clId="{267E12F9-74D3-4C5B-B5BD-6FC81D0AAA32}" dt="2023-01-26T00:15:56.043" v="2306" actId="478"/>
          <ac:picMkLst>
            <pc:docMk/>
            <pc:sldMk cId="1008252858" sldId="317"/>
            <ac:picMk id="8" creationId="{0C08CC69-24F9-47F4-B06F-59F6096E48BC}"/>
          </ac:picMkLst>
        </pc:picChg>
        <pc:picChg chg="add mod ord">
          <ac:chgData name="Danielle Sullivan" userId="c5882b41-3c5e-4351-b821-e9fd37ac4629" providerId="ADAL" clId="{267E12F9-74D3-4C5B-B5BD-6FC81D0AAA32}" dt="2023-01-26T00:12:26.459" v="2303" actId="167"/>
          <ac:picMkLst>
            <pc:docMk/>
            <pc:sldMk cId="1008252858" sldId="317"/>
            <ac:picMk id="17" creationId="{05490A55-EE8D-4239-A52B-6A52F2BFB59B}"/>
          </ac:picMkLst>
        </pc:picChg>
        <pc:picChg chg="add del mod">
          <ac:chgData name="Danielle Sullivan" userId="c5882b41-3c5e-4351-b821-e9fd37ac4629" providerId="ADAL" clId="{267E12F9-74D3-4C5B-B5BD-6FC81D0AAA32}" dt="2023-01-26T00:16:25.235" v="2310" actId="478"/>
          <ac:picMkLst>
            <pc:docMk/>
            <pc:sldMk cId="1008252858" sldId="317"/>
            <ac:picMk id="18" creationId="{E192618B-9BB6-4376-A5F2-B03A3499B280}"/>
          </ac:picMkLst>
        </pc:picChg>
        <pc:picChg chg="add del mod">
          <ac:chgData name="Danielle Sullivan" userId="c5882b41-3c5e-4351-b821-e9fd37ac4629" providerId="ADAL" clId="{267E12F9-74D3-4C5B-B5BD-6FC81D0AAA32}" dt="2023-01-26T00:18:13.436" v="2318" actId="478"/>
          <ac:picMkLst>
            <pc:docMk/>
            <pc:sldMk cId="1008252858" sldId="317"/>
            <ac:picMk id="19" creationId="{2DB02F06-95AE-41DC-8E47-AFBEA50E1874}"/>
          </ac:picMkLst>
        </pc:picChg>
      </pc:sldChg>
      <pc:sldChg chg="add del">
        <pc:chgData name="Danielle Sullivan" userId="c5882b41-3c5e-4351-b821-e9fd37ac4629" providerId="ADAL" clId="{267E12F9-74D3-4C5B-B5BD-6FC81D0AAA32}" dt="2023-02-20T21:45:24.676" v="14392" actId="2696"/>
        <pc:sldMkLst>
          <pc:docMk/>
          <pc:sldMk cId="3976180800" sldId="318"/>
        </pc:sldMkLst>
      </pc:sldChg>
      <pc:sldChg chg="addSp delSp modSp add mod">
        <pc:chgData name="Danielle Sullivan" userId="c5882b41-3c5e-4351-b821-e9fd37ac4629" providerId="ADAL" clId="{267E12F9-74D3-4C5B-B5BD-6FC81D0AAA32}" dt="2023-01-26T17:06:02.640" v="2589" actId="478"/>
        <pc:sldMkLst>
          <pc:docMk/>
          <pc:sldMk cId="3342076736" sldId="319"/>
        </pc:sldMkLst>
        <pc:spChg chg="add mod">
          <ac:chgData name="Danielle Sullivan" userId="c5882b41-3c5e-4351-b821-e9fd37ac4629" providerId="ADAL" clId="{267E12F9-74D3-4C5B-B5BD-6FC81D0AAA32}" dt="2023-01-26T16:59:52.222" v="2527" actId="478"/>
          <ac:spMkLst>
            <pc:docMk/>
            <pc:sldMk cId="3342076736" sldId="319"/>
            <ac:spMk id="4" creationId="{E64878A2-BCF0-4DF5-8F2C-DBE0C9D0FF26}"/>
          </ac:spMkLst>
        </pc:spChg>
        <pc:spChg chg="add del mod ord">
          <ac:chgData name="Danielle Sullivan" userId="c5882b41-3c5e-4351-b821-e9fd37ac4629" providerId="ADAL" clId="{267E12F9-74D3-4C5B-B5BD-6FC81D0AAA32}" dt="2023-01-26T17:04:53.561" v="2579" actId="478"/>
          <ac:spMkLst>
            <pc:docMk/>
            <pc:sldMk cId="3342076736" sldId="319"/>
            <ac:spMk id="5" creationId="{4E84DE9E-EFE8-4D95-8FC7-A96AB1C4D57B}"/>
          </ac:spMkLst>
        </pc:spChg>
        <pc:spChg chg="add del mod ord">
          <ac:chgData name="Danielle Sullivan" userId="c5882b41-3c5e-4351-b821-e9fd37ac4629" providerId="ADAL" clId="{267E12F9-74D3-4C5B-B5BD-6FC81D0AAA32}" dt="2023-01-26T17:06:02.640" v="2589" actId="478"/>
          <ac:spMkLst>
            <pc:docMk/>
            <pc:sldMk cId="3342076736" sldId="319"/>
            <ac:spMk id="12" creationId="{3DCD0DB5-C488-4A7D-A347-B0C785CACC50}"/>
          </ac:spMkLst>
        </pc:spChg>
        <pc:spChg chg="add del mod ord">
          <ac:chgData name="Danielle Sullivan" userId="c5882b41-3c5e-4351-b821-e9fd37ac4629" providerId="ADAL" clId="{267E12F9-74D3-4C5B-B5BD-6FC81D0AAA32}" dt="2023-01-26T17:04:54.346" v="2580" actId="478"/>
          <ac:spMkLst>
            <pc:docMk/>
            <pc:sldMk cId="3342076736" sldId="319"/>
            <ac:spMk id="15" creationId="{B20CEFB3-45A0-4E41-B66C-3D94991EDE41}"/>
          </ac:spMkLst>
        </pc:spChg>
        <pc:spChg chg="add del mod">
          <ac:chgData name="Danielle Sullivan" userId="c5882b41-3c5e-4351-b821-e9fd37ac4629" providerId="ADAL" clId="{267E12F9-74D3-4C5B-B5BD-6FC81D0AAA32}" dt="2023-01-26T17:04:56.896" v="2584" actId="478"/>
          <ac:spMkLst>
            <pc:docMk/>
            <pc:sldMk cId="3342076736" sldId="319"/>
            <ac:spMk id="16" creationId="{88AF3C9D-5EB9-4D49-9E54-7DBE40E7AAEF}"/>
          </ac:spMkLst>
        </pc:spChg>
        <pc:spChg chg="add del mod">
          <ac:chgData name="Danielle Sullivan" userId="c5882b41-3c5e-4351-b821-e9fd37ac4629" providerId="ADAL" clId="{267E12F9-74D3-4C5B-B5BD-6FC81D0AAA32}" dt="2023-01-26T17:04:57.896" v="2585" actId="478"/>
          <ac:spMkLst>
            <pc:docMk/>
            <pc:sldMk cId="3342076736" sldId="319"/>
            <ac:spMk id="17" creationId="{62D9116A-0854-40EF-8DE4-80E5F0CF0FE5}"/>
          </ac:spMkLst>
        </pc:spChg>
        <pc:spChg chg="add del">
          <ac:chgData name="Danielle Sullivan" userId="c5882b41-3c5e-4351-b821-e9fd37ac4629" providerId="ADAL" clId="{267E12F9-74D3-4C5B-B5BD-6FC81D0AAA32}" dt="2023-01-26T16:59:56.771" v="2529" actId="478"/>
          <ac:spMkLst>
            <pc:docMk/>
            <pc:sldMk cId="3342076736" sldId="319"/>
            <ac:spMk id="835" creationId="{00000000-0000-0000-0000-000000000000}"/>
          </ac:spMkLst>
        </pc:spChg>
        <pc:spChg chg="del">
          <ac:chgData name="Danielle Sullivan" userId="c5882b41-3c5e-4351-b821-e9fd37ac4629" providerId="ADAL" clId="{267E12F9-74D3-4C5B-B5BD-6FC81D0AAA32}" dt="2023-01-26T16:59:52.222" v="2527" actId="478"/>
          <ac:spMkLst>
            <pc:docMk/>
            <pc:sldMk cId="3342076736" sldId="319"/>
            <ac:spMk id="837" creationId="{00000000-0000-0000-0000-000000000000}"/>
          </ac:spMkLst>
        </pc:spChg>
        <pc:picChg chg="add mod">
          <ac:chgData name="Danielle Sullivan" userId="c5882b41-3c5e-4351-b821-e9fd37ac4629" providerId="ADAL" clId="{267E12F9-74D3-4C5B-B5BD-6FC81D0AAA32}" dt="2023-01-26T17:05:57.796" v="2588" actId="1076"/>
          <ac:picMkLst>
            <pc:docMk/>
            <pc:sldMk cId="3342076736" sldId="319"/>
            <ac:picMk id="7" creationId="{E67C8082-63A2-4D7E-B831-0F4A3A8F35D3}"/>
          </ac:picMkLst>
        </pc:picChg>
        <pc:picChg chg="add del mod">
          <ac:chgData name="Danielle Sullivan" userId="c5882b41-3c5e-4351-b821-e9fd37ac4629" providerId="ADAL" clId="{267E12F9-74D3-4C5B-B5BD-6FC81D0AAA32}" dt="2023-01-26T17:04:56.200" v="2583" actId="478"/>
          <ac:picMkLst>
            <pc:docMk/>
            <pc:sldMk cId="3342076736" sldId="319"/>
            <ac:picMk id="11" creationId="{DD23512F-AC61-4E36-B5F8-8391934BC9AA}"/>
          </ac:picMkLst>
        </pc:picChg>
        <pc:picChg chg="add del mod">
          <ac:chgData name="Danielle Sullivan" userId="c5882b41-3c5e-4351-b821-e9fd37ac4629" providerId="ADAL" clId="{267E12F9-74D3-4C5B-B5BD-6FC81D0AAA32}" dt="2023-01-26T17:04:55.504" v="2582" actId="478"/>
          <ac:picMkLst>
            <pc:docMk/>
            <pc:sldMk cId="3342076736" sldId="319"/>
            <ac:picMk id="13" creationId="{43567CFB-3F5E-438D-B212-6C3346132B09}"/>
          </ac:picMkLst>
        </pc:picChg>
        <pc:picChg chg="add del mod">
          <ac:chgData name="Danielle Sullivan" userId="c5882b41-3c5e-4351-b821-e9fd37ac4629" providerId="ADAL" clId="{267E12F9-74D3-4C5B-B5BD-6FC81D0AAA32}" dt="2023-01-26T17:04:54.976" v="2581" actId="478"/>
          <ac:picMkLst>
            <pc:docMk/>
            <pc:sldMk cId="3342076736" sldId="319"/>
            <ac:picMk id="14" creationId="{AE06D810-A8BA-4F3E-8F5E-16822DAEA758}"/>
          </ac:picMkLst>
        </pc:picChg>
      </pc:sldChg>
      <pc:sldChg chg="addSp delSp modSp add mod ord">
        <pc:chgData name="Danielle Sullivan" userId="c5882b41-3c5e-4351-b821-e9fd37ac4629" providerId="ADAL" clId="{267E12F9-74D3-4C5B-B5BD-6FC81D0AAA32}" dt="2023-01-26T22:10:04.533" v="9242" actId="208"/>
        <pc:sldMkLst>
          <pc:docMk/>
          <pc:sldMk cId="1254289097" sldId="320"/>
        </pc:sldMkLst>
        <pc:spChg chg="add del mod">
          <ac:chgData name="Danielle Sullivan" userId="c5882b41-3c5e-4351-b821-e9fd37ac4629" providerId="ADAL" clId="{267E12F9-74D3-4C5B-B5BD-6FC81D0AAA32}" dt="2023-01-26T21:41:36.405" v="9169" actId="478"/>
          <ac:spMkLst>
            <pc:docMk/>
            <pc:sldMk cId="1254289097" sldId="320"/>
            <ac:spMk id="11" creationId="{B743C056-0539-433F-9ABE-02767AC1FEE9}"/>
          </ac:spMkLst>
        </pc:spChg>
        <pc:spChg chg="mod">
          <ac:chgData name="Danielle Sullivan" userId="c5882b41-3c5e-4351-b821-e9fd37ac4629" providerId="ADAL" clId="{267E12F9-74D3-4C5B-B5BD-6FC81D0AAA32}" dt="2023-01-26T22:04:40.864" v="9230" actId="208"/>
          <ac:spMkLst>
            <pc:docMk/>
            <pc:sldMk cId="1254289097" sldId="320"/>
            <ac:spMk id="39" creationId="{966B9331-9F9A-4959-A79D-EB51D833D97C}"/>
          </ac:spMkLst>
        </pc:spChg>
        <pc:spChg chg="mod">
          <ac:chgData name="Danielle Sullivan" userId="c5882b41-3c5e-4351-b821-e9fd37ac4629" providerId="ADAL" clId="{267E12F9-74D3-4C5B-B5BD-6FC81D0AAA32}" dt="2023-01-26T22:04:40.864" v="9230" actId="208"/>
          <ac:spMkLst>
            <pc:docMk/>
            <pc:sldMk cId="1254289097" sldId="320"/>
            <ac:spMk id="40" creationId="{6A86FA9C-4C8A-4387-8A88-25E24465ADCD}"/>
          </ac:spMkLst>
        </pc:spChg>
        <pc:spChg chg="mod">
          <ac:chgData name="Danielle Sullivan" userId="c5882b41-3c5e-4351-b821-e9fd37ac4629" providerId="ADAL" clId="{267E12F9-74D3-4C5B-B5BD-6FC81D0AAA32}" dt="2023-01-26T22:04:40.864" v="9230" actId="208"/>
          <ac:spMkLst>
            <pc:docMk/>
            <pc:sldMk cId="1254289097" sldId="320"/>
            <ac:spMk id="41" creationId="{6CAFCF0E-137E-4BC0-9F85-EB1DF2FAD591}"/>
          </ac:spMkLst>
        </pc:spChg>
        <pc:spChg chg="mod">
          <ac:chgData name="Danielle Sullivan" userId="c5882b41-3c5e-4351-b821-e9fd37ac4629" providerId="ADAL" clId="{267E12F9-74D3-4C5B-B5BD-6FC81D0AAA32}" dt="2023-01-26T22:04:40.864" v="9230" actId="208"/>
          <ac:spMkLst>
            <pc:docMk/>
            <pc:sldMk cId="1254289097" sldId="320"/>
            <ac:spMk id="42" creationId="{586C0AAA-E1C0-4F71-9628-BA8B4270DD55}"/>
          </ac:spMkLst>
        </pc:spChg>
        <pc:spChg chg="mod">
          <ac:chgData name="Danielle Sullivan" userId="c5882b41-3c5e-4351-b821-e9fd37ac4629" providerId="ADAL" clId="{267E12F9-74D3-4C5B-B5BD-6FC81D0AAA32}" dt="2023-01-26T22:06:50.362" v="9236" actId="208"/>
          <ac:spMkLst>
            <pc:docMk/>
            <pc:sldMk cId="1254289097" sldId="320"/>
            <ac:spMk id="44" creationId="{0ACE0616-DAF6-45EC-880D-F8B227AEF566}"/>
          </ac:spMkLst>
        </pc:spChg>
        <pc:spChg chg="mod">
          <ac:chgData name="Danielle Sullivan" userId="c5882b41-3c5e-4351-b821-e9fd37ac4629" providerId="ADAL" clId="{267E12F9-74D3-4C5B-B5BD-6FC81D0AAA32}" dt="2023-01-26T22:06:50.362" v="9236" actId="208"/>
          <ac:spMkLst>
            <pc:docMk/>
            <pc:sldMk cId="1254289097" sldId="320"/>
            <ac:spMk id="45" creationId="{C6733E07-0267-4A0D-B966-A461F63805D2}"/>
          </ac:spMkLst>
        </pc:spChg>
        <pc:spChg chg="mod">
          <ac:chgData name="Danielle Sullivan" userId="c5882b41-3c5e-4351-b821-e9fd37ac4629" providerId="ADAL" clId="{267E12F9-74D3-4C5B-B5BD-6FC81D0AAA32}" dt="2023-01-26T22:06:50.362" v="9236" actId="208"/>
          <ac:spMkLst>
            <pc:docMk/>
            <pc:sldMk cId="1254289097" sldId="320"/>
            <ac:spMk id="46" creationId="{4119C2ED-1EA2-4D3A-849D-2CEF4BE2CC06}"/>
          </ac:spMkLst>
        </pc:spChg>
        <pc:spChg chg="mod">
          <ac:chgData name="Danielle Sullivan" userId="c5882b41-3c5e-4351-b821-e9fd37ac4629" providerId="ADAL" clId="{267E12F9-74D3-4C5B-B5BD-6FC81D0AAA32}" dt="2023-01-26T21:37:19.137" v="9155" actId="14100"/>
          <ac:spMkLst>
            <pc:docMk/>
            <pc:sldMk cId="1254289097" sldId="320"/>
            <ac:spMk id="900" creationId="{00000000-0000-0000-0000-000000000000}"/>
          </ac:spMkLst>
        </pc:spChg>
        <pc:spChg chg="mod">
          <ac:chgData name="Danielle Sullivan" userId="c5882b41-3c5e-4351-b821-e9fd37ac4629" providerId="ADAL" clId="{267E12F9-74D3-4C5B-B5BD-6FC81D0AAA32}" dt="2023-01-26T21:37:22.852" v="9156" actId="14100"/>
          <ac:spMkLst>
            <pc:docMk/>
            <pc:sldMk cId="1254289097" sldId="320"/>
            <ac:spMk id="902" creationId="{00000000-0000-0000-0000-000000000000}"/>
          </ac:spMkLst>
        </pc:spChg>
        <pc:spChg chg="mod">
          <ac:chgData name="Danielle Sullivan" userId="c5882b41-3c5e-4351-b821-e9fd37ac4629" providerId="ADAL" clId="{267E12F9-74D3-4C5B-B5BD-6FC81D0AAA32}" dt="2023-01-26T21:37:26.528" v="9157" actId="14100"/>
          <ac:spMkLst>
            <pc:docMk/>
            <pc:sldMk cId="1254289097" sldId="320"/>
            <ac:spMk id="904" creationId="{00000000-0000-0000-0000-000000000000}"/>
          </ac:spMkLst>
        </pc:spChg>
        <pc:spChg chg="mod">
          <ac:chgData name="Danielle Sullivan" userId="c5882b41-3c5e-4351-b821-e9fd37ac4629" providerId="ADAL" clId="{267E12F9-74D3-4C5B-B5BD-6FC81D0AAA32}" dt="2023-01-26T21:29:42.724" v="8547" actId="20577"/>
          <ac:spMkLst>
            <pc:docMk/>
            <pc:sldMk cId="1254289097" sldId="320"/>
            <ac:spMk id="905" creationId="{00000000-0000-0000-0000-000000000000}"/>
          </ac:spMkLst>
        </pc:spChg>
        <pc:spChg chg="mod">
          <ac:chgData name="Danielle Sullivan" userId="c5882b41-3c5e-4351-b821-e9fd37ac4629" providerId="ADAL" clId="{267E12F9-74D3-4C5B-B5BD-6FC81D0AAA32}" dt="2023-01-26T21:29:31.240" v="8528" actId="1076"/>
          <ac:spMkLst>
            <pc:docMk/>
            <pc:sldMk cId="1254289097" sldId="320"/>
            <ac:spMk id="906" creationId="{00000000-0000-0000-0000-000000000000}"/>
          </ac:spMkLst>
        </pc:spChg>
        <pc:spChg chg="del">
          <ac:chgData name="Danielle Sullivan" userId="c5882b41-3c5e-4351-b821-e9fd37ac4629" providerId="ADAL" clId="{267E12F9-74D3-4C5B-B5BD-6FC81D0AAA32}" dt="2023-01-26T21:41:49.338" v="9172" actId="478"/>
          <ac:spMkLst>
            <pc:docMk/>
            <pc:sldMk cId="1254289097" sldId="320"/>
            <ac:spMk id="910" creationId="{00000000-0000-0000-0000-000000000000}"/>
          </ac:spMkLst>
        </pc:spChg>
        <pc:spChg chg="mod">
          <ac:chgData name="Danielle Sullivan" userId="c5882b41-3c5e-4351-b821-e9fd37ac4629" providerId="ADAL" clId="{267E12F9-74D3-4C5B-B5BD-6FC81D0AAA32}" dt="2023-01-26T21:42:25.531" v="9221" actId="1076"/>
          <ac:spMkLst>
            <pc:docMk/>
            <pc:sldMk cId="1254289097" sldId="320"/>
            <ac:spMk id="911" creationId="{00000000-0000-0000-0000-000000000000}"/>
          </ac:spMkLst>
        </pc:spChg>
        <pc:spChg chg="mod">
          <ac:chgData name="Danielle Sullivan" userId="c5882b41-3c5e-4351-b821-e9fd37ac4629" providerId="ADAL" clId="{267E12F9-74D3-4C5B-B5BD-6FC81D0AAA32}" dt="2023-01-26T21:32:30.536" v="8792" actId="20577"/>
          <ac:spMkLst>
            <pc:docMk/>
            <pc:sldMk cId="1254289097" sldId="320"/>
            <ac:spMk id="912" creationId="{00000000-0000-0000-0000-000000000000}"/>
          </ac:spMkLst>
        </pc:spChg>
        <pc:spChg chg="del">
          <ac:chgData name="Danielle Sullivan" userId="c5882b41-3c5e-4351-b821-e9fd37ac4629" providerId="ADAL" clId="{267E12F9-74D3-4C5B-B5BD-6FC81D0AAA32}" dt="2023-01-26T21:41:47.035" v="9171" actId="478"/>
          <ac:spMkLst>
            <pc:docMk/>
            <pc:sldMk cId="1254289097" sldId="320"/>
            <ac:spMk id="913" creationId="{00000000-0000-0000-0000-000000000000}"/>
          </ac:spMkLst>
        </pc:spChg>
        <pc:grpChg chg="add mod">
          <ac:chgData name="Danielle Sullivan" userId="c5882b41-3c5e-4351-b821-e9fd37ac4629" providerId="ADAL" clId="{267E12F9-74D3-4C5B-B5BD-6FC81D0AAA32}" dt="2023-01-26T22:05:08.067" v="9231" actId="1076"/>
          <ac:grpSpMkLst>
            <pc:docMk/>
            <pc:sldMk cId="1254289097" sldId="320"/>
            <ac:grpSpMk id="38" creationId="{43BF6CD8-E493-4F2E-8008-2C203441FE8E}"/>
          </ac:grpSpMkLst>
        </pc:grpChg>
        <pc:grpChg chg="add mod">
          <ac:chgData name="Danielle Sullivan" userId="c5882b41-3c5e-4351-b821-e9fd37ac4629" providerId="ADAL" clId="{267E12F9-74D3-4C5B-B5BD-6FC81D0AAA32}" dt="2023-01-26T22:06:47.410" v="9235" actId="207"/>
          <ac:grpSpMkLst>
            <pc:docMk/>
            <pc:sldMk cId="1254289097" sldId="320"/>
            <ac:grpSpMk id="43" creationId="{A94613A7-AD4E-4AE5-A2A7-4091DFC82198}"/>
          </ac:grpSpMkLst>
        </pc:grpChg>
        <pc:grpChg chg="del">
          <ac:chgData name="Danielle Sullivan" userId="c5882b41-3c5e-4351-b821-e9fd37ac4629" providerId="ADAL" clId="{267E12F9-74D3-4C5B-B5BD-6FC81D0AAA32}" dt="2023-01-26T21:41:46.114" v="9170" actId="478"/>
          <ac:grpSpMkLst>
            <pc:docMk/>
            <pc:sldMk cId="1254289097" sldId="320"/>
            <ac:grpSpMk id="907" creationId="{00000000-0000-0000-0000-000000000000}"/>
          </ac:grpSpMkLst>
        </pc:grpChg>
        <pc:picChg chg="add mod">
          <ac:chgData name="Danielle Sullivan" userId="c5882b41-3c5e-4351-b821-e9fd37ac4629" providerId="ADAL" clId="{267E12F9-74D3-4C5B-B5BD-6FC81D0AAA32}" dt="2023-01-26T22:10:04.533" v="9242" actId="208"/>
          <ac:picMkLst>
            <pc:docMk/>
            <pc:sldMk cId="1254289097" sldId="320"/>
            <ac:picMk id="13" creationId="{CE8A0259-6B40-45FD-87A4-C991999B2402}"/>
          </ac:picMkLst>
        </pc:picChg>
        <pc:cxnChg chg="add mod ord">
          <ac:chgData name="Danielle Sullivan" userId="c5882b41-3c5e-4351-b821-e9fd37ac4629" providerId="ADAL" clId="{267E12F9-74D3-4C5B-B5BD-6FC81D0AAA32}" dt="2023-01-26T21:38:05.196" v="9162" actId="167"/>
          <ac:cxnSpMkLst>
            <pc:docMk/>
            <pc:sldMk cId="1254289097" sldId="320"/>
            <ac:cxnSpMk id="35" creationId="{FCC55BB8-AFA6-4998-A164-631957E430E6}"/>
          </ac:cxnSpMkLst>
        </pc:cxnChg>
        <pc:cxnChg chg="add mod ord">
          <ac:chgData name="Danielle Sullivan" userId="c5882b41-3c5e-4351-b821-e9fd37ac4629" providerId="ADAL" clId="{267E12F9-74D3-4C5B-B5BD-6FC81D0AAA32}" dt="2023-01-26T21:38:17.747" v="9165" actId="167"/>
          <ac:cxnSpMkLst>
            <pc:docMk/>
            <pc:sldMk cId="1254289097" sldId="320"/>
            <ac:cxnSpMk id="36" creationId="{DA149B4D-DB59-44B8-ACAD-5F84D38EEA17}"/>
          </ac:cxnSpMkLst>
        </pc:cxnChg>
        <pc:cxnChg chg="del mod">
          <ac:chgData name="Danielle Sullivan" userId="c5882b41-3c5e-4351-b821-e9fd37ac4629" providerId="ADAL" clId="{267E12F9-74D3-4C5B-B5BD-6FC81D0AAA32}" dt="2023-01-26T21:37:53.523" v="9159" actId="478"/>
          <ac:cxnSpMkLst>
            <pc:docMk/>
            <pc:sldMk cId="1254289097" sldId="320"/>
            <ac:cxnSpMk id="899" creationId="{00000000-0000-0000-0000-000000000000}"/>
          </ac:cxnSpMkLst>
        </pc:cxnChg>
        <pc:cxnChg chg="del mod">
          <ac:chgData name="Danielle Sullivan" userId="c5882b41-3c5e-4351-b821-e9fd37ac4629" providerId="ADAL" clId="{267E12F9-74D3-4C5B-B5BD-6FC81D0AAA32}" dt="2023-01-26T21:37:52.316" v="9158" actId="478"/>
          <ac:cxnSpMkLst>
            <pc:docMk/>
            <pc:sldMk cId="1254289097" sldId="320"/>
            <ac:cxnSpMk id="901" creationId="{00000000-0000-0000-0000-000000000000}"/>
          </ac:cxnSpMkLst>
        </pc:cxnChg>
        <pc:cxnChg chg="mod">
          <ac:chgData name="Danielle Sullivan" userId="c5882b41-3c5e-4351-b821-e9fd37ac4629" providerId="ADAL" clId="{267E12F9-74D3-4C5B-B5BD-6FC81D0AAA32}" dt="2023-01-26T21:37:26.528" v="9157" actId="14100"/>
          <ac:cxnSpMkLst>
            <pc:docMk/>
            <pc:sldMk cId="1254289097" sldId="320"/>
            <ac:cxnSpMk id="903" creationId="{00000000-0000-0000-0000-000000000000}"/>
          </ac:cxnSpMkLst>
        </pc:cxnChg>
      </pc:sldChg>
      <pc:sldChg chg="add del">
        <pc:chgData name="Danielle Sullivan" userId="c5882b41-3c5e-4351-b821-e9fd37ac4629" providerId="ADAL" clId="{267E12F9-74D3-4C5B-B5BD-6FC81D0AAA32}" dt="2023-02-20T21:45:24.676" v="14392" actId="2696"/>
        <pc:sldMkLst>
          <pc:docMk/>
          <pc:sldMk cId="15304913" sldId="321"/>
        </pc:sldMkLst>
      </pc:sldChg>
      <pc:sldChg chg="add del">
        <pc:chgData name="Danielle Sullivan" userId="c5882b41-3c5e-4351-b821-e9fd37ac4629" providerId="ADAL" clId="{267E12F9-74D3-4C5B-B5BD-6FC81D0AAA32}" dt="2023-02-20T21:45:24.676" v="14392" actId="2696"/>
        <pc:sldMkLst>
          <pc:docMk/>
          <pc:sldMk cId="1726912424" sldId="322"/>
        </pc:sldMkLst>
      </pc:sldChg>
      <pc:sldChg chg="addSp delSp modSp add mod ord">
        <pc:chgData name="Danielle Sullivan" userId="c5882b41-3c5e-4351-b821-e9fd37ac4629" providerId="ADAL" clId="{267E12F9-74D3-4C5B-B5BD-6FC81D0AAA32}" dt="2023-01-27T00:26:06.577" v="11747" actId="1076"/>
        <pc:sldMkLst>
          <pc:docMk/>
          <pc:sldMk cId="1435124082" sldId="323"/>
        </pc:sldMkLst>
        <pc:spChg chg="add del mod">
          <ac:chgData name="Danielle Sullivan" userId="c5882b41-3c5e-4351-b821-e9fd37ac4629" providerId="ADAL" clId="{267E12F9-74D3-4C5B-B5BD-6FC81D0AAA32}" dt="2023-01-27T00:10:46.904" v="11623" actId="478"/>
          <ac:spMkLst>
            <pc:docMk/>
            <pc:sldMk cId="1435124082" sldId="323"/>
            <ac:spMk id="19" creationId="{2E01B8BE-B895-4660-B6F6-6B416A13B913}"/>
          </ac:spMkLst>
        </pc:spChg>
        <pc:spChg chg="add del mod">
          <ac:chgData name="Danielle Sullivan" userId="c5882b41-3c5e-4351-b821-e9fd37ac4629" providerId="ADAL" clId="{267E12F9-74D3-4C5B-B5BD-6FC81D0AAA32}" dt="2023-01-27T00:10:57" v="11629" actId="478"/>
          <ac:spMkLst>
            <pc:docMk/>
            <pc:sldMk cId="1435124082" sldId="323"/>
            <ac:spMk id="21" creationId="{E8D106E3-9FF4-40BC-B55E-99FE44EF1123}"/>
          </ac:spMkLst>
        </pc:spChg>
        <pc:spChg chg="add del mod">
          <ac:chgData name="Danielle Sullivan" userId="c5882b41-3c5e-4351-b821-e9fd37ac4629" providerId="ADAL" clId="{267E12F9-74D3-4C5B-B5BD-6FC81D0AAA32}" dt="2023-01-27T00:11:02.837" v="11631" actId="478"/>
          <ac:spMkLst>
            <pc:docMk/>
            <pc:sldMk cId="1435124082" sldId="323"/>
            <ac:spMk id="23" creationId="{3ED6029C-870A-4796-9EC7-74259972EE33}"/>
          </ac:spMkLst>
        </pc:spChg>
        <pc:spChg chg="add del mod">
          <ac:chgData name="Danielle Sullivan" userId="c5882b41-3c5e-4351-b821-e9fd37ac4629" providerId="ADAL" clId="{267E12F9-74D3-4C5B-B5BD-6FC81D0AAA32}" dt="2023-01-27T00:11:07.454" v="11633" actId="478"/>
          <ac:spMkLst>
            <pc:docMk/>
            <pc:sldMk cId="1435124082" sldId="323"/>
            <ac:spMk id="25" creationId="{58DAB585-B56B-4194-AC0B-93CA1A8201E6}"/>
          </ac:spMkLst>
        </pc:spChg>
        <pc:spChg chg="add del mod">
          <ac:chgData name="Danielle Sullivan" userId="c5882b41-3c5e-4351-b821-e9fd37ac4629" providerId="ADAL" clId="{267E12F9-74D3-4C5B-B5BD-6FC81D0AAA32}" dt="2023-01-27T00:11:10.534" v="11635" actId="478"/>
          <ac:spMkLst>
            <pc:docMk/>
            <pc:sldMk cId="1435124082" sldId="323"/>
            <ac:spMk id="27" creationId="{B9956B1C-7C2E-4C99-9687-A93D65844551}"/>
          </ac:spMkLst>
        </pc:spChg>
        <pc:spChg chg="add del mod">
          <ac:chgData name="Danielle Sullivan" userId="c5882b41-3c5e-4351-b821-e9fd37ac4629" providerId="ADAL" clId="{267E12F9-74D3-4C5B-B5BD-6FC81D0AAA32}" dt="2023-01-27T00:11:13.439" v="11637" actId="478"/>
          <ac:spMkLst>
            <pc:docMk/>
            <pc:sldMk cId="1435124082" sldId="323"/>
            <ac:spMk id="29" creationId="{8A9C6A98-46E9-47F2-A1E1-00EFE6C88E96}"/>
          </ac:spMkLst>
        </pc:spChg>
        <pc:spChg chg="add mod">
          <ac:chgData name="Danielle Sullivan" userId="c5882b41-3c5e-4351-b821-e9fd37ac4629" providerId="ADAL" clId="{267E12F9-74D3-4C5B-B5BD-6FC81D0AAA32}" dt="2023-01-27T00:14:02.377" v="11697" actId="1076"/>
          <ac:spMkLst>
            <pc:docMk/>
            <pc:sldMk cId="1435124082" sldId="323"/>
            <ac:spMk id="30" creationId="{F6495A3C-D330-4CFE-80E5-903E99762A3D}"/>
          </ac:spMkLst>
        </pc:spChg>
        <pc:spChg chg="add mod">
          <ac:chgData name="Danielle Sullivan" userId="c5882b41-3c5e-4351-b821-e9fd37ac4629" providerId="ADAL" clId="{267E12F9-74D3-4C5B-B5BD-6FC81D0AAA32}" dt="2023-01-27T00:14:38.788" v="11701" actId="207"/>
          <ac:spMkLst>
            <pc:docMk/>
            <pc:sldMk cId="1435124082" sldId="323"/>
            <ac:spMk id="31" creationId="{3184515A-6EF3-443C-B198-18BA8C5E1700}"/>
          </ac:spMkLst>
        </pc:spChg>
        <pc:spChg chg="add del mod">
          <ac:chgData name="Danielle Sullivan" userId="c5882b41-3c5e-4351-b821-e9fd37ac4629" providerId="ADAL" clId="{267E12F9-74D3-4C5B-B5BD-6FC81D0AAA32}" dt="2023-01-27T00:13:53.787" v="11695" actId="14100"/>
          <ac:spMkLst>
            <pc:docMk/>
            <pc:sldMk cId="1435124082" sldId="323"/>
            <ac:spMk id="47" creationId="{C795367E-E74E-448E-84FC-C1F7F885C3CD}"/>
          </ac:spMkLst>
        </pc:spChg>
        <pc:spChg chg="add mod">
          <ac:chgData name="Danielle Sullivan" userId="c5882b41-3c5e-4351-b821-e9fd37ac4629" providerId="ADAL" clId="{267E12F9-74D3-4C5B-B5BD-6FC81D0AAA32}" dt="2023-01-27T00:12:15.257" v="11681" actId="20577"/>
          <ac:spMkLst>
            <pc:docMk/>
            <pc:sldMk cId="1435124082" sldId="323"/>
            <ac:spMk id="49" creationId="{0480A17C-34CF-4D54-954C-B834C2FFADF2}"/>
          </ac:spMkLst>
        </pc:spChg>
        <pc:spChg chg="mod">
          <ac:chgData name="Danielle Sullivan" userId="c5882b41-3c5e-4351-b821-e9fd37ac4629" providerId="ADAL" clId="{267E12F9-74D3-4C5B-B5BD-6FC81D0AAA32}" dt="2023-01-27T00:20:15.885" v="11709"/>
          <ac:spMkLst>
            <pc:docMk/>
            <pc:sldMk cId="1435124082" sldId="323"/>
            <ac:spMk id="80" creationId="{B8268B9E-D663-46F8-A4F4-2C32B5359032}"/>
          </ac:spMkLst>
        </pc:spChg>
        <pc:spChg chg="mod">
          <ac:chgData name="Danielle Sullivan" userId="c5882b41-3c5e-4351-b821-e9fd37ac4629" providerId="ADAL" clId="{267E12F9-74D3-4C5B-B5BD-6FC81D0AAA32}" dt="2023-01-27T00:20:15.885" v="11709"/>
          <ac:spMkLst>
            <pc:docMk/>
            <pc:sldMk cId="1435124082" sldId="323"/>
            <ac:spMk id="81" creationId="{FD77136D-842D-40EC-9726-99099A322ADC}"/>
          </ac:spMkLst>
        </pc:spChg>
        <pc:spChg chg="mod">
          <ac:chgData name="Danielle Sullivan" userId="c5882b41-3c5e-4351-b821-e9fd37ac4629" providerId="ADAL" clId="{267E12F9-74D3-4C5B-B5BD-6FC81D0AAA32}" dt="2023-01-27T00:20:15.885" v="11709"/>
          <ac:spMkLst>
            <pc:docMk/>
            <pc:sldMk cId="1435124082" sldId="323"/>
            <ac:spMk id="82" creationId="{59D747C0-54A1-41FE-ADAF-F330A4CEFDD1}"/>
          </ac:spMkLst>
        </pc:spChg>
        <pc:spChg chg="mod">
          <ac:chgData name="Danielle Sullivan" userId="c5882b41-3c5e-4351-b821-e9fd37ac4629" providerId="ADAL" clId="{267E12F9-74D3-4C5B-B5BD-6FC81D0AAA32}" dt="2023-01-27T00:20:15.885" v="11709"/>
          <ac:spMkLst>
            <pc:docMk/>
            <pc:sldMk cId="1435124082" sldId="323"/>
            <ac:spMk id="84" creationId="{8D0B9F7D-A716-494D-AD6A-48FEDE794A26}"/>
          </ac:spMkLst>
        </pc:spChg>
        <pc:spChg chg="mod">
          <ac:chgData name="Danielle Sullivan" userId="c5882b41-3c5e-4351-b821-e9fd37ac4629" providerId="ADAL" clId="{267E12F9-74D3-4C5B-B5BD-6FC81D0AAA32}" dt="2023-01-27T00:20:15.885" v="11709"/>
          <ac:spMkLst>
            <pc:docMk/>
            <pc:sldMk cId="1435124082" sldId="323"/>
            <ac:spMk id="85" creationId="{29A4D300-3FCE-41D5-A456-36238AA843C4}"/>
          </ac:spMkLst>
        </pc:spChg>
        <pc:spChg chg="mod">
          <ac:chgData name="Danielle Sullivan" userId="c5882b41-3c5e-4351-b821-e9fd37ac4629" providerId="ADAL" clId="{267E12F9-74D3-4C5B-B5BD-6FC81D0AAA32}" dt="2023-01-27T00:20:15.885" v="11709"/>
          <ac:spMkLst>
            <pc:docMk/>
            <pc:sldMk cId="1435124082" sldId="323"/>
            <ac:spMk id="86" creationId="{61D113FB-21E8-412A-AC90-0009E9B6A991}"/>
          </ac:spMkLst>
        </pc:spChg>
        <pc:spChg chg="mod">
          <ac:chgData name="Danielle Sullivan" userId="c5882b41-3c5e-4351-b821-e9fd37ac4629" providerId="ADAL" clId="{267E12F9-74D3-4C5B-B5BD-6FC81D0AAA32}" dt="2023-01-27T00:20:15.885" v="11709"/>
          <ac:spMkLst>
            <pc:docMk/>
            <pc:sldMk cId="1435124082" sldId="323"/>
            <ac:spMk id="88" creationId="{E91ACE2E-B247-45AC-A1AB-35060404AA6A}"/>
          </ac:spMkLst>
        </pc:spChg>
        <pc:spChg chg="mod">
          <ac:chgData name="Danielle Sullivan" userId="c5882b41-3c5e-4351-b821-e9fd37ac4629" providerId="ADAL" clId="{267E12F9-74D3-4C5B-B5BD-6FC81D0AAA32}" dt="2023-01-27T00:20:15.885" v="11709"/>
          <ac:spMkLst>
            <pc:docMk/>
            <pc:sldMk cId="1435124082" sldId="323"/>
            <ac:spMk id="89" creationId="{5FE65771-C996-4883-B9CC-BF8AA4386A01}"/>
          </ac:spMkLst>
        </pc:spChg>
        <pc:spChg chg="mod">
          <ac:chgData name="Danielle Sullivan" userId="c5882b41-3c5e-4351-b821-e9fd37ac4629" providerId="ADAL" clId="{267E12F9-74D3-4C5B-B5BD-6FC81D0AAA32}" dt="2023-01-27T00:20:15.885" v="11709"/>
          <ac:spMkLst>
            <pc:docMk/>
            <pc:sldMk cId="1435124082" sldId="323"/>
            <ac:spMk id="90" creationId="{D00C23F2-70C1-41B9-B292-2542CACBF538}"/>
          </ac:spMkLst>
        </pc:spChg>
        <pc:spChg chg="mod">
          <ac:chgData name="Danielle Sullivan" userId="c5882b41-3c5e-4351-b821-e9fd37ac4629" providerId="ADAL" clId="{267E12F9-74D3-4C5B-B5BD-6FC81D0AAA32}" dt="2023-01-27T00:20:15.885" v="11709"/>
          <ac:spMkLst>
            <pc:docMk/>
            <pc:sldMk cId="1435124082" sldId="323"/>
            <ac:spMk id="92" creationId="{3A4AE0DB-3E39-4625-8A07-ECE0F789DC13}"/>
          </ac:spMkLst>
        </pc:spChg>
        <pc:spChg chg="mod">
          <ac:chgData name="Danielle Sullivan" userId="c5882b41-3c5e-4351-b821-e9fd37ac4629" providerId="ADAL" clId="{267E12F9-74D3-4C5B-B5BD-6FC81D0AAA32}" dt="2023-01-27T00:20:15.885" v="11709"/>
          <ac:spMkLst>
            <pc:docMk/>
            <pc:sldMk cId="1435124082" sldId="323"/>
            <ac:spMk id="93" creationId="{ED4C88B6-D410-4743-9CF0-0E897EBE0AC9}"/>
          </ac:spMkLst>
        </pc:spChg>
        <pc:spChg chg="add del mod">
          <ac:chgData name="Danielle Sullivan" userId="c5882b41-3c5e-4351-b821-e9fd37ac4629" providerId="ADAL" clId="{267E12F9-74D3-4C5B-B5BD-6FC81D0AAA32}" dt="2023-01-27T00:25:57.332" v="11745" actId="478"/>
          <ac:spMkLst>
            <pc:docMk/>
            <pc:sldMk cId="1435124082" sldId="323"/>
            <ac:spMk id="94" creationId="{B316987D-8827-441F-A4B6-CB3F450084A4}"/>
          </ac:spMkLst>
        </pc:spChg>
        <pc:spChg chg="mod">
          <ac:chgData name="Danielle Sullivan" userId="c5882b41-3c5e-4351-b821-e9fd37ac4629" providerId="ADAL" clId="{267E12F9-74D3-4C5B-B5BD-6FC81D0AAA32}" dt="2023-01-27T00:20:15.885" v="11709"/>
          <ac:spMkLst>
            <pc:docMk/>
            <pc:sldMk cId="1435124082" sldId="323"/>
            <ac:spMk id="96" creationId="{DD526905-640D-4805-8182-2183446702FE}"/>
          </ac:spMkLst>
        </pc:spChg>
        <pc:spChg chg="mod">
          <ac:chgData name="Danielle Sullivan" userId="c5882b41-3c5e-4351-b821-e9fd37ac4629" providerId="ADAL" clId="{267E12F9-74D3-4C5B-B5BD-6FC81D0AAA32}" dt="2023-01-27T00:20:15.885" v="11709"/>
          <ac:spMkLst>
            <pc:docMk/>
            <pc:sldMk cId="1435124082" sldId="323"/>
            <ac:spMk id="97" creationId="{C1F3AEAC-5E25-4B65-9A23-E4DBD813812F}"/>
          </ac:spMkLst>
        </pc:spChg>
        <pc:spChg chg="mod">
          <ac:chgData name="Danielle Sullivan" userId="c5882b41-3c5e-4351-b821-e9fd37ac4629" providerId="ADAL" clId="{267E12F9-74D3-4C5B-B5BD-6FC81D0AAA32}" dt="2023-01-27T00:20:15.885" v="11709"/>
          <ac:spMkLst>
            <pc:docMk/>
            <pc:sldMk cId="1435124082" sldId="323"/>
            <ac:spMk id="98" creationId="{060C0FAD-ECB3-4419-963B-B1CCF1B8562A}"/>
          </ac:spMkLst>
        </pc:spChg>
        <pc:spChg chg="mod">
          <ac:chgData name="Danielle Sullivan" userId="c5882b41-3c5e-4351-b821-e9fd37ac4629" providerId="ADAL" clId="{267E12F9-74D3-4C5B-B5BD-6FC81D0AAA32}" dt="2023-01-27T00:20:15.885" v="11709"/>
          <ac:spMkLst>
            <pc:docMk/>
            <pc:sldMk cId="1435124082" sldId="323"/>
            <ac:spMk id="100" creationId="{9A0A5867-5F49-44FA-ADE3-5EAF16CB4EF7}"/>
          </ac:spMkLst>
        </pc:spChg>
        <pc:spChg chg="mod">
          <ac:chgData name="Danielle Sullivan" userId="c5882b41-3c5e-4351-b821-e9fd37ac4629" providerId="ADAL" clId="{267E12F9-74D3-4C5B-B5BD-6FC81D0AAA32}" dt="2023-01-27T00:20:15.885" v="11709"/>
          <ac:spMkLst>
            <pc:docMk/>
            <pc:sldMk cId="1435124082" sldId="323"/>
            <ac:spMk id="101" creationId="{EF738A0F-18A5-41AD-A18D-55B7F362B74F}"/>
          </ac:spMkLst>
        </pc:spChg>
        <pc:spChg chg="mod">
          <ac:chgData name="Danielle Sullivan" userId="c5882b41-3c5e-4351-b821-e9fd37ac4629" providerId="ADAL" clId="{267E12F9-74D3-4C5B-B5BD-6FC81D0AAA32}" dt="2023-01-27T00:20:15.885" v="11709"/>
          <ac:spMkLst>
            <pc:docMk/>
            <pc:sldMk cId="1435124082" sldId="323"/>
            <ac:spMk id="102" creationId="{1415C6A6-4261-4E10-9EB9-980828B19445}"/>
          </ac:spMkLst>
        </pc:spChg>
        <pc:spChg chg="mod">
          <ac:chgData name="Danielle Sullivan" userId="c5882b41-3c5e-4351-b821-e9fd37ac4629" providerId="ADAL" clId="{267E12F9-74D3-4C5B-B5BD-6FC81D0AAA32}" dt="2023-01-27T00:20:15.885" v="11709"/>
          <ac:spMkLst>
            <pc:docMk/>
            <pc:sldMk cId="1435124082" sldId="323"/>
            <ac:spMk id="103" creationId="{EE835060-00CE-47E8-B20F-D07031225197}"/>
          </ac:spMkLst>
        </pc:spChg>
        <pc:spChg chg="mod">
          <ac:chgData name="Danielle Sullivan" userId="c5882b41-3c5e-4351-b821-e9fd37ac4629" providerId="ADAL" clId="{267E12F9-74D3-4C5B-B5BD-6FC81D0AAA32}" dt="2023-01-27T00:20:15.885" v="11709"/>
          <ac:spMkLst>
            <pc:docMk/>
            <pc:sldMk cId="1435124082" sldId="323"/>
            <ac:spMk id="104" creationId="{601FE632-59BD-4CCD-AAF9-689A28BC4B49}"/>
          </ac:spMkLst>
        </pc:spChg>
        <pc:spChg chg="add mod">
          <ac:chgData name="Danielle Sullivan" userId="c5882b41-3c5e-4351-b821-e9fd37ac4629" providerId="ADAL" clId="{267E12F9-74D3-4C5B-B5BD-6FC81D0AAA32}" dt="2023-01-27T00:25:31.433" v="11737" actId="1076"/>
          <ac:spMkLst>
            <pc:docMk/>
            <pc:sldMk cId="1435124082" sldId="323"/>
            <ac:spMk id="105" creationId="{FBCC0FCA-60E9-433A-93D6-A97A4F17DA75}"/>
          </ac:spMkLst>
        </pc:spChg>
        <pc:spChg chg="mod">
          <ac:chgData name="Danielle Sullivan" userId="c5882b41-3c5e-4351-b821-e9fd37ac4629" providerId="ADAL" clId="{267E12F9-74D3-4C5B-B5BD-6FC81D0AAA32}" dt="2023-01-27T00:07:50.072" v="11463" actId="1076"/>
          <ac:spMkLst>
            <pc:docMk/>
            <pc:sldMk cId="1435124082" sldId="323"/>
            <ac:spMk id="1121" creationId="{00000000-0000-0000-0000-000000000000}"/>
          </ac:spMkLst>
        </pc:spChg>
        <pc:spChg chg="mod">
          <ac:chgData name="Danielle Sullivan" userId="c5882b41-3c5e-4351-b821-e9fd37ac4629" providerId="ADAL" clId="{267E12F9-74D3-4C5B-B5BD-6FC81D0AAA32}" dt="2023-01-27T00:08:41.520" v="11499" actId="1076"/>
          <ac:spMkLst>
            <pc:docMk/>
            <pc:sldMk cId="1435124082" sldId="323"/>
            <ac:spMk id="1124" creationId="{00000000-0000-0000-0000-000000000000}"/>
          </ac:spMkLst>
        </pc:spChg>
        <pc:spChg chg="mod">
          <ac:chgData name="Danielle Sullivan" userId="c5882b41-3c5e-4351-b821-e9fd37ac4629" providerId="ADAL" clId="{267E12F9-74D3-4C5B-B5BD-6FC81D0AAA32}" dt="2023-01-27T00:09:36.507" v="11553" actId="1076"/>
          <ac:spMkLst>
            <pc:docMk/>
            <pc:sldMk cId="1435124082" sldId="323"/>
            <ac:spMk id="1127" creationId="{00000000-0000-0000-0000-000000000000}"/>
          </ac:spMkLst>
        </pc:spChg>
        <pc:spChg chg="mod">
          <ac:chgData name="Danielle Sullivan" userId="c5882b41-3c5e-4351-b821-e9fd37ac4629" providerId="ADAL" clId="{267E12F9-74D3-4C5B-B5BD-6FC81D0AAA32}" dt="2023-01-27T00:10:07.723" v="11582" actId="255"/>
          <ac:spMkLst>
            <pc:docMk/>
            <pc:sldMk cId="1435124082" sldId="323"/>
            <ac:spMk id="1130" creationId="{00000000-0000-0000-0000-000000000000}"/>
          </ac:spMkLst>
        </pc:spChg>
        <pc:spChg chg="mod">
          <ac:chgData name="Danielle Sullivan" userId="c5882b41-3c5e-4351-b821-e9fd37ac4629" providerId="ADAL" clId="{267E12F9-74D3-4C5B-B5BD-6FC81D0AAA32}" dt="2023-01-27T00:10:35.135" v="11621" actId="1076"/>
          <ac:spMkLst>
            <pc:docMk/>
            <pc:sldMk cId="1435124082" sldId="323"/>
            <ac:spMk id="1133" creationId="{00000000-0000-0000-0000-000000000000}"/>
          </ac:spMkLst>
        </pc:spChg>
        <pc:spChg chg="add del">
          <ac:chgData name="Danielle Sullivan" userId="c5882b41-3c5e-4351-b821-e9fd37ac4629" providerId="ADAL" clId="{267E12F9-74D3-4C5B-B5BD-6FC81D0AAA32}" dt="2023-01-27T00:10:51.570" v="11627" actId="478"/>
          <ac:spMkLst>
            <pc:docMk/>
            <pc:sldMk cId="1435124082" sldId="323"/>
            <ac:spMk id="1135" creationId="{00000000-0000-0000-0000-000000000000}"/>
          </ac:spMkLst>
        </pc:spChg>
        <pc:spChg chg="mod">
          <ac:chgData name="Danielle Sullivan" userId="c5882b41-3c5e-4351-b821-e9fd37ac4629" providerId="ADAL" clId="{267E12F9-74D3-4C5B-B5BD-6FC81D0AAA32}" dt="2023-01-27T00:08:47.560" v="11501" actId="1076"/>
          <ac:spMkLst>
            <pc:docMk/>
            <pc:sldMk cId="1435124082" sldId="323"/>
            <ac:spMk id="1136" creationId="{00000000-0000-0000-0000-000000000000}"/>
          </ac:spMkLst>
        </pc:spChg>
        <pc:spChg chg="mod">
          <ac:chgData name="Danielle Sullivan" userId="c5882b41-3c5e-4351-b821-e9fd37ac4629" providerId="ADAL" clId="{267E12F9-74D3-4C5B-B5BD-6FC81D0AAA32}" dt="2023-01-27T00:07:56.541" v="11466" actId="1076"/>
          <ac:spMkLst>
            <pc:docMk/>
            <pc:sldMk cId="1435124082" sldId="323"/>
            <ac:spMk id="1139" creationId="{00000000-0000-0000-0000-000000000000}"/>
          </ac:spMkLst>
        </pc:spChg>
        <pc:spChg chg="mod">
          <ac:chgData name="Danielle Sullivan" userId="c5882b41-3c5e-4351-b821-e9fd37ac4629" providerId="ADAL" clId="{267E12F9-74D3-4C5B-B5BD-6FC81D0AAA32}" dt="2023-01-27T00:12:37.458" v="11684" actId="1076"/>
          <ac:spMkLst>
            <pc:docMk/>
            <pc:sldMk cId="1435124082" sldId="323"/>
            <ac:spMk id="1140" creationId="{00000000-0000-0000-0000-000000000000}"/>
          </ac:spMkLst>
        </pc:spChg>
        <pc:spChg chg="mod">
          <ac:chgData name="Danielle Sullivan" userId="c5882b41-3c5e-4351-b821-e9fd37ac4629" providerId="ADAL" clId="{267E12F9-74D3-4C5B-B5BD-6FC81D0AAA32}" dt="2023-01-27T00:08:00.470" v="11467" actId="1076"/>
          <ac:spMkLst>
            <pc:docMk/>
            <pc:sldMk cId="1435124082" sldId="323"/>
            <ac:spMk id="1141" creationId="{00000000-0000-0000-0000-000000000000}"/>
          </ac:spMkLst>
        </pc:spChg>
        <pc:spChg chg="del">
          <ac:chgData name="Danielle Sullivan" userId="c5882b41-3c5e-4351-b821-e9fd37ac4629" providerId="ADAL" clId="{267E12F9-74D3-4C5B-B5BD-6FC81D0AAA32}" dt="2023-01-27T00:11:12.777" v="11636" actId="478"/>
          <ac:spMkLst>
            <pc:docMk/>
            <pc:sldMk cId="1435124082" sldId="323"/>
            <ac:spMk id="1142" creationId="{00000000-0000-0000-0000-000000000000}"/>
          </ac:spMkLst>
        </pc:spChg>
        <pc:spChg chg="del">
          <ac:chgData name="Danielle Sullivan" userId="c5882b41-3c5e-4351-b821-e9fd37ac4629" providerId="ADAL" clId="{267E12F9-74D3-4C5B-B5BD-6FC81D0AAA32}" dt="2023-01-27T00:11:09.844" v="11634" actId="478"/>
          <ac:spMkLst>
            <pc:docMk/>
            <pc:sldMk cId="1435124082" sldId="323"/>
            <ac:spMk id="1143" creationId="{00000000-0000-0000-0000-000000000000}"/>
          </ac:spMkLst>
        </pc:spChg>
        <pc:spChg chg="del">
          <ac:chgData name="Danielle Sullivan" userId="c5882b41-3c5e-4351-b821-e9fd37ac4629" providerId="ADAL" clId="{267E12F9-74D3-4C5B-B5BD-6FC81D0AAA32}" dt="2023-01-27T00:11:06.732" v="11632" actId="478"/>
          <ac:spMkLst>
            <pc:docMk/>
            <pc:sldMk cId="1435124082" sldId="323"/>
            <ac:spMk id="1144" creationId="{00000000-0000-0000-0000-000000000000}"/>
          </ac:spMkLst>
        </pc:spChg>
        <pc:spChg chg="del">
          <ac:chgData name="Danielle Sullivan" userId="c5882b41-3c5e-4351-b821-e9fd37ac4629" providerId="ADAL" clId="{267E12F9-74D3-4C5B-B5BD-6FC81D0AAA32}" dt="2023-01-27T00:19:48.945" v="11708" actId="478"/>
          <ac:spMkLst>
            <pc:docMk/>
            <pc:sldMk cId="1435124082" sldId="323"/>
            <ac:spMk id="1145" creationId="{00000000-0000-0000-0000-000000000000}"/>
          </ac:spMkLst>
        </pc:spChg>
        <pc:spChg chg="del">
          <ac:chgData name="Danielle Sullivan" userId="c5882b41-3c5e-4351-b821-e9fd37ac4629" providerId="ADAL" clId="{267E12F9-74D3-4C5B-B5BD-6FC81D0AAA32}" dt="2023-01-27T00:10:44.209" v="11622" actId="478"/>
          <ac:spMkLst>
            <pc:docMk/>
            <pc:sldMk cId="1435124082" sldId="323"/>
            <ac:spMk id="1147" creationId="{00000000-0000-0000-0000-000000000000}"/>
          </ac:spMkLst>
        </pc:spChg>
        <pc:spChg chg="del mod">
          <ac:chgData name="Danielle Sullivan" userId="c5882b41-3c5e-4351-b821-e9fd37ac4629" providerId="ADAL" clId="{267E12F9-74D3-4C5B-B5BD-6FC81D0AAA32}" dt="2023-01-27T00:10:49.495" v="11625" actId="478"/>
          <ac:spMkLst>
            <pc:docMk/>
            <pc:sldMk cId="1435124082" sldId="323"/>
            <ac:spMk id="1148" creationId="{00000000-0000-0000-0000-000000000000}"/>
          </ac:spMkLst>
        </pc:spChg>
        <pc:spChg chg="del">
          <ac:chgData name="Danielle Sullivan" userId="c5882b41-3c5e-4351-b821-e9fd37ac4629" providerId="ADAL" clId="{267E12F9-74D3-4C5B-B5BD-6FC81D0AAA32}" dt="2023-01-27T00:11:00.654" v="11630" actId="478"/>
          <ac:spMkLst>
            <pc:docMk/>
            <pc:sldMk cId="1435124082" sldId="323"/>
            <ac:spMk id="1149" creationId="{00000000-0000-0000-0000-000000000000}"/>
          </ac:spMkLst>
        </pc:spChg>
        <pc:spChg chg="del">
          <ac:chgData name="Danielle Sullivan" userId="c5882b41-3c5e-4351-b821-e9fd37ac4629" providerId="ADAL" clId="{267E12F9-74D3-4C5B-B5BD-6FC81D0AAA32}" dt="2023-01-27T00:21:20.435" v="11717" actId="478"/>
          <ac:spMkLst>
            <pc:docMk/>
            <pc:sldMk cId="1435124082" sldId="323"/>
            <ac:spMk id="1150" creationId="{00000000-0000-0000-0000-000000000000}"/>
          </ac:spMkLst>
        </pc:spChg>
        <pc:spChg chg="del">
          <ac:chgData name="Danielle Sullivan" userId="c5882b41-3c5e-4351-b821-e9fd37ac4629" providerId="ADAL" clId="{267E12F9-74D3-4C5B-B5BD-6FC81D0AAA32}" dt="2023-01-27T00:25:17.815" v="11733" actId="478"/>
          <ac:spMkLst>
            <pc:docMk/>
            <pc:sldMk cId="1435124082" sldId="323"/>
            <ac:spMk id="1159" creationId="{00000000-0000-0000-0000-000000000000}"/>
          </ac:spMkLst>
        </pc:spChg>
        <pc:grpChg chg="add del mod">
          <ac:chgData name="Danielle Sullivan" userId="c5882b41-3c5e-4351-b821-e9fd37ac4629" providerId="ADAL" clId="{267E12F9-74D3-4C5B-B5BD-6FC81D0AAA32}" dt="2023-01-27T00:26:02.813" v="11746" actId="478"/>
          <ac:grpSpMkLst>
            <pc:docMk/>
            <pc:sldMk cId="1435124082" sldId="323"/>
            <ac:grpSpMk id="79" creationId="{CB5B35E9-AEC9-4D4E-A5FD-7219A09DA7F6}"/>
          </ac:grpSpMkLst>
        </pc:grpChg>
        <pc:grpChg chg="add mod">
          <ac:chgData name="Danielle Sullivan" userId="c5882b41-3c5e-4351-b821-e9fd37ac4629" providerId="ADAL" clId="{267E12F9-74D3-4C5B-B5BD-6FC81D0AAA32}" dt="2023-01-27T00:20:44.934" v="11711" actId="1076"/>
          <ac:grpSpMkLst>
            <pc:docMk/>
            <pc:sldMk cId="1435124082" sldId="323"/>
            <ac:grpSpMk id="83" creationId="{24822FF7-4409-4CB2-A2C5-E7C633E3610A}"/>
          </ac:grpSpMkLst>
        </pc:grpChg>
        <pc:grpChg chg="add mod">
          <ac:chgData name="Danielle Sullivan" userId="c5882b41-3c5e-4351-b821-e9fd37ac4629" providerId="ADAL" clId="{267E12F9-74D3-4C5B-B5BD-6FC81D0AAA32}" dt="2023-01-27T00:26:06.577" v="11747" actId="1076"/>
          <ac:grpSpMkLst>
            <pc:docMk/>
            <pc:sldMk cId="1435124082" sldId="323"/>
            <ac:grpSpMk id="87" creationId="{582A26F7-84F6-4E10-9808-2E51526F2704}"/>
          </ac:grpSpMkLst>
        </pc:grpChg>
        <pc:grpChg chg="add mod">
          <ac:chgData name="Danielle Sullivan" userId="c5882b41-3c5e-4351-b821-e9fd37ac4629" providerId="ADAL" clId="{267E12F9-74D3-4C5B-B5BD-6FC81D0AAA32}" dt="2023-01-27T00:25:15.343" v="11732" actId="1076"/>
          <ac:grpSpMkLst>
            <pc:docMk/>
            <pc:sldMk cId="1435124082" sldId="323"/>
            <ac:grpSpMk id="91" creationId="{22360A80-CFE5-4CC8-AAC4-376CA9BA38C0}"/>
          </ac:grpSpMkLst>
        </pc:grpChg>
        <pc:grpChg chg="add del mod">
          <ac:chgData name="Danielle Sullivan" userId="c5882b41-3c5e-4351-b821-e9fd37ac4629" providerId="ADAL" clId="{267E12F9-74D3-4C5B-B5BD-6FC81D0AAA32}" dt="2023-01-27T00:25:54.236" v="11744" actId="478"/>
          <ac:grpSpMkLst>
            <pc:docMk/>
            <pc:sldMk cId="1435124082" sldId="323"/>
            <ac:grpSpMk id="95" creationId="{1C33D226-F410-41A0-871A-6CA272ABEAEC}"/>
          </ac:grpSpMkLst>
        </pc:grpChg>
        <pc:grpChg chg="add mod">
          <ac:chgData name="Danielle Sullivan" userId="c5882b41-3c5e-4351-b821-e9fd37ac4629" providerId="ADAL" clId="{267E12F9-74D3-4C5B-B5BD-6FC81D0AAA32}" dt="2023-01-27T00:25:52.422" v="11743" actId="1076"/>
          <ac:grpSpMkLst>
            <pc:docMk/>
            <pc:sldMk cId="1435124082" sldId="323"/>
            <ac:grpSpMk id="99" creationId="{346D3AE9-280E-4B3F-9B52-990289F47A07}"/>
          </ac:grpSpMkLst>
        </pc:grpChg>
        <pc:grpChg chg="del">
          <ac:chgData name="Danielle Sullivan" userId="c5882b41-3c5e-4351-b821-e9fd37ac4629" providerId="ADAL" clId="{267E12F9-74D3-4C5B-B5BD-6FC81D0AAA32}" dt="2023-01-27T00:24:46.727" v="11727" actId="478"/>
          <ac:grpSpMkLst>
            <pc:docMk/>
            <pc:sldMk cId="1435124082" sldId="323"/>
            <ac:grpSpMk id="1151" creationId="{00000000-0000-0000-0000-000000000000}"/>
          </ac:grpSpMkLst>
        </pc:grpChg>
        <pc:grpChg chg="del">
          <ac:chgData name="Danielle Sullivan" userId="c5882b41-3c5e-4351-b821-e9fd37ac4629" providerId="ADAL" clId="{267E12F9-74D3-4C5B-B5BD-6FC81D0AAA32}" dt="2023-01-27T00:25:05.262" v="11729" actId="478"/>
          <ac:grpSpMkLst>
            <pc:docMk/>
            <pc:sldMk cId="1435124082" sldId="323"/>
            <ac:grpSpMk id="1155" creationId="{00000000-0000-0000-0000-000000000000}"/>
          </ac:grpSpMkLst>
        </pc:grpChg>
        <pc:grpChg chg="del">
          <ac:chgData name="Danielle Sullivan" userId="c5882b41-3c5e-4351-b821-e9fd37ac4629" providerId="ADAL" clId="{267E12F9-74D3-4C5B-B5BD-6FC81D0AAA32}" dt="2023-01-27T00:25:34.831" v="11738" actId="478"/>
          <ac:grpSpMkLst>
            <pc:docMk/>
            <pc:sldMk cId="1435124082" sldId="323"/>
            <ac:grpSpMk id="1160" creationId="{00000000-0000-0000-0000-000000000000}"/>
          </ac:grpSpMkLst>
        </pc:grpChg>
        <pc:picChg chg="add del mod">
          <ac:chgData name="Danielle Sullivan" userId="c5882b41-3c5e-4351-b821-e9fd37ac4629" providerId="ADAL" clId="{267E12F9-74D3-4C5B-B5BD-6FC81D0AAA32}" dt="2023-01-27T00:21:31.761" v="11720" actId="478"/>
          <ac:picMkLst>
            <pc:docMk/>
            <pc:sldMk cId="1435124082" sldId="323"/>
            <ac:picMk id="33" creationId="{53AFC635-8220-46F6-8882-A359B07E362D}"/>
          </ac:picMkLst>
        </pc:picChg>
        <pc:picChg chg="add mod">
          <ac:chgData name="Danielle Sullivan" userId="c5882b41-3c5e-4351-b821-e9fd37ac4629" providerId="ADAL" clId="{267E12F9-74D3-4C5B-B5BD-6FC81D0AAA32}" dt="2023-01-27T00:24:44.287" v="11726" actId="1076"/>
          <ac:picMkLst>
            <pc:docMk/>
            <pc:sldMk cId="1435124082" sldId="323"/>
            <ac:picMk id="35" creationId="{CFAA515B-C046-4C1F-A8C4-AF1F871C553E}"/>
          </ac:picMkLst>
        </pc:picChg>
        <pc:cxnChg chg="mod">
          <ac:chgData name="Danielle Sullivan" userId="c5882b41-3c5e-4351-b821-e9fd37ac4629" providerId="ADAL" clId="{267E12F9-74D3-4C5B-B5BD-6FC81D0AAA32}" dt="2023-01-27T00:07:50.072" v="11463" actId="1076"/>
          <ac:cxnSpMkLst>
            <pc:docMk/>
            <pc:sldMk cId="1435124082" sldId="323"/>
            <ac:cxnSpMk id="1119" creationId="{00000000-0000-0000-0000-000000000000}"/>
          </ac:cxnSpMkLst>
        </pc:cxnChg>
        <pc:cxnChg chg="mod">
          <ac:chgData name="Danielle Sullivan" userId="c5882b41-3c5e-4351-b821-e9fd37ac4629" providerId="ADAL" clId="{267E12F9-74D3-4C5B-B5BD-6FC81D0AAA32}" dt="2023-01-27T00:08:41.520" v="11499" actId="1076"/>
          <ac:cxnSpMkLst>
            <pc:docMk/>
            <pc:sldMk cId="1435124082" sldId="323"/>
            <ac:cxnSpMk id="1122" creationId="{00000000-0000-0000-0000-000000000000}"/>
          </ac:cxnSpMkLst>
        </pc:cxnChg>
        <pc:cxnChg chg="mod">
          <ac:chgData name="Danielle Sullivan" userId="c5882b41-3c5e-4351-b821-e9fd37ac4629" providerId="ADAL" clId="{267E12F9-74D3-4C5B-B5BD-6FC81D0AAA32}" dt="2023-01-27T00:09:36.507" v="11553" actId="1076"/>
          <ac:cxnSpMkLst>
            <pc:docMk/>
            <pc:sldMk cId="1435124082" sldId="323"/>
            <ac:cxnSpMk id="1125" creationId="{00000000-0000-0000-0000-000000000000}"/>
          </ac:cxnSpMkLst>
        </pc:cxnChg>
        <pc:cxnChg chg="mod">
          <ac:chgData name="Danielle Sullivan" userId="c5882b41-3c5e-4351-b821-e9fd37ac4629" providerId="ADAL" clId="{267E12F9-74D3-4C5B-B5BD-6FC81D0AAA32}" dt="2023-01-27T00:10:35.135" v="11621" actId="1076"/>
          <ac:cxnSpMkLst>
            <pc:docMk/>
            <pc:sldMk cId="1435124082" sldId="323"/>
            <ac:cxnSpMk id="1131" creationId="{00000000-0000-0000-0000-000000000000}"/>
          </ac:cxnSpMkLst>
        </pc:cxnChg>
        <pc:cxnChg chg="mod">
          <ac:chgData name="Danielle Sullivan" userId="c5882b41-3c5e-4351-b821-e9fd37ac4629" providerId="ADAL" clId="{267E12F9-74D3-4C5B-B5BD-6FC81D0AAA32}" dt="2023-01-27T00:08:00.470" v="11467" actId="1076"/>
          <ac:cxnSpMkLst>
            <pc:docMk/>
            <pc:sldMk cId="1435124082" sldId="323"/>
            <ac:cxnSpMk id="1163" creationId="{00000000-0000-0000-0000-000000000000}"/>
          </ac:cxnSpMkLst>
        </pc:cxnChg>
      </pc:sldChg>
      <pc:sldChg chg="addSp delSp modSp add mod ord">
        <pc:chgData name="Danielle Sullivan" userId="c5882b41-3c5e-4351-b821-e9fd37ac4629" providerId="ADAL" clId="{267E12F9-74D3-4C5B-B5BD-6FC81D0AAA32}" dt="2023-01-27T01:21:53.301" v="13661" actId="255"/>
        <pc:sldMkLst>
          <pc:docMk/>
          <pc:sldMk cId="3843891439" sldId="324"/>
        </pc:sldMkLst>
        <pc:spChg chg="add del mod ord">
          <ac:chgData name="Danielle Sullivan" userId="c5882b41-3c5e-4351-b821-e9fd37ac4629" providerId="ADAL" clId="{267E12F9-74D3-4C5B-B5BD-6FC81D0AAA32}" dt="2023-01-26T18:50:44.288" v="5508" actId="478"/>
          <ac:spMkLst>
            <pc:docMk/>
            <pc:sldMk cId="3843891439" sldId="324"/>
            <ac:spMk id="2" creationId="{674295AB-3536-406E-B041-C8C75245BCBB}"/>
          </ac:spMkLst>
        </pc:spChg>
        <pc:spChg chg="add mod ord">
          <ac:chgData name="Danielle Sullivan" userId="c5882b41-3c5e-4351-b821-e9fd37ac4629" providerId="ADAL" clId="{267E12F9-74D3-4C5B-B5BD-6FC81D0AAA32}" dt="2023-01-27T01:20:50.042" v="13618" actId="14100"/>
          <ac:spMkLst>
            <pc:docMk/>
            <pc:sldMk cId="3843891439" sldId="324"/>
            <ac:spMk id="3" creationId="{3F18B280-D78B-48D8-AA70-934BE5AECE94}"/>
          </ac:spMkLst>
        </pc:spChg>
        <pc:spChg chg="mod">
          <ac:chgData name="Danielle Sullivan" userId="c5882b41-3c5e-4351-b821-e9fd37ac4629" providerId="ADAL" clId="{267E12F9-74D3-4C5B-B5BD-6FC81D0AAA32}" dt="2023-01-26T18:45:24.337" v="5420" actId="6549"/>
          <ac:spMkLst>
            <pc:docMk/>
            <pc:sldMk cId="3843891439" sldId="324"/>
            <ac:spMk id="1109" creationId="{00000000-0000-0000-0000-000000000000}"/>
          </ac:spMkLst>
        </pc:spChg>
        <pc:spChg chg="mod">
          <ac:chgData name="Danielle Sullivan" userId="c5882b41-3c5e-4351-b821-e9fd37ac4629" providerId="ADAL" clId="{267E12F9-74D3-4C5B-B5BD-6FC81D0AAA32}" dt="2023-01-27T01:21:53.301" v="13661" actId="255"/>
          <ac:spMkLst>
            <pc:docMk/>
            <pc:sldMk cId="3843891439" sldId="324"/>
            <ac:spMk id="1110" creationId="{00000000-0000-0000-0000-000000000000}"/>
          </ac:spMkLst>
        </pc:spChg>
        <pc:grpChg chg="mod">
          <ac:chgData name="Danielle Sullivan" userId="c5882b41-3c5e-4351-b821-e9fd37ac4629" providerId="ADAL" clId="{267E12F9-74D3-4C5B-B5BD-6FC81D0AAA32}" dt="2023-01-26T18:45:22.054" v="5419" actId="1076"/>
          <ac:grpSpMkLst>
            <pc:docMk/>
            <pc:sldMk cId="3843891439" sldId="324"/>
            <ac:grpSpMk id="1111" creationId="{00000000-0000-0000-0000-000000000000}"/>
          </ac:grpSpMkLst>
        </pc:grpChg>
      </pc:sldChg>
      <pc:sldChg chg="addSp delSp modSp add mod ord">
        <pc:chgData name="Danielle Sullivan" userId="c5882b41-3c5e-4351-b821-e9fd37ac4629" providerId="ADAL" clId="{267E12F9-74D3-4C5B-B5BD-6FC81D0AAA32}" dt="2023-01-26T18:55:56.600" v="5776" actId="166"/>
        <pc:sldMkLst>
          <pc:docMk/>
          <pc:sldMk cId="1804109521" sldId="325"/>
        </pc:sldMkLst>
        <pc:spChg chg="mod">
          <ac:chgData name="Danielle Sullivan" userId="c5882b41-3c5e-4351-b821-e9fd37ac4629" providerId="ADAL" clId="{267E12F9-74D3-4C5B-B5BD-6FC81D0AAA32}" dt="2023-01-26T18:54:59.890" v="5762" actId="1076"/>
          <ac:spMkLst>
            <pc:docMk/>
            <pc:sldMk cId="1804109521" sldId="325"/>
            <ac:spMk id="4" creationId="{54B3CE83-DB1E-4F5F-A8C0-33790936F612}"/>
          </ac:spMkLst>
        </pc:spChg>
        <pc:spChg chg="add mod">
          <ac:chgData name="Danielle Sullivan" userId="c5882b41-3c5e-4351-b821-e9fd37ac4629" providerId="ADAL" clId="{267E12F9-74D3-4C5B-B5BD-6FC81D0AAA32}" dt="2023-01-26T18:55:54.044" v="5775" actId="207"/>
          <ac:spMkLst>
            <pc:docMk/>
            <pc:sldMk cId="1804109521" sldId="325"/>
            <ac:spMk id="7" creationId="{4A9B9589-2474-4A23-804E-E125D7C5F48E}"/>
          </ac:spMkLst>
        </pc:spChg>
        <pc:spChg chg="add del mod">
          <ac:chgData name="Danielle Sullivan" userId="c5882b41-3c5e-4351-b821-e9fd37ac4629" providerId="ADAL" clId="{267E12F9-74D3-4C5B-B5BD-6FC81D0AAA32}" dt="2023-01-26T18:55:19.440" v="5767" actId="478"/>
          <ac:spMkLst>
            <pc:docMk/>
            <pc:sldMk cId="1804109521" sldId="325"/>
            <ac:spMk id="9" creationId="{C8F14616-58D2-4601-AA3B-94858AD5463C}"/>
          </ac:spMkLst>
        </pc:spChg>
        <pc:spChg chg="mod">
          <ac:chgData name="Danielle Sullivan" userId="c5882b41-3c5e-4351-b821-e9fd37ac4629" providerId="ADAL" clId="{267E12F9-74D3-4C5B-B5BD-6FC81D0AAA32}" dt="2023-01-26T18:53:04.802" v="5601" actId="1076"/>
          <ac:spMkLst>
            <pc:docMk/>
            <pc:sldMk cId="1804109521" sldId="325"/>
            <ac:spMk id="757" creationId="{00000000-0000-0000-0000-000000000000}"/>
          </ac:spMkLst>
        </pc:spChg>
        <pc:spChg chg="mod">
          <ac:chgData name="Danielle Sullivan" userId="c5882b41-3c5e-4351-b821-e9fd37ac4629" providerId="ADAL" clId="{267E12F9-74D3-4C5B-B5BD-6FC81D0AAA32}" dt="2023-01-26T18:54:28.812" v="5757" actId="122"/>
          <ac:spMkLst>
            <pc:docMk/>
            <pc:sldMk cId="1804109521" sldId="325"/>
            <ac:spMk id="758" creationId="{00000000-0000-0000-0000-000000000000}"/>
          </ac:spMkLst>
        </pc:spChg>
        <pc:picChg chg="add mod ord">
          <ac:chgData name="Danielle Sullivan" userId="c5882b41-3c5e-4351-b821-e9fd37ac4629" providerId="ADAL" clId="{267E12F9-74D3-4C5B-B5BD-6FC81D0AAA32}" dt="2023-01-26T18:55:56.600" v="5776" actId="166"/>
          <ac:picMkLst>
            <pc:docMk/>
            <pc:sldMk cId="1804109521" sldId="325"/>
            <ac:picMk id="3" creationId="{257E4BEA-62F1-4631-A38F-A2D2913D65D7}"/>
          </ac:picMkLst>
        </pc:picChg>
        <pc:picChg chg="add del">
          <ac:chgData name="Danielle Sullivan" userId="c5882b41-3c5e-4351-b821-e9fd37ac4629" providerId="ADAL" clId="{267E12F9-74D3-4C5B-B5BD-6FC81D0AAA32}" dt="2023-01-26T18:55:11.112" v="5764" actId="22"/>
          <ac:picMkLst>
            <pc:docMk/>
            <pc:sldMk cId="1804109521" sldId="325"/>
            <ac:picMk id="6" creationId="{5B53DB91-7DDD-444C-9661-9CBC98C3516F}"/>
          </ac:picMkLst>
        </pc:picChg>
      </pc:sldChg>
      <pc:sldChg chg="add del">
        <pc:chgData name="Danielle Sullivan" userId="c5882b41-3c5e-4351-b821-e9fd37ac4629" providerId="ADAL" clId="{267E12F9-74D3-4C5B-B5BD-6FC81D0AAA32}" dt="2023-02-20T21:45:24.676" v="14392" actId="2696"/>
        <pc:sldMkLst>
          <pc:docMk/>
          <pc:sldMk cId="268868835" sldId="326"/>
        </pc:sldMkLst>
      </pc:sldChg>
      <pc:sldChg chg="addSp modSp add mod">
        <pc:chgData name="Danielle Sullivan" userId="c5882b41-3c5e-4351-b821-e9fd37ac4629" providerId="ADAL" clId="{267E12F9-74D3-4C5B-B5BD-6FC81D0AAA32}" dt="2023-02-03T15:28:37.581" v="13711" actId="14100"/>
        <pc:sldMkLst>
          <pc:docMk/>
          <pc:sldMk cId="162141053" sldId="327"/>
        </pc:sldMkLst>
        <pc:spChg chg="mod">
          <ac:chgData name="Danielle Sullivan" userId="c5882b41-3c5e-4351-b821-e9fd37ac4629" providerId="ADAL" clId="{267E12F9-74D3-4C5B-B5BD-6FC81D0AAA32}" dt="2023-02-03T15:27:20.661" v="13699" actId="20577"/>
          <ac:spMkLst>
            <pc:docMk/>
            <pc:sldMk cId="162141053" sldId="327"/>
            <ac:spMk id="3" creationId="{6663BD83-07FE-4F1C-B634-751EA434AE53}"/>
          </ac:spMkLst>
        </pc:spChg>
        <pc:picChg chg="add mod modCrop">
          <ac:chgData name="Danielle Sullivan" userId="c5882b41-3c5e-4351-b821-e9fd37ac4629" providerId="ADAL" clId="{267E12F9-74D3-4C5B-B5BD-6FC81D0AAA32}" dt="2023-02-03T15:28:28.223" v="13708" actId="1076"/>
          <ac:picMkLst>
            <pc:docMk/>
            <pc:sldMk cId="162141053" sldId="327"/>
            <ac:picMk id="4" creationId="{45323514-7CDA-3800-7178-147DAD06F92A}"/>
          </ac:picMkLst>
        </pc:picChg>
        <pc:picChg chg="add mod modCrop">
          <ac:chgData name="Danielle Sullivan" userId="c5882b41-3c5e-4351-b821-e9fd37ac4629" providerId="ADAL" clId="{267E12F9-74D3-4C5B-B5BD-6FC81D0AAA32}" dt="2023-02-03T15:28:37.581" v="13711" actId="14100"/>
          <ac:picMkLst>
            <pc:docMk/>
            <pc:sldMk cId="162141053" sldId="327"/>
            <ac:picMk id="6" creationId="{027D84DE-DA8D-B326-C890-CE1797C176E4}"/>
          </ac:picMkLst>
        </pc:picChg>
      </pc:sldChg>
      <pc:sldChg chg="addSp modSp add mod">
        <pc:chgData name="Danielle Sullivan" userId="c5882b41-3c5e-4351-b821-e9fd37ac4629" providerId="ADAL" clId="{267E12F9-74D3-4C5B-B5BD-6FC81D0AAA32}" dt="2023-02-03T15:26:17.531" v="13695" actId="1076"/>
        <pc:sldMkLst>
          <pc:docMk/>
          <pc:sldMk cId="2240256416" sldId="328"/>
        </pc:sldMkLst>
        <pc:spChg chg="mod">
          <ac:chgData name="Danielle Sullivan" userId="c5882b41-3c5e-4351-b821-e9fd37ac4629" providerId="ADAL" clId="{267E12F9-74D3-4C5B-B5BD-6FC81D0AAA32}" dt="2023-02-03T15:25:46.900" v="13685" actId="20577"/>
          <ac:spMkLst>
            <pc:docMk/>
            <pc:sldMk cId="2240256416" sldId="328"/>
            <ac:spMk id="3" creationId="{6663BD83-07FE-4F1C-B634-751EA434AE53}"/>
          </ac:spMkLst>
        </pc:spChg>
        <pc:picChg chg="add mod">
          <ac:chgData name="Danielle Sullivan" userId="c5882b41-3c5e-4351-b821-e9fd37ac4629" providerId="ADAL" clId="{267E12F9-74D3-4C5B-B5BD-6FC81D0AAA32}" dt="2023-02-03T15:26:17.531" v="13695" actId="1076"/>
          <ac:picMkLst>
            <pc:docMk/>
            <pc:sldMk cId="2240256416" sldId="328"/>
            <ac:picMk id="2" creationId="{DD7FC541-7865-C120-B442-9BF9A20C1555}"/>
          </ac:picMkLst>
        </pc:picChg>
        <pc:picChg chg="add mod">
          <ac:chgData name="Danielle Sullivan" userId="c5882b41-3c5e-4351-b821-e9fd37ac4629" providerId="ADAL" clId="{267E12F9-74D3-4C5B-B5BD-6FC81D0AAA32}" dt="2023-02-03T15:26:15.340" v="13694" actId="1076"/>
          <ac:picMkLst>
            <pc:docMk/>
            <pc:sldMk cId="2240256416" sldId="328"/>
            <ac:picMk id="4" creationId="{FE50062E-BE06-A8E4-B47C-A524360D9578}"/>
          </ac:picMkLst>
        </pc:picChg>
      </pc:sldChg>
      <pc:sldChg chg="modSp add mod">
        <pc:chgData name="Danielle Sullivan" userId="c5882b41-3c5e-4351-b821-e9fd37ac4629" providerId="ADAL" clId="{267E12F9-74D3-4C5B-B5BD-6FC81D0AAA32}" dt="2023-02-20T21:09:56.037" v="13876" actId="20577"/>
        <pc:sldMkLst>
          <pc:docMk/>
          <pc:sldMk cId="3340998970" sldId="329"/>
        </pc:sldMkLst>
        <pc:spChg chg="mod">
          <ac:chgData name="Danielle Sullivan" userId="c5882b41-3c5e-4351-b821-e9fd37ac4629" providerId="ADAL" clId="{267E12F9-74D3-4C5B-B5BD-6FC81D0AAA32}" dt="2023-02-20T21:09:56.037" v="13876" actId="20577"/>
          <ac:spMkLst>
            <pc:docMk/>
            <pc:sldMk cId="3340998970" sldId="329"/>
            <ac:spMk id="3" creationId="{6663BD83-07FE-4F1C-B634-751EA434AE53}"/>
          </ac:spMkLst>
        </pc:spChg>
        <pc:picChg chg="mod">
          <ac:chgData name="Danielle Sullivan" userId="c5882b41-3c5e-4351-b821-e9fd37ac4629" providerId="ADAL" clId="{267E12F9-74D3-4C5B-B5BD-6FC81D0AAA32}" dt="2023-02-17T14:47:39.827" v="13872" actId="14100"/>
          <ac:picMkLst>
            <pc:docMk/>
            <pc:sldMk cId="3340998970" sldId="329"/>
            <ac:picMk id="5" creationId="{975611ED-6800-A034-A129-08C4B6039438}"/>
          </ac:picMkLst>
        </pc:picChg>
        <pc:picChg chg="mod">
          <ac:chgData name="Danielle Sullivan" userId="c5882b41-3c5e-4351-b821-e9fd37ac4629" providerId="ADAL" clId="{267E12F9-74D3-4C5B-B5BD-6FC81D0AAA32}" dt="2023-02-17T14:47:44.160" v="13873" actId="14100"/>
          <ac:picMkLst>
            <pc:docMk/>
            <pc:sldMk cId="3340998970" sldId="329"/>
            <ac:picMk id="6" creationId="{F24F9F33-3521-56BA-6D34-24A36543E76C}"/>
          </ac:picMkLst>
        </pc:picChg>
      </pc:sldChg>
      <pc:sldChg chg="modSp add mod">
        <pc:chgData name="Danielle Sullivan" userId="c5882b41-3c5e-4351-b821-e9fd37ac4629" providerId="ADAL" clId="{267E12F9-74D3-4C5B-B5BD-6FC81D0AAA32}" dt="2023-02-20T21:10:30.132" v="13880" actId="14100"/>
        <pc:sldMkLst>
          <pc:docMk/>
          <pc:sldMk cId="257604782" sldId="330"/>
        </pc:sldMkLst>
        <pc:spChg chg="mod">
          <ac:chgData name="Danielle Sullivan" userId="c5882b41-3c5e-4351-b821-e9fd37ac4629" providerId="ADAL" clId="{267E12F9-74D3-4C5B-B5BD-6FC81D0AAA32}" dt="2023-02-13T16:45:15.111" v="13796" actId="20577"/>
          <ac:spMkLst>
            <pc:docMk/>
            <pc:sldMk cId="257604782" sldId="330"/>
            <ac:spMk id="3" creationId="{6663BD83-07FE-4F1C-B634-751EA434AE53}"/>
          </ac:spMkLst>
        </pc:spChg>
        <pc:picChg chg="mod">
          <ac:chgData name="Danielle Sullivan" userId="c5882b41-3c5e-4351-b821-e9fd37ac4629" providerId="ADAL" clId="{267E12F9-74D3-4C5B-B5BD-6FC81D0AAA32}" dt="2023-02-20T21:10:30.132" v="13880" actId="14100"/>
          <ac:picMkLst>
            <pc:docMk/>
            <pc:sldMk cId="257604782" sldId="330"/>
            <ac:picMk id="4" creationId="{93CAB460-C6DA-DD44-4670-63046A8FF213}"/>
          </ac:picMkLst>
        </pc:picChg>
      </pc:sldChg>
      <pc:sldChg chg="add del">
        <pc:chgData name="Danielle Sullivan" userId="c5882b41-3c5e-4351-b821-e9fd37ac4629" providerId="ADAL" clId="{267E12F9-74D3-4C5B-B5BD-6FC81D0AAA32}" dt="2023-02-20T21:45:24.676" v="14392" actId="2696"/>
        <pc:sldMkLst>
          <pc:docMk/>
          <pc:sldMk cId="1052107229" sldId="331"/>
        </pc:sldMkLst>
      </pc:sldChg>
      <pc:sldChg chg="addSp delSp modSp add mod ord">
        <pc:chgData name="Danielle Sullivan" userId="c5882b41-3c5e-4351-b821-e9fd37ac4629" providerId="ADAL" clId="{267E12F9-74D3-4C5B-B5BD-6FC81D0AAA32}" dt="2023-02-13T14:51:43.603" v="13727"/>
        <pc:sldMkLst>
          <pc:docMk/>
          <pc:sldMk cId="4081385312" sldId="332"/>
        </pc:sldMkLst>
        <pc:spChg chg="mod">
          <ac:chgData name="Danielle Sullivan" userId="c5882b41-3c5e-4351-b821-e9fd37ac4629" providerId="ADAL" clId="{267E12F9-74D3-4C5B-B5BD-6FC81D0AAA32}" dt="2023-01-26T20:24:53.213" v="6475" actId="255"/>
          <ac:spMkLst>
            <pc:docMk/>
            <pc:sldMk cId="4081385312" sldId="332"/>
            <ac:spMk id="26" creationId="{F8591A3F-8EEF-47B3-89F5-F3B6E6B0200D}"/>
          </ac:spMkLst>
        </pc:spChg>
        <pc:spChg chg="mod">
          <ac:chgData name="Danielle Sullivan" userId="c5882b41-3c5e-4351-b821-e9fd37ac4629" providerId="ADAL" clId="{267E12F9-74D3-4C5B-B5BD-6FC81D0AAA32}" dt="2023-01-26T20:28:05.301" v="6759" actId="1076"/>
          <ac:spMkLst>
            <pc:docMk/>
            <pc:sldMk cId="4081385312" sldId="332"/>
            <ac:spMk id="796" creationId="{00000000-0000-0000-0000-000000000000}"/>
          </ac:spMkLst>
        </pc:spChg>
        <pc:spChg chg="mod">
          <ac:chgData name="Danielle Sullivan" userId="c5882b41-3c5e-4351-b821-e9fd37ac4629" providerId="ADAL" clId="{267E12F9-74D3-4C5B-B5BD-6FC81D0AAA32}" dt="2023-01-26T20:44:17.836" v="7301" actId="1076"/>
          <ac:spMkLst>
            <pc:docMk/>
            <pc:sldMk cId="4081385312" sldId="332"/>
            <ac:spMk id="798" creationId="{00000000-0000-0000-0000-000000000000}"/>
          </ac:spMkLst>
        </pc:spChg>
        <pc:spChg chg="mod">
          <ac:chgData name="Danielle Sullivan" userId="c5882b41-3c5e-4351-b821-e9fd37ac4629" providerId="ADAL" clId="{267E12F9-74D3-4C5B-B5BD-6FC81D0AAA32}" dt="2023-01-26T20:44:27.113" v="7302" actId="1076"/>
          <ac:spMkLst>
            <pc:docMk/>
            <pc:sldMk cId="4081385312" sldId="332"/>
            <ac:spMk id="799" creationId="{00000000-0000-0000-0000-000000000000}"/>
          </ac:spMkLst>
        </pc:spChg>
        <pc:spChg chg="mod">
          <ac:chgData name="Danielle Sullivan" userId="c5882b41-3c5e-4351-b821-e9fd37ac4629" providerId="ADAL" clId="{267E12F9-74D3-4C5B-B5BD-6FC81D0AAA32}" dt="2023-01-26T20:44:32.211" v="7303" actId="1076"/>
          <ac:spMkLst>
            <pc:docMk/>
            <pc:sldMk cId="4081385312" sldId="332"/>
            <ac:spMk id="800" creationId="{00000000-0000-0000-0000-000000000000}"/>
          </ac:spMkLst>
        </pc:spChg>
        <pc:spChg chg="mod">
          <ac:chgData name="Danielle Sullivan" userId="c5882b41-3c5e-4351-b821-e9fd37ac4629" providerId="ADAL" clId="{267E12F9-74D3-4C5B-B5BD-6FC81D0AAA32}" dt="2023-01-26T20:23:34.593" v="6430" actId="1076"/>
          <ac:spMkLst>
            <pc:docMk/>
            <pc:sldMk cId="4081385312" sldId="332"/>
            <ac:spMk id="801" creationId="{00000000-0000-0000-0000-000000000000}"/>
          </ac:spMkLst>
        </pc:spChg>
        <pc:spChg chg="mod">
          <ac:chgData name="Danielle Sullivan" userId="c5882b41-3c5e-4351-b821-e9fd37ac4629" providerId="ADAL" clId="{267E12F9-74D3-4C5B-B5BD-6FC81D0AAA32}" dt="2023-01-26T20:24:07.962" v="6438" actId="1076"/>
          <ac:spMkLst>
            <pc:docMk/>
            <pc:sldMk cId="4081385312" sldId="332"/>
            <ac:spMk id="802" creationId="{00000000-0000-0000-0000-000000000000}"/>
          </ac:spMkLst>
        </pc:spChg>
        <pc:spChg chg="mod">
          <ac:chgData name="Danielle Sullivan" userId="c5882b41-3c5e-4351-b821-e9fd37ac4629" providerId="ADAL" clId="{267E12F9-74D3-4C5B-B5BD-6FC81D0AAA32}" dt="2023-01-26T20:27:09.475" v="6654" actId="1076"/>
          <ac:spMkLst>
            <pc:docMk/>
            <pc:sldMk cId="4081385312" sldId="332"/>
            <ac:spMk id="803" creationId="{00000000-0000-0000-0000-000000000000}"/>
          </ac:spMkLst>
        </pc:spChg>
        <pc:spChg chg="mod">
          <ac:chgData name="Danielle Sullivan" userId="c5882b41-3c5e-4351-b821-e9fd37ac4629" providerId="ADAL" clId="{267E12F9-74D3-4C5B-B5BD-6FC81D0AAA32}" dt="2023-01-26T20:40:19.226" v="7221" actId="1076"/>
          <ac:spMkLst>
            <pc:docMk/>
            <pc:sldMk cId="4081385312" sldId="332"/>
            <ac:spMk id="804" creationId="{00000000-0000-0000-0000-000000000000}"/>
          </ac:spMkLst>
        </pc:spChg>
        <pc:spChg chg="mod">
          <ac:chgData name="Danielle Sullivan" userId="c5882b41-3c5e-4351-b821-e9fd37ac4629" providerId="ADAL" clId="{267E12F9-74D3-4C5B-B5BD-6FC81D0AAA32}" dt="2023-01-26T20:41:55.668" v="7298" actId="20577"/>
          <ac:spMkLst>
            <pc:docMk/>
            <pc:sldMk cId="4081385312" sldId="332"/>
            <ac:spMk id="805" creationId="{00000000-0000-0000-0000-000000000000}"/>
          </ac:spMkLst>
        </pc:spChg>
        <pc:spChg chg="mod">
          <ac:chgData name="Danielle Sullivan" userId="c5882b41-3c5e-4351-b821-e9fd37ac4629" providerId="ADAL" clId="{267E12F9-74D3-4C5B-B5BD-6FC81D0AAA32}" dt="2023-01-26T20:29:25.037" v="6776" actId="20577"/>
          <ac:spMkLst>
            <pc:docMk/>
            <pc:sldMk cId="4081385312" sldId="332"/>
            <ac:spMk id="806" creationId="{00000000-0000-0000-0000-000000000000}"/>
          </ac:spMkLst>
        </pc:spChg>
        <pc:spChg chg="mod">
          <ac:chgData name="Danielle Sullivan" userId="c5882b41-3c5e-4351-b821-e9fd37ac4629" providerId="ADAL" clId="{267E12F9-74D3-4C5B-B5BD-6FC81D0AAA32}" dt="2023-01-26T20:37:51.864" v="6994" actId="1076"/>
          <ac:spMkLst>
            <pc:docMk/>
            <pc:sldMk cId="4081385312" sldId="332"/>
            <ac:spMk id="807" creationId="{00000000-0000-0000-0000-000000000000}"/>
          </ac:spMkLst>
        </pc:spChg>
        <pc:grpChg chg="add del mod">
          <ac:chgData name="Danielle Sullivan" userId="c5882b41-3c5e-4351-b821-e9fd37ac4629" providerId="ADAL" clId="{267E12F9-74D3-4C5B-B5BD-6FC81D0AAA32}" dt="2023-01-26T20:40:30.014" v="7227" actId="1076"/>
          <ac:grpSpMkLst>
            <pc:docMk/>
            <pc:sldMk cId="4081385312" sldId="332"/>
            <ac:grpSpMk id="784" creationId="{00000000-0000-0000-0000-000000000000}"/>
          </ac:grpSpMkLst>
        </pc:grpChg>
        <pc:grpChg chg="mod">
          <ac:chgData name="Danielle Sullivan" userId="c5882b41-3c5e-4351-b821-e9fd37ac4629" providerId="ADAL" clId="{267E12F9-74D3-4C5B-B5BD-6FC81D0AAA32}" dt="2023-01-26T20:23:45.546" v="6434" actId="1076"/>
          <ac:grpSpMkLst>
            <pc:docMk/>
            <pc:sldMk cId="4081385312" sldId="332"/>
            <ac:grpSpMk id="787" creationId="{00000000-0000-0000-0000-000000000000}"/>
          </ac:grpSpMkLst>
        </pc:grpChg>
        <pc:grpChg chg="mod">
          <ac:chgData name="Danielle Sullivan" userId="c5882b41-3c5e-4351-b821-e9fd37ac4629" providerId="ADAL" clId="{267E12F9-74D3-4C5B-B5BD-6FC81D0AAA32}" dt="2023-01-26T20:21:17.345" v="6242" actId="1076"/>
          <ac:grpSpMkLst>
            <pc:docMk/>
            <pc:sldMk cId="4081385312" sldId="332"/>
            <ac:grpSpMk id="790" creationId="{00000000-0000-0000-0000-000000000000}"/>
          </ac:grpSpMkLst>
        </pc:grpChg>
        <pc:grpChg chg="mod">
          <ac:chgData name="Danielle Sullivan" userId="c5882b41-3c5e-4351-b821-e9fd37ac4629" providerId="ADAL" clId="{267E12F9-74D3-4C5B-B5BD-6FC81D0AAA32}" dt="2023-01-26T20:25:27.016" v="6506" actId="1076"/>
          <ac:grpSpMkLst>
            <pc:docMk/>
            <pc:sldMk cId="4081385312" sldId="332"/>
            <ac:grpSpMk id="793" creationId="{00000000-0000-0000-0000-000000000000}"/>
          </ac:grpSpMkLst>
        </pc:grpChg>
      </pc:sldChg>
      <pc:sldChg chg="addSp delSp modSp add mod ord">
        <pc:chgData name="Danielle Sullivan" userId="c5882b41-3c5e-4351-b821-e9fd37ac4629" providerId="ADAL" clId="{267E12F9-74D3-4C5B-B5BD-6FC81D0AAA32}" dt="2023-01-26T21:29:19.552" v="8526" actId="207"/>
        <pc:sldMkLst>
          <pc:docMk/>
          <pc:sldMk cId="3735338449" sldId="333"/>
        </pc:sldMkLst>
        <pc:spChg chg="add del mod">
          <ac:chgData name="Danielle Sullivan" userId="c5882b41-3c5e-4351-b821-e9fd37ac4629" providerId="ADAL" clId="{267E12F9-74D3-4C5B-B5BD-6FC81D0AAA32}" dt="2023-01-26T21:03:18.705" v="8397" actId="478"/>
          <ac:spMkLst>
            <pc:docMk/>
            <pc:sldMk cId="3735338449" sldId="333"/>
            <ac:spMk id="17" creationId="{701194D1-F9B5-450E-BD85-F533B23BF89B}"/>
          </ac:spMkLst>
        </pc:spChg>
        <pc:spChg chg="add del mod">
          <ac:chgData name="Danielle Sullivan" userId="c5882b41-3c5e-4351-b821-e9fd37ac4629" providerId="ADAL" clId="{267E12F9-74D3-4C5B-B5BD-6FC81D0AAA32}" dt="2023-01-26T21:03:59.085" v="8400" actId="478"/>
          <ac:spMkLst>
            <pc:docMk/>
            <pc:sldMk cId="3735338449" sldId="333"/>
            <ac:spMk id="18" creationId="{5B7D21BA-F0E5-4C17-8F28-8973AE82C7A9}"/>
          </ac:spMkLst>
        </pc:spChg>
        <pc:spChg chg="add mod">
          <ac:chgData name="Danielle Sullivan" userId="c5882b41-3c5e-4351-b821-e9fd37ac4629" providerId="ADAL" clId="{267E12F9-74D3-4C5B-B5BD-6FC81D0AAA32}" dt="2023-01-26T21:10:05.602" v="8452" actId="207"/>
          <ac:spMkLst>
            <pc:docMk/>
            <pc:sldMk cId="3735338449" sldId="333"/>
            <ac:spMk id="21" creationId="{94E56D1A-ECC7-48C3-85C8-943F9DDF8660}"/>
          </ac:spMkLst>
        </pc:spChg>
        <pc:spChg chg="add mod">
          <ac:chgData name="Danielle Sullivan" userId="c5882b41-3c5e-4351-b821-e9fd37ac4629" providerId="ADAL" clId="{267E12F9-74D3-4C5B-B5BD-6FC81D0AAA32}" dt="2023-01-26T21:10:11.290" v="8453" actId="207"/>
          <ac:spMkLst>
            <pc:docMk/>
            <pc:sldMk cId="3735338449" sldId="333"/>
            <ac:spMk id="23" creationId="{AD72CCB2-E8C4-42F5-AAB6-B59136AD500D}"/>
          </ac:spMkLst>
        </pc:spChg>
        <pc:spChg chg="mod">
          <ac:chgData name="Danielle Sullivan" userId="c5882b41-3c5e-4351-b821-e9fd37ac4629" providerId="ADAL" clId="{267E12F9-74D3-4C5B-B5BD-6FC81D0AAA32}" dt="2023-01-26T20:57:23.943" v="8089" actId="20577"/>
          <ac:spMkLst>
            <pc:docMk/>
            <pc:sldMk cId="3735338449" sldId="333"/>
            <ac:spMk id="30" creationId="{9725E3F3-B010-48C7-8BB4-054D9B626870}"/>
          </ac:spMkLst>
        </pc:spChg>
        <pc:spChg chg="add del mod">
          <ac:chgData name="Danielle Sullivan" userId="c5882b41-3c5e-4351-b821-e9fd37ac4629" providerId="ADAL" clId="{267E12F9-74D3-4C5B-B5BD-6FC81D0AAA32}" dt="2023-01-26T20:52:56.621" v="7820"/>
          <ac:spMkLst>
            <pc:docMk/>
            <pc:sldMk cId="3735338449" sldId="333"/>
            <ac:spMk id="33" creationId="{BFFB5794-B867-4484-BB54-9894DC6D73F6}"/>
          </ac:spMkLst>
        </pc:spChg>
        <pc:spChg chg="add mod">
          <ac:chgData name="Danielle Sullivan" userId="c5882b41-3c5e-4351-b821-e9fd37ac4629" providerId="ADAL" clId="{267E12F9-74D3-4C5B-B5BD-6FC81D0AAA32}" dt="2023-01-26T20:55:07.352" v="7933" actId="14100"/>
          <ac:spMkLst>
            <pc:docMk/>
            <pc:sldMk cId="3735338449" sldId="333"/>
            <ac:spMk id="34" creationId="{EE1D625F-F4CE-4E01-971C-55204E0A951B}"/>
          </ac:spMkLst>
        </pc:spChg>
        <pc:spChg chg="add del mod">
          <ac:chgData name="Danielle Sullivan" userId="c5882b41-3c5e-4351-b821-e9fd37ac4629" providerId="ADAL" clId="{267E12F9-74D3-4C5B-B5BD-6FC81D0AAA32}" dt="2023-01-26T20:59:40.128" v="8288" actId="1076"/>
          <ac:spMkLst>
            <pc:docMk/>
            <pc:sldMk cId="3735338449" sldId="333"/>
            <ac:spMk id="35" creationId="{7A3DE76C-2BC9-475D-8E2B-F9744522C297}"/>
          </ac:spMkLst>
        </pc:spChg>
        <pc:spChg chg="add del mod">
          <ac:chgData name="Danielle Sullivan" userId="c5882b41-3c5e-4351-b821-e9fd37ac4629" providerId="ADAL" clId="{267E12F9-74D3-4C5B-B5BD-6FC81D0AAA32}" dt="2023-01-26T20:56:24.877" v="8013"/>
          <ac:spMkLst>
            <pc:docMk/>
            <pc:sldMk cId="3735338449" sldId="333"/>
            <ac:spMk id="37" creationId="{46E37DDD-146B-4F23-8C4B-E5DD5A9C2ADC}"/>
          </ac:spMkLst>
        </pc:spChg>
        <pc:spChg chg="add mod">
          <ac:chgData name="Danielle Sullivan" userId="c5882b41-3c5e-4351-b821-e9fd37ac4629" providerId="ADAL" clId="{267E12F9-74D3-4C5B-B5BD-6FC81D0AAA32}" dt="2023-01-26T20:58:05.986" v="8175" actId="1076"/>
          <ac:spMkLst>
            <pc:docMk/>
            <pc:sldMk cId="3735338449" sldId="333"/>
            <ac:spMk id="38" creationId="{605C9A43-21A0-4EB7-912A-21757E5A1847}"/>
          </ac:spMkLst>
        </pc:spChg>
        <pc:spChg chg="add mod">
          <ac:chgData name="Danielle Sullivan" userId="c5882b41-3c5e-4351-b821-e9fd37ac4629" providerId="ADAL" clId="{267E12F9-74D3-4C5B-B5BD-6FC81D0AAA32}" dt="2023-01-26T20:59:33.332" v="8287" actId="1076"/>
          <ac:spMkLst>
            <pc:docMk/>
            <pc:sldMk cId="3735338449" sldId="333"/>
            <ac:spMk id="39" creationId="{C5B83DD3-9E62-4E92-9CFB-EFD38052488E}"/>
          </ac:spMkLst>
        </pc:spChg>
        <pc:spChg chg="add mod">
          <ac:chgData name="Danielle Sullivan" userId="c5882b41-3c5e-4351-b821-e9fd37ac4629" providerId="ADAL" clId="{267E12F9-74D3-4C5B-B5BD-6FC81D0AAA32}" dt="2023-01-26T20:57:08.009" v="8031" actId="1076"/>
          <ac:spMkLst>
            <pc:docMk/>
            <pc:sldMk cId="3735338449" sldId="333"/>
            <ac:spMk id="40" creationId="{844E096F-0B8B-4A42-9A7A-8E9F16D8C0C5}"/>
          </ac:spMkLst>
        </pc:spChg>
        <pc:spChg chg="add del mod">
          <ac:chgData name="Danielle Sullivan" userId="c5882b41-3c5e-4351-b821-e9fd37ac4629" providerId="ADAL" clId="{267E12F9-74D3-4C5B-B5BD-6FC81D0AAA32}" dt="2023-01-26T21:00:05.220" v="8381" actId="478"/>
          <ac:spMkLst>
            <pc:docMk/>
            <pc:sldMk cId="3735338449" sldId="333"/>
            <ac:spMk id="41" creationId="{51995AB5-D583-4BEC-B75F-97DFE4D682A8}"/>
          </ac:spMkLst>
        </pc:spChg>
        <pc:spChg chg="add del mod">
          <ac:chgData name="Danielle Sullivan" userId="c5882b41-3c5e-4351-b821-e9fd37ac4629" providerId="ADAL" clId="{267E12F9-74D3-4C5B-B5BD-6FC81D0AAA32}" dt="2023-01-26T21:00:06.787" v="8382" actId="478"/>
          <ac:spMkLst>
            <pc:docMk/>
            <pc:sldMk cId="3735338449" sldId="333"/>
            <ac:spMk id="42" creationId="{A831FA0C-08C0-4E55-80EB-8ADB5E821C3E}"/>
          </ac:spMkLst>
        </pc:spChg>
        <pc:spChg chg="add mod">
          <ac:chgData name="Danielle Sullivan" userId="c5882b41-3c5e-4351-b821-e9fd37ac4629" providerId="ADAL" clId="{267E12F9-74D3-4C5B-B5BD-6FC81D0AAA32}" dt="2023-01-26T20:56:59.038" v="8029" actId="571"/>
          <ac:spMkLst>
            <pc:docMk/>
            <pc:sldMk cId="3735338449" sldId="333"/>
            <ac:spMk id="45" creationId="{BE8F3AE7-94C4-42E4-8B59-1D9842F63BBE}"/>
          </ac:spMkLst>
        </pc:spChg>
        <pc:spChg chg="mod">
          <ac:chgData name="Danielle Sullivan" userId="c5882b41-3c5e-4351-b821-e9fd37ac4629" providerId="ADAL" clId="{267E12F9-74D3-4C5B-B5BD-6FC81D0AAA32}" dt="2023-01-26T21:10:15.099" v="8454" actId="207"/>
          <ac:spMkLst>
            <pc:docMk/>
            <pc:sldMk cId="3735338449" sldId="333"/>
            <ac:spMk id="51" creationId="{4192449B-5BC7-4E56-97A3-94FBEF606CD6}"/>
          </ac:spMkLst>
        </pc:spChg>
        <pc:spChg chg="mod">
          <ac:chgData name="Danielle Sullivan" userId="c5882b41-3c5e-4351-b821-e9fd37ac4629" providerId="ADAL" clId="{267E12F9-74D3-4C5B-B5BD-6FC81D0AAA32}" dt="2023-01-26T20:52:52.048" v="7818" actId="6549"/>
          <ac:spMkLst>
            <pc:docMk/>
            <pc:sldMk cId="3735338449" sldId="333"/>
            <ac:spMk id="845" creationId="{00000000-0000-0000-0000-000000000000}"/>
          </ac:spMkLst>
        </pc:spChg>
        <pc:spChg chg="mod">
          <ac:chgData name="Danielle Sullivan" userId="c5882b41-3c5e-4351-b821-e9fd37ac4629" providerId="ADAL" clId="{267E12F9-74D3-4C5B-B5BD-6FC81D0AAA32}" dt="2023-01-26T21:29:19.552" v="8526" actId="207"/>
          <ac:spMkLst>
            <pc:docMk/>
            <pc:sldMk cId="3735338449" sldId="333"/>
            <ac:spMk id="846" creationId="{00000000-0000-0000-0000-000000000000}"/>
          </ac:spMkLst>
        </pc:spChg>
        <pc:spChg chg="mod">
          <ac:chgData name="Danielle Sullivan" userId="c5882b41-3c5e-4351-b821-e9fd37ac4629" providerId="ADAL" clId="{267E12F9-74D3-4C5B-B5BD-6FC81D0AAA32}" dt="2023-01-26T20:57:19.639" v="8062" actId="20577"/>
          <ac:spMkLst>
            <pc:docMk/>
            <pc:sldMk cId="3735338449" sldId="333"/>
            <ac:spMk id="847" creationId="{00000000-0000-0000-0000-000000000000}"/>
          </ac:spMkLst>
        </pc:spChg>
        <pc:spChg chg="mod">
          <ac:chgData name="Danielle Sullivan" userId="c5882b41-3c5e-4351-b821-e9fd37ac4629" providerId="ADAL" clId="{267E12F9-74D3-4C5B-B5BD-6FC81D0AAA32}" dt="2023-01-26T20:57:17.169" v="8048" actId="20577"/>
          <ac:spMkLst>
            <pc:docMk/>
            <pc:sldMk cId="3735338449" sldId="333"/>
            <ac:spMk id="848" creationId="{00000000-0000-0000-0000-000000000000}"/>
          </ac:spMkLst>
        </pc:spChg>
        <pc:spChg chg="mod">
          <ac:chgData name="Danielle Sullivan" userId="c5882b41-3c5e-4351-b821-e9fd37ac4629" providerId="ADAL" clId="{267E12F9-74D3-4C5B-B5BD-6FC81D0AAA32}" dt="2023-01-26T20:51:22.210" v="7715" actId="1076"/>
          <ac:spMkLst>
            <pc:docMk/>
            <pc:sldMk cId="3735338449" sldId="333"/>
            <ac:spMk id="849" creationId="{00000000-0000-0000-0000-000000000000}"/>
          </ac:spMkLst>
        </pc:spChg>
        <pc:spChg chg="add del mod">
          <ac:chgData name="Danielle Sullivan" userId="c5882b41-3c5e-4351-b821-e9fd37ac4629" providerId="ADAL" clId="{267E12F9-74D3-4C5B-B5BD-6FC81D0AAA32}" dt="2023-01-26T20:49:14.564" v="7582" actId="1076"/>
          <ac:spMkLst>
            <pc:docMk/>
            <pc:sldMk cId="3735338449" sldId="333"/>
            <ac:spMk id="850" creationId="{00000000-0000-0000-0000-000000000000}"/>
          </ac:spMkLst>
        </pc:spChg>
        <pc:spChg chg="mod">
          <ac:chgData name="Danielle Sullivan" userId="c5882b41-3c5e-4351-b821-e9fd37ac4629" providerId="ADAL" clId="{267E12F9-74D3-4C5B-B5BD-6FC81D0AAA32}" dt="2023-01-26T20:47:02.655" v="7433" actId="20577"/>
          <ac:spMkLst>
            <pc:docMk/>
            <pc:sldMk cId="3735338449" sldId="333"/>
            <ac:spMk id="851" creationId="{00000000-0000-0000-0000-000000000000}"/>
          </ac:spMkLst>
        </pc:spChg>
        <pc:spChg chg="mod">
          <ac:chgData name="Danielle Sullivan" userId="c5882b41-3c5e-4351-b821-e9fd37ac4629" providerId="ADAL" clId="{267E12F9-74D3-4C5B-B5BD-6FC81D0AAA32}" dt="2023-01-26T20:56:50.733" v="8026" actId="1076"/>
          <ac:spMkLst>
            <pc:docMk/>
            <pc:sldMk cId="3735338449" sldId="333"/>
            <ac:spMk id="858" creationId="{00000000-0000-0000-0000-000000000000}"/>
          </ac:spMkLst>
        </pc:spChg>
        <pc:cxnChg chg="add del mod">
          <ac:chgData name="Danielle Sullivan" userId="c5882b41-3c5e-4351-b821-e9fd37ac4629" providerId="ADAL" clId="{267E12F9-74D3-4C5B-B5BD-6FC81D0AAA32}" dt="2023-01-26T21:04:52.325" v="8402" actId="478"/>
          <ac:cxnSpMkLst>
            <pc:docMk/>
            <pc:sldMk cId="3735338449" sldId="333"/>
            <ac:cxnSpMk id="20" creationId="{811E2AB5-34F8-4566-AE62-CBD297BABE6A}"/>
          </ac:cxnSpMkLst>
        </pc:cxnChg>
        <pc:cxnChg chg="add mod ord">
          <ac:chgData name="Danielle Sullivan" userId="c5882b41-3c5e-4351-b821-e9fd37ac4629" providerId="ADAL" clId="{267E12F9-74D3-4C5B-B5BD-6FC81D0AAA32}" dt="2023-01-26T21:06:23.015" v="8414" actId="208"/>
          <ac:cxnSpMkLst>
            <pc:docMk/>
            <pc:sldMk cId="3735338449" sldId="333"/>
            <ac:cxnSpMk id="24" creationId="{FADE7AF3-0757-4C31-85D3-D79B7D771AC4}"/>
          </ac:cxnSpMkLst>
        </pc:cxnChg>
        <pc:cxnChg chg="add del mod">
          <ac:chgData name="Danielle Sullivan" userId="c5882b41-3c5e-4351-b821-e9fd37ac4629" providerId="ADAL" clId="{267E12F9-74D3-4C5B-B5BD-6FC81D0AAA32}" dt="2023-01-26T21:08:18.571" v="8431" actId="478"/>
          <ac:cxnSpMkLst>
            <pc:docMk/>
            <pc:sldMk cId="3735338449" sldId="333"/>
            <ac:cxnSpMk id="29" creationId="{50D5DBD1-A667-4FD6-9520-28F766C96D76}"/>
          </ac:cxnSpMkLst>
        </pc:cxnChg>
        <pc:cxnChg chg="del mod">
          <ac:chgData name="Danielle Sullivan" userId="c5882b41-3c5e-4351-b821-e9fd37ac4629" providerId="ADAL" clId="{267E12F9-74D3-4C5B-B5BD-6FC81D0AAA32}" dt="2023-01-26T21:00:21.924" v="8383" actId="478"/>
          <ac:cxnSpMkLst>
            <pc:docMk/>
            <pc:sldMk cId="3735338449" sldId="333"/>
            <ac:cxnSpMk id="32" creationId="{67070977-8B02-4CD4-B88F-D110178C2A7F}"/>
          </ac:cxnSpMkLst>
        </pc:cxnChg>
        <pc:cxnChg chg="add mod">
          <ac:chgData name="Danielle Sullivan" userId="c5882b41-3c5e-4351-b821-e9fd37ac4629" providerId="ADAL" clId="{267E12F9-74D3-4C5B-B5BD-6FC81D0AAA32}" dt="2023-01-26T21:08:59.767" v="8438" actId="1582"/>
          <ac:cxnSpMkLst>
            <pc:docMk/>
            <pc:sldMk cId="3735338449" sldId="333"/>
            <ac:cxnSpMk id="48" creationId="{C945EE3A-20A3-42F5-90E2-2CD8EF43360D}"/>
          </ac:cxnSpMkLst>
        </pc:cxnChg>
        <pc:cxnChg chg="add mod ord">
          <ac:chgData name="Danielle Sullivan" userId="c5882b41-3c5e-4351-b821-e9fd37ac4629" providerId="ADAL" clId="{267E12F9-74D3-4C5B-B5BD-6FC81D0AAA32}" dt="2023-01-26T21:06:23.015" v="8414" actId="208"/>
          <ac:cxnSpMkLst>
            <pc:docMk/>
            <pc:sldMk cId="3735338449" sldId="333"/>
            <ac:cxnSpMk id="52" creationId="{60E60EA3-5424-45CD-BC2D-44F190F4B82E}"/>
          </ac:cxnSpMkLst>
        </pc:cxnChg>
        <pc:cxnChg chg="add del mod">
          <ac:chgData name="Danielle Sullivan" userId="c5882b41-3c5e-4351-b821-e9fd37ac4629" providerId="ADAL" clId="{267E12F9-74D3-4C5B-B5BD-6FC81D0AAA32}" dt="2023-01-26T21:08:19.843" v="8432" actId="478"/>
          <ac:cxnSpMkLst>
            <pc:docMk/>
            <pc:sldMk cId="3735338449" sldId="333"/>
            <ac:cxnSpMk id="59" creationId="{00CD6228-B0D6-4915-A1BF-92AC2D6C39BB}"/>
          </ac:cxnSpMkLst>
        </pc:cxnChg>
        <pc:cxnChg chg="add del mod">
          <ac:chgData name="Danielle Sullivan" userId="c5882b41-3c5e-4351-b821-e9fd37ac4629" providerId="ADAL" clId="{267E12F9-74D3-4C5B-B5BD-6FC81D0AAA32}" dt="2023-01-26T21:08:20.539" v="8433" actId="478"/>
          <ac:cxnSpMkLst>
            <pc:docMk/>
            <pc:sldMk cId="3735338449" sldId="333"/>
            <ac:cxnSpMk id="61" creationId="{91C360C4-6103-4832-8447-545F4621D78C}"/>
          </ac:cxnSpMkLst>
        </pc:cxnChg>
        <pc:cxnChg chg="add del mod">
          <ac:chgData name="Danielle Sullivan" userId="c5882b41-3c5e-4351-b821-e9fd37ac4629" providerId="ADAL" clId="{267E12F9-74D3-4C5B-B5BD-6FC81D0AAA32}" dt="2023-01-26T21:08:22.165" v="8435" actId="478"/>
          <ac:cxnSpMkLst>
            <pc:docMk/>
            <pc:sldMk cId="3735338449" sldId="333"/>
            <ac:cxnSpMk id="63" creationId="{425FC9C8-E24A-4390-A9B7-0A920CD8DD63}"/>
          </ac:cxnSpMkLst>
        </pc:cxnChg>
        <pc:cxnChg chg="add del mod">
          <ac:chgData name="Danielle Sullivan" userId="c5882b41-3c5e-4351-b821-e9fd37ac4629" providerId="ADAL" clId="{267E12F9-74D3-4C5B-B5BD-6FC81D0AAA32}" dt="2023-01-26T21:08:21.275" v="8434" actId="478"/>
          <ac:cxnSpMkLst>
            <pc:docMk/>
            <pc:sldMk cId="3735338449" sldId="333"/>
            <ac:cxnSpMk id="65" creationId="{2EEC2926-A242-44CE-8913-7D1819E1C409}"/>
          </ac:cxnSpMkLst>
        </pc:cxnChg>
        <pc:cxnChg chg="add mod">
          <ac:chgData name="Danielle Sullivan" userId="c5882b41-3c5e-4351-b821-e9fd37ac4629" providerId="ADAL" clId="{267E12F9-74D3-4C5B-B5BD-6FC81D0AAA32}" dt="2023-01-26T21:09:10.639" v="8441" actId="14100"/>
          <ac:cxnSpMkLst>
            <pc:docMk/>
            <pc:sldMk cId="3735338449" sldId="333"/>
            <ac:cxnSpMk id="69" creationId="{75E4F11E-9489-415D-BD39-921EEC0EBC90}"/>
          </ac:cxnSpMkLst>
        </pc:cxnChg>
        <pc:cxnChg chg="add mod">
          <ac:chgData name="Danielle Sullivan" userId="c5882b41-3c5e-4351-b821-e9fd37ac4629" providerId="ADAL" clId="{267E12F9-74D3-4C5B-B5BD-6FC81D0AAA32}" dt="2023-01-26T21:09:21.680" v="8444" actId="14100"/>
          <ac:cxnSpMkLst>
            <pc:docMk/>
            <pc:sldMk cId="3735338449" sldId="333"/>
            <ac:cxnSpMk id="71" creationId="{68762E07-53D7-47E1-8552-9665BA9985C9}"/>
          </ac:cxnSpMkLst>
        </pc:cxnChg>
        <pc:cxnChg chg="add mod">
          <ac:chgData name="Danielle Sullivan" userId="c5882b41-3c5e-4351-b821-e9fd37ac4629" providerId="ADAL" clId="{267E12F9-74D3-4C5B-B5BD-6FC81D0AAA32}" dt="2023-01-26T21:09:34.661" v="8448" actId="1076"/>
          <ac:cxnSpMkLst>
            <pc:docMk/>
            <pc:sldMk cId="3735338449" sldId="333"/>
            <ac:cxnSpMk id="73" creationId="{0FFEA3A2-21DA-4398-9F05-6175FA413876}"/>
          </ac:cxnSpMkLst>
        </pc:cxnChg>
        <pc:cxnChg chg="add mod">
          <ac:chgData name="Danielle Sullivan" userId="c5882b41-3c5e-4351-b821-e9fd37ac4629" providerId="ADAL" clId="{267E12F9-74D3-4C5B-B5BD-6FC81D0AAA32}" dt="2023-01-26T21:09:43.774" v="8451" actId="14100"/>
          <ac:cxnSpMkLst>
            <pc:docMk/>
            <pc:sldMk cId="3735338449" sldId="333"/>
            <ac:cxnSpMk id="75" creationId="{920B4E9F-ECB8-4F32-974C-E0C1CADE8B53}"/>
          </ac:cxnSpMkLst>
        </pc:cxnChg>
        <pc:cxnChg chg="mod">
          <ac:chgData name="Danielle Sullivan" userId="c5882b41-3c5e-4351-b821-e9fd37ac4629" providerId="ADAL" clId="{267E12F9-74D3-4C5B-B5BD-6FC81D0AAA32}" dt="2023-01-26T20:49:14.564" v="7582" actId="1076"/>
          <ac:cxnSpMkLst>
            <pc:docMk/>
            <pc:sldMk cId="3735338449" sldId="333"/>
            <ac:cxnSpMk id="852" creationId="{00000000-0000-0000-0000-000000000000}"/>
          </ac:cxnSpMkLst>
        </pc:cxnChg>
        <pc:cxnChg chg="mod">
          <ac:chgData name="Danielle Sullivan" userId="c5882b41-3c5e-4351-b821-e9fd37ac4629" providerId="ADAL" clId="{267E12F9-74D3-4C5B-B5BD-6FC81D0AAA32}" dt="2023-01-26T20:51:22.210" v="7715" actId="1076"/>
          <ac:cxnSpMkLst>
            <pc:docMk/>
            <pc:sldMk cId="3735338449" sldId="333"/>
            <ac:cxnSpMk id="853" creationId="{00000000-0000-0000-0000-000000000000}"/>
          </ac:cxnSpMkLst>
        </pc:cxnChg>
        <pc:cxnChg chg="del mod">
          <ac:chgData name="Danielle Sullivan" userId="c5882b41-3c5e-4351-b821-e9fd37ac4629" providerId="ADAL" clId="{267E12F9-74D3-4C5B-B5BD-6FC81D0AAA32}" dt="2023-01-26T21:00:24.994" v="8385" actId="478"/>
          <ac:cxnSpMkLst>
            <pc:docMk/>
            <pc:sldMk cId="3735338449" sldId="333"/>
            <ac:cxnSpMk id="854" creationId="{00000000-0000-0000-0000-000000000000}"/>
          </ac:cxnSpMkLst>
        </pc:cxnChg>
        <pc:cxnChg chg="del">
          <ac:chgData name="Danielle Sullivan" userId="c5882b41-3c5e-4351-b821-e9fd37ac4629" providerId="ADAL" clId="{267E12F9-74D3-4C5B-B5BD-6FC81D0AAA32}" dt="2023-01-26T21:00:27.499" v="8387" actId="478"/>
          <ac:cxnSpMkLst>
            <pc:docMk/>
            <pc:sldMk cId="3735338449" sldId="333"/>
            <ac:cxnSpMk id="855" creationId="{00000000-0000-0000-0000-000000000000}"/>
          </ac:cxnSpMkLst>
        </pc:cxnChg>
        <pc:cxnChg chg="del mod">
          <ac:chgData name="Danielle Sullivan" userId="c5882b41-3c5e-4351-b821-e9fd37ac4629" providerId="ADAL" clId="{267E12F9-74D3-4C5B-B5BD-6FC81D0AAA32}" dt="2023-01-26T21:00:26.467" v="8386" actId="478"/>
          <ac:cxnSpMkLst>
            <pc:docMk/>
            <pc:sldMk cId="3735338449" sldId="333"/>
            <ac:cxnSpMk id="856" creationId="{00000000-0000-0000-0000-000000000000}"/>
          </ac:cxnSpMkLst>
        </pc:cxnChg>
        <pc:cxnChg chg="del mod">
          <ac:chgData name="Danielle Sullivan" userId="c5882b41-3c5e-4351-b821-e9fd37ac4629" providerId="ADAL" clId="{267E12F9-74D3-4C5B-B5BD-6FC81D0AAA32}" dt="2023-01-26T21:00:23.710" v="8384" actId="478"/>
          <ac:cxnSpMkLst>
            <pc:docMk/>
            <pc:sldMk cId="3735338449" sldId="333"/>
            <ac:cxnSpMk id="857" creationId="{00000000-0000-0000-0000-000000000000}"/>
          </ac:cxnSpMkLst>
        </pc:cxnChg>
      </pc:sldChg>
      <pc:sldChg chg="addSp delSp modSp add mod ord">
        <pc:chgData name="Danielle Sullivan" userId="c5882b41-3c5e-4351-b821-e9fd37ac4629" providerId="ADAL" clId="{267E12F9-74D3-4C5B-B5BD-6FC81D0AAA32}" dt="2023-01-26T21:26:58.644" v="8518" actId="167"/>
        <pc:sldMkLst>
          <pc:docMk/>
          <pc:sldMk cId="4272859180" sldId="334"/>
        </pc:sldMkLst>
        <pc:spChg chg="mod">
          <ac:chgData name="Danielle Sullivan" userId="c5882b41-3c5e-4351-b821-e9fd37ac4629" providerId="ADAL" clId="{267E12F9-74D3-4C5B-B5BD-6FC81D0AAA32}" dt="2023-01-26T21:15:50.796" v="8472" actId="1076"/>
          <ac:spMkLst>
            <pc:docMk/>
            <pc:sldMk cId="4272859180" sldId="334"/>
            <ac:spMk id="3" creationId="{6663BD83-07FE-4F1C-B634-751EA434AE53}"/>
          </ac:spMkLst>
        </pc:spChg>
        <pc:spChg chg="add mod ord">
          <ac:chgData name="Danielle Sullivan" userId="c5882b41-3c5e-4351-b821-e9fd37ac4629" providerId="ADAL" clId="{267E12F9-74D3-4C5B-B5BD-6FC81D0AAA32}" dt="2023-01-26T21:25:50.866" v="8503" actId="1076"/>
          <ac:spMkLst>
            <pc:docMk/>
            <pc:sldMk cId="4272859180" sldId="334"/>
            <ac:spMk id="8" creationId="{3F319731-0A6B-457D-9076-DF23A250273C}"/>
          </ac:spMkLst>
        </pc:spChg>
        <pc:spChg chg="add mod">
          <ac:chgData name="Danielle Sullivan" userId="c5882b41-3c5e-4351-b821-e9fd37ac4629" providerId="ADAL" clId="{267E12F9-74D3-4C5B-B5BD-6FC81D0AAA32}" dt="2023-01-26T21:25:41.026" v="8501" actId="14100"/>
          <ac:spMkLst>
            <pc:docMk/>
            <pc:sldMk cId="4272859180" sldId="334"/>
            <ac:spMk id="9" creationId="{FA9B497B-25C5-4AB8-AFD7-4F1E1AABF06D}"/>
          </ac:spMkLst>
        </pc:spChg>
        <pc:spChg chg="add mod">
          <ac:chgData name="Danielle Sullivan" userId="c5882b41-3c5e-4351-b821-e9fd37ac4629" providerId="ADAL" clId="{267E12F9-74D3-4C5B-B5BD-6FC81D0AAA32}" dt="2023-01-26T21:26:18.014" v="8509" actId="14100"/>
          <ac:spMkLst>
            <pc:docMk/>
            <pc:sldMk cId="4272859180" sldId="334"/>
            <ac:spMk id="10" creationId="{F777FCD3-49BF-417E-8E1E-009EC817520A}"/>
          </ac:spMkLst>
        </pc:spChg>
        <pc:spChg chg="add mod ord">
          <ac:chgData name="Danielle Sullivan" userId="c5882b41-3c5e-4351-b821-e9fd37ac4629" providerId="ADAL" clId="{267E12F9-74D3-4C5B-B5BD-6FC81D0AAA32}" dt="2023-01-26T21:26:58.644" v="8518" actId="167"/>
          <ac:spMkLst>
            <pc:docMk/>
            <pc:sldMk cId="4272859180" sldId="334"/>
            <ac:spMk id="11" creationId="{5F422578-0230-4348-BF3F-E688463F7EB5}"/>
          </ac:spMkLst>
        </pc:spChg>
        <pc:picChg chg="add del mod">
          <ac:chgData name="Danielle Sullivan" userId="c5882b41-3c5e-4351-b821-e9fd37ac4629" providerId="ADAL" clId="{267E12F9-74D3-4C5B-B5BD-6FC81D0AAA32}" dt="2023-01-26T21:19:08.218" v="8475" actId="478"/>
          <ac:picMkLst>
            <pc:docMk/>
            <pc:sldMk cId="4272859180" sldId="334"/>
            <ac:picMk id="4" creationId="{F7FAB474-8338-4D0E-A2A4-A8E464DA1846}"/>
          </ac:picMkLst>
        </pc:picChg>
        <pc:picChg chg="add mod">
          <ac:chgData name="Danielle Sullivan" userId="c5882b41-3c5e-4351-b821-e9fd37ac4629" providerId="ADAL" clId="{267E12F9-74D3-4C5B-B5BD-6FC81D0AAA32}" dt="2023-01-26T21:26:07.764" v="8507" actId="1076"/>
          <ac:picMkLst>
            <pc:docMk/>
            <pc:sldMk cId="4272859180" sldId="334"/>
            <ac:picMk id="5" creationId="{596E4455-BE42-4863-979D-0C5FB0BCFEF0}"/>
          </ac:picMkLst>
        </pc:picChg>
        <pc:picChg chg="add mod">
          <ac:chgData name="Danielle Sullivan" userId="c5882b41-3c5e-4351-b821-e9fd37ac4629" providerId="ADAL" clId="{267E12F9-74D3-4C5B-B5BD-6FC81D0AAA32}" dt="2023-01-26T21:23:52.777" v="8488" actId="1076"/>
          <ac:picMkLst>
            <pc:docMk/>
            <pc:sldMk cId="4272859180" sldId="334"/>
            <ac:picMk id="7" creationId="{8A7EAE0E-6867-4D72-B2D0-128158B4BDC0}"/>
          </ac:picMkLst>
        </pc:picChg>
      </pc:sldChg>
      <pc:sldChg chg="add del">
        <pc:chgData name="Danielle Sullivan" userId="c5882b41-3c5e-4351-b821-e9fd37ac4629" providerId="ADAL" clId="{267E12F9-74D3-4C5B-B5BD-6FC81D0AAA32}" dt="2023-02-20T21:45:24.676" v="14392" actId="2696"/>
        <pc:sldMkLst>
          <pc:docMk/>
          <pc:sldMk cId="1389504489" sldId="335"/>
        </pc:sldMkLst>
      </pc:sldChg>
      <pc:sldChg chg="addSp delSp modSp add mod ord">
        <pc:chgData name="Danielle Sullivan" userId="c5882b41-3c5e-4351-b821-e9fd37ac4629" providerId="ADAL" clId="{267E12F9-74D3-4C5B-B5BD-6FC81D0AAA32}" dt="2023-01-26T22:48:46.992" v="10732" actId="14100"/>
        <pc:sldMkLst>
          <pc:docMk/>
          <pc:sldMk cId="3660350179" sldId="336"/>
        </pc:sldMkLst>
        <pc:spChg chg="del">
          <ac:chgData name="Danielle Sullivan" userId="c5882b41-3c5e-4351-b821-e9fd37ac4629" providerId="ADAL" clId="{267E12F9-74D3-4C5B-B5BD-6FC81D0AAA32}" dt="2023-01-26T22:12:31.904" v="9308" actId="478"/>
          <ac:spMkLst>
            <pc:docMk/>
            <pc:sldMk cId="3660350179" sldId="336"/>
            <ac:spMk id="21" creationId="{94E56D1A-ECC7-48C3-85C8-943F9DDF8660}"/>
          </ac:spMkLst>
        </pc:spChg>
        <pc:spChg chg="del mod">
          <ac:chgData name="Danielle Sullivan" userId="c5882b41-3c5e-4351-b821-e9fd37ac4629" providerId="ADAL" clId="{267E12F9-74D3-4C5B-B5BD-6FC81D0AAA32}" dt="2023-01-26T22:40:50.298" v="10671" actId="478"/>
          <ac:spMkLst>
            <pc:docMk/>
            <pc:sldMk cId="3660350179" sldId="336"/>
            <ac:spMk id="23" creationId="{AD72CCB2-E8C4-42F5-AAB6-B59136AD500D}"/>
          </ac:spMkLst>
        </pc:spChg>
        <pc:spChg chg="add del mod">
          <ac:chgData name="Danielle Sullivan" userId="c5882b41-3c5e-4351-b821-e9fd37ac4629" providerId="ADAL" clId="{267E12F9-74D3-4C5B-B5BD-6FC81D0AAA32}" dt="2023-01-26T22:25:30.512" v="10068" actId="478"/>
          <ac:spMkLst>
            <pc:docMk/>
            <pc:sldMk cId="3660350179" sldId="336"/>
            <ac:spMk id="29" creationId="{05033157-29FD-49E9-9919-916A4FB85BE3}"/>
          </ac:spMkLst>
        </pc:spChg>
        <pc:spChg chg="mod">
          <ac:chgData name="Danielle Sullivan" userId="c5882b41-3c5e-4351-b821-e9fd37ac4629" providerId="ADAL" clId="{267E12F9-74D3-4C5B-B5BD-6FC81D0AAA32}" dt="2023-01-26T22:20:42.686" v="9814" actId="1076"/>
          <ac:spMkLst>
            <pc:docMk/>
            <pc:sldMk cId="3660350179" sldId="336"/>
            <ac:spMk id="30" creationId="{9725E3F3-B010-48C7-8BB4-054D9B626870}"/>
          </ac:spMkLst>
        </pc:spChg>
        <pc:spChg chg="add del mod">
          <ac:chgData name="Danielle Sullivan" userId="c5882b41-3c5e-4351-b821-e9fd37ac4629" providerId="ADAL" clId="{267E12F9-74D3-4C5B-B5BD-6FC81D0AAA32}" dt="2023-01-26T22:25:28.545" v="10067" actId="478"/>
          <ac:spMkLst>
            <pc:docMk/>
            <pc:sldMk cId="3660350179" sldId="336"/>
            <ac:spMk id="31" creationId="{BAC7A156-03F1-496F-96DD-3EAED4559334}"/>
          </ac:spMkLst>
        </pc:spChg>
        <pc:spChg chg="mod">
          <ac:chgData name="Danielle Sullivan" userId="c5882b41-3c5e-4351-b821-e9fd37ac4629" providerId="ADAL" clId="{267E12F9-74D3-4C5B-B5BD-6FC81D0AAA32}" dt="2023-01-26T22:21:32.885" v="9817"/>
          <ac:spMkLst>
            <pc:docMk/>
            <pc:sldMk cId="3660350179" sldId="336"/>
            <ac:spMk id="34" creationId="{EE1D625F-F4CE-4E01-971C-55204E0A951B}"/>
          </ac:spMkLst>
        </pc:spChg>
        <pc:spChg chg="mod">
          <ac:chgData name="Danielle Sullivan" userId="c5882b41-3c5e-4351-b821-e9fd37ac4629" providerId="ADAL" clId="{267E12F9-74D3-4C5B-B5BD-6FC81D0AAA32}" dt="2023-01-26T22:22:18.480" v="9900"/>
          <ac:spMkLst>
            <pc:docMk/>
            <pc:sldMk cId="3660350179" sldId="336"/>
            <ac:spMk id="35" creationId="{7A3DE76C-2BC9-475D-8E2B-F9744522C297}"/>
          </ac:spMkLst>
        </pc:spChg>
        <pc:spChg chg="add del mod">
          <ac:chgData name="Danielle Sullivan" userId="c5882b41-3c5e-4351-b821-e9fd37ac4629" providerId="ADAL" clId="{267E12F9-74D3-4C5B-B5BD-6FC81D0AAA32}" dt="2023-01-26T22:30:07.517" v="10245" actId="478"/>
          <ac:spMkLst>
            <pc:docMk/>
            <pc:sldMk cId="3660350179" sldId="336"/>
            <ac:spMk id="36" creationId="{CFA57D17-8709-480A-8EAC-153D65914F5A}"/>
          </ac:spMkLst>
        </pc:spChg>
        <pc:spChg chg="add del mod">
          <ac:chgData name="Danielle Sullivan" userId="c5882b41-3c5e-4351-b821-e9fd37ac4629" providerId="ADAL" clId="{267E12F9-74D3-4C5B-B5BD-6FC81D0AAA32}" dt="2023-01-26T22:26:12.856" v="10072"/>
          <ac:spMkLst>
            <pc:docMk/>
            <pc:sldMk cId="3660350179" sldId="336"/>
            <ac:spMk id="37" creationId="{A31F1ACC-AA97-4A9C-B673-B982796614B8}"/>
          </ac:spMkLst>
        </pc:spChg>
        <pc:spChg chg="mod">
          <ac:chgData name="Danielle Sullivan" userId="c5882b41-3c5e-4351-b821-e9fd37ac4629" providerId="ADAL" clId="{267E12F9-74D3-4C5B-B5BD-6FC81D0AAA32}" dt="2023-01-26T22:22:42.644" v="9961" actId="1076"/>
          <ac:spMkLst>
            <pc:docMk/>
            <pc:sldMk cId="3660350179" sldId="336"/>
            <ac:spMk id="38" creationId="{605C9A43-21A0-4EB7-912A-21757E5A1847}"/>
          </ac:spMkLst>
        </pc:spChg>
        <pc:spChg chg="mod">
          <ac:chgData name="Danielle Sullivan" userId="c5882b41-3c5e-4351-b821-e9fd37ac4629" providerId="ADAL" clId="{267E12F9-74D3-4C5B-B5BD-6FC81D0AAA32}" dt="2023-01-26T22:22:25.867" v="9901"/>
          <ac:spMkLst>
            <pc:docMk/>
            <pc:sldMk cId="3660350179" sldId="336"/>
            <ac:spMk id="39" creationId="{C5B83DD3-9E62-4E92-9CFB-EFD38052488E}"/>
          </ac:spMkLst>
        </pc:spChg>
        <pc:spChg chg="mod">
          <ac:chgData name="Danielle Sullivan" userId="c5882b41-3c5e-4351-b821-e9fd37ac4629" providerId="ADAL" clId="{267E12F9-74D3-4C5B-B5BD-6FC81D0AAA32}" dt="2023-01-26T22:22:01.443" v="9899" actId="20577"/>
          <ac:spMkLst>
            <pc:docMk/>
            <pc:sldMk cId="3660350179" sldId="336"/>
            <ac:spMk id="40" creationId="{844E096F-0B8B-4A42-9A7A-8E9F16D8C0C5}"/>
          </ac:spMkLst>
        </pc:spChg>
        <pc:spChg chg="add del mod">
          <ac:chgData name="Danielle Sullivan" userId="c5882b41-3c5e-4351-b821-e9fd37ac4629" providerId="ADAL" clId="{267E12F9-74D3-4C5B-B5BD-6FC81D0AAA32}" dt="2023-01-26T22:37:05.197" v="10458" actId="478"/>
          <ac:spMkLst>
            <pc:docMk/>
            <pc:sldMk cId="3660350179" sldId="336"/>
            <ac:spMk id="41" creationId="{125423AF-2D2A-4677-9354-ADA081561E28}"/>
          </ac:spMkLst>
        </pc:spChg>
        <pc:spChg chg="add del mod">
          <ac:chgData name="Danielle Sullivan" userId="c5882b41-3c5e-4351-b821-e9fd37ac4629" providerId="ADAL" clId="{267E12F9-74D3-4C5B-B5BD-6FC81D0AAA32}" dt="2023-01-26T22:29:59.198" v="10242" actId="478"/>
          <ac:spMkLst>
            <pc:docMk/>
            <pc:sldMk cId="3660350179" sldId="336"/>
            <ac:spMk id="42" creationId="{FBCA2C18-CCA4-4F12-BB77-2E2B45C3D258}"/>
          </ac:spMkLst>
        </pc:spChg>
        <pc:spChg chg="add mod">
          <ac:chgData name="Danielle Sullivan" userId="c5882b41-3c5e-4351-b821-e9fd37ac4629" providerId="ADAL" clId="{267E12F9-74D3-4C5B-B5BD-6FC81D0AAA32}" dt="2023-01-26T22:43:53.436" v="10688" actId="1076"/>
          <ac:spMkLst>
            <pc:docMk/>
            <pc:sldMk cId="3660350179" sldId="336"/>
            <ac:spMk id="43" creationId="{72A905EF-ADCF-40F3-A8E9-CF00134F2DC7}"/>
          </ac:spMkLst>
        </pc:spChg>
        <pc:spChg chg="add del mod">
          <ac:chgData name="Danielle Sullivan" userId="c5882b41-3c5e-4351-b821-e9fd37ac4629" providerId="ADAL" clId="{267E12F9-74D3-4C5B-B5BD-6FC81D0AAA32}" dt="2023-01-26T22:30:15.912" v="10248"/>
          <ac:spMkLst>
            <pc:docMk/>
            <pc:sldMk cId="3660350179" sldId="336"/>
            <ac:spMk id="44" creationId="{F02EDE12-09ED-4B90-A39E-0F4A659E26AE}"/>
          </ac:spMkLst>
        </pc:spChg>
        <pc:spChg chg="add mod">
          <ac:chgData name="Danielle Sullivan" userId="c5882b41-3c5e-4351-b821-e9fd37ac4629" providerId="ADAL" clId="{267E12F9-74D3-4C5B-B5BD-6FC81D0AAA32}" dt="2023-01-26T22:45:02.355" v="10694" actId="1076"/>
          <ac:spMkLst>
            <pc:docMk/>
            <pc:sldMk cId="3660350179" sldId="336"/>
            <ac:spMk id="45" creationId="{F64CBD46-C645-4338-A09F-2395D8EEA541}"/>
          </ac:spMkLst>
        </pc:spChg>
        <pc:spChg chg="add mod">
          <ac:chgData name="Danielle Sullivan" userId="c5882b41-3c5e-4351-b821-e9fd37ac4629" providerId="ADAL" clId="{267E12F9-74D3-4C5B-B5BD-6FC81D0AAA32}" dt="2023-01-26T22:43:39.517" v="10686" actId="1076"/>
          <ac:spMkLst>
            <pc:docMk/>
            <pc:sldMk cId="3660350179" sldId="336"/>
            <ac:spMk id="46" creationId="{16E9F9CE-05F5-4E55-8446-D8C3350C5190}"/>
          </ac:spMkLst>
        </pc:spChg>
        <pc:spChg chg="add del mod">
          <ac:chgData name="Danielle Sullivan" userId="c5882b41-3c5e-4351-b821-e9fd37ac4629" providerId="ADAL" clId="{267E12F9-74D3-4C5B-B5BD-6FC81D0AAA32}" dt="2023-01-26T22:30:49.048" v="10255"/>
          <ac:spMkLst>
            <pc:docMk/>
            <pc:sldMk cId="3660350179" sldId="336"/>
            <ac:spMk id="47" creationId="{F2370017-F3F3-4A5A-92A5-50D98580FBFB}"/>
          </ac:spMkLst>
        </pc:spChg>
        <pc:spChg chg="add del mod">
          <ac:chgData name="Danielle Sullivan" userId="c5882b41-3c5e-4351-b821-e9fd37ac4629" providerId="ADAL" clId="{267E12F9-74D3-4C5B-B5BD-6FC81D0AAA32}" dt="2023-01-26T22:30:53.430" v="10257"/>
          <ac:spMkLst>
            <pc:docMk/>
            <pc:sldMk cId="3660350179" sldId="336"/>
            <ac:spMk id="49" creationId="{DD5811A9-A030-405A-9E7B-FE17811B9A96}"/>
          </ac:spMkLst>
        </pc:spChg>
        <pc:spChg chg="add mod">
          <ac:chgData name="Danielle Sullivan" userId="c5882b41-3c5e-4351-b821-e9fd37ac4629" providerId="ADAL" clId="{267E12F9-74D3-4C5B-B5BD-6FC81D0AAA32}" dt="2023-01-26T22:43:39.517" v="10686" actId="1076"/>
          <ac:spMkLst>
            <pc:docMk/>
            <pc:sldMk cId="3660350179" sldId="336"/>
            <ac:spMk id="50" creationId="{5D18FF42-0E24-48E5-A549-D4B99E83F269}"/>
          </ac:spMkLst>
        </pc:spChg>
        <pc:spChg chg="add del mod">
          <ac:chgData name="Danielle Sullivan" userId="c5882b41-3c5e-4351-b821-e9fd37ac4629" providerId="ADAL" clId="{267E12F9-74D3-4C5B-B5BD-6FC81D0AAA32}" dt="2023-01-26T22:48:18.448" v="10729" actId="1076"/>
          <ac:spMkLst>
            <pc:docMk/>
            <pc:sldMk cId="3660350179" sldId="336"/>
            <ac:spMk id="51" creationId="{4192449B-5BC7-4E56-97A3-94FBEF606CD6}"/>
          </ac:spMkLst>
        </pc:spChg>
        <pc:spChg chg="add mod">
          <ac:chgData name="Danielle Sullivan" userId="c5882b41-3c5e-4351-b821-e9fd37ac4629" providerId="ADAL" clId="{267E12F9-74D3-4C5B-B5BD-6FC81D0AAA32}" dt="2023-01-26T22:45:02.355" v="10694" actId="1076"/>
          <ac:spMkLst>
            <pc:docMk/>
            <pc:sldMk cId="3660350179" sldId="336"/>
            <ac:spMk id="53" creationId="{478E073A-4CC9-4DDE-8E89-AC3BB3E38201}"/>
          </ac:spMkLst>
        </pc:spChg>
        <pc:spChg chg="add mod ord">
          <ac:chgData name="Danielle Sullivan" userId="c5882b41-3c5e-4351-b821-e9fd37ac4629" providerId="ADAL" clId="{267E12F9-74D3-4C5B-B5BD-6FC81D0AAA32}" dt="2023-01-26T22:43:59.178" v="10689" actId="14100"/>
          <ac:spMkLst>
            <pc:docMk/>
            <pc:sldMk cId="3660350179" sldId="336"/>
            <ac:spMk id="54" creationId="{415D2C6C-88B3-4A10-AEDB-D51ACE9BF022}"/>
          </ac:spMkLst>
        </pc:spChg>
        <pc:spChg chg="add del mod">
          <ac:chgData name="Danielle Sullivan" userId="c5882b41-3c5e-4351-b821-e9fd37ac4629" providerId="ADAL" clId="{267E12F9-74D3-4C5B-B5BD-6FC81D0AAA32}" dt="2023-01-26T22:32:59.477" v="10301" actId="478"/>
          <ac:spMkLst>
            <pc:docMk/>
            <pc:sldMk cId="3660350179" sldId="336"/>
            <ac:spMk id="55" creationId="{41D24278-F520-43B5-85F3-583C74391FF1}"/>
          </ac:spMkLst>
        </pc:spChg>
        <pc:spChg chg="add mod">
          <ac:chgData name="Danielle Sullivan" userId="c5882b41-3c5e-4351-b821-e9fd37ac4629" providerId="ADAL" clId="{267E12F9-74D3-4C5B-B5BD-6FC81D0AAA32}" dt="2023-01-26T22:45:10.675" v="10695" actId="1076"/>
          <ac:spMkLst>
            <pc:docMk/>
            <pc:sldMk cId="3660350179" sldId="336"/>
            <ac:spMk id="56" creationId="{9C4C83D7-9D82-482D-A80B-A063AFC746EB}"/>
          </ac:spMkLst>
        </pc:spChg>
        <pc:spChg chg="add mod ord">
          <ac:chgData name="Danielle Sullivan" userId="c5882b41-3c5e-4351-b821-e9fd37ac4629" providerId="ADAL" clId="{267E12F9-74D3-4C5B-B5BD-6FC81D0AAA32}" dt="2023-01-26T22:45:10.675" v="10695" actId="1076"/>
          <ac:spMkLst>
            <pc:docMk/>
            <pc:sldMk cId="3660350179" sldId="336"/>
            <ac:spMk id="57" creationId="{C5AF0EFF-997F-4957-BD76-C9D6E38AD2DC}"/>
          </ac:spMkLst>
        </pc:spChg>
        <pc:spChg chg="add mod">
          <ac:chgData name="Danielle Sullivan" userId="c5882b41-3c5e-4351-b821-e9fd37ac4629" providerId="ADAL" clId="{267E12F9-74D3-4C5B-B5BD-6FC81D0AAA32}" dt="2023-01-26T22:45:14.861" v="10696" actId="1076"/>
          <ac:spMkLst>
            <pc:docMk/>
            <pc:sldMk cId="3660350179" sldId="336"/>
            <ac:spMk id="58" creationId="{6C0FF68D-F66B-4F1B-8465-C91D428A43A7}"/>
          </ac:spMkLst>
        </pc:spChg>
        <pc:spChg chg="add del mod">
          <ac:chgData name="Danielle Sullivan" userId="c5882b41-3c5e-4351-b821-e9fd37ac4629" providerId="ADAL" clId="{267E12F9-74D3-4C5B-B5BD-6FC81D0AAA32}" dt="2023-01-26T22:39:24.453" v="10553"/>
          <ac:spMkLst>
            <pc:docMk/>
            <pc:sldMk cId="3660350179" sldId="336"/>
            <ac:spMk id="59" creationId="{060FBEF2-2A99-4F08-8FF4-A470C9AF4125}"/>
          </ac:spMkLst>
        </pc:spChg>
        <pc:spChg chg="add mod">
          <ac:chgData name="Danielle Sullivan" userId="c5882b41-3c5e-4351-b821-e9fd37ac4629" providerId="ADAL" clId="{267E12F9-74D3-4C5B-B5BD-6FC81D0AAA32}" dt="2023-01-26T22:45:14.861" v="10696" actId="1076"/>
          <ac:spMkLst>
            <pc:docMk/>
            <pc:sldMk cId="3660350179" sldId="336"/>
            <ac:spMk id="60" creationId="{5CFAA623-9CF3-4FFF-BB80-528ACA44572F}"/>
          </ac:spMkLst>
        </pc:spChg>
        <pc:spChg chg="mod">
          <ac:chgData name="Danielle Sullivan" userId="c5882b41-3c5e-4351-b821-e9fd37ac4629" providerId="ADAL" clId="{267E12F9-74D3-4C5B-B5BD-6FC81D0AAA32}" dt="2023-01-26T22:21:40.427" v="9819" actId="1076"/>
          <ac:spMkLst>
            <pc:docMk/>
            <pc:sldMk cId="3660350179" sldId="336"/>
            <ac:spMk id="845" creationId="{00000000-0000-0000-0000-000000000000}"/>
          </ac:spMkLst>
        </pc:spChg>
        <pc:spChg chg="mod">
          <ac:chgData name="Danielle Sullivan" userId="c5882b41-3c5e-4351-b821-e9fd37ac4629" providerId="ADAL" clId="{267E12F9-74D3-4C5B-B5BD-6FC81D0AAA32}" dt="2023-01-26T22:11:17.582" v="9264" actId="1076"/>
          <ac:spMkLst>
            <pc:docMk/>
            <pc:sldMk cId="3660350179" sldId="336"/>
            <ac:spMk id="846" creationId="{00000000-0000-0000-0000-000000000000}"/>
          </ac:spMkLst>
        </pc:spChg>
        <pc:spChg chg="mod">
          <ac:chgData name="Danielle Sullivan" userId="c5882b41-3c5e-4351-b821-e9fd37ac4629" providerId="ADAL" clId="{267E12F9-74D3-4C5B-B5BD-6FC81D0AAA32}" dt="2023-01-26T22:18:36.029" v="9693" actId="1076"/>
          <ac:spMkLst>
            <pc:docMk/>
            <pc:sldMk cId="3660350179" sldId="336"/>
            <ac:spMk id="847" creationId="{00000000-0000-0000-0000-000000000000}"/>
          </ac:spMkLst>
        </pc:spChg>
        <pc:spChg chg="del mod">
          <ac:chgData name="Danielle Sullivan" userId="c5882b41-3c5e-4351-b821-e9fd37ac4629" providerId="ADAL" clId="{267E12F9-74D3-4C5B-B5BD-6FC81D0AAA32}" dt="2023-01-26T22:40:50.298" v="10671" actId="478"/>
          <ac:spMkLst>
            <pc:docMk/>
            <pc:sldMk cId="3660350179" sldId="336"/>
            <ac:spMk id="849" creationId="{00000000-0000-0000-0000-000000000000}"/>
          </ac:spMkLst>
        </pc:spChg>
        <pc:spChg chg="del">
          <ac:chgData name="Danielle Sullivan" userId="c5882b41-3c5e-4351-b821-e9fd37ac4629" providerId="ADAL" clId="{267E12F9-74D3-4C5B-B5BD-6FC81D0AAA32}" dt="2023-01-26T22:12:29.241" v="9307" actId="478"/>
          <ac:spMkLst>
            <pc:docMk/>
            <pc:sldMk cId="3660350179" sldId="336"/>
            <ac:spMk id="850" creationId="{00000000-0000-0000-0000-000000000000}"/>
          </ac:spMkLst>
        </pc:spChg>
        <pc:spChg chg="mod">
          <ac:chgData name="Danielle Sullivan" userId="c5882b41-3c5e-4351-b821-e9fd37ac4629" providerId="ADAL" clId="{267E12F9-74D3-4C5B-B5BD-6FC81D0AAA32}" dt="2023-01-26T22:41:03.298" v="10672" actId="1076"/>
          <ac:spMkLst>
            <pc:docMk/>
            <pc:sldMk cId="3660350179" sldId="336"/>
            <ac:spMk id="851" creationId="{00000000-0000-0000-0000-000000000000}"/>
          </ac:spMkLst>
        </pc:spChg>
        <pc:picChg chg="add del mod">
          <ac:chgData name="Danielle Sullivan" userId="c5882b41-3c5e-4351-b821-e9fd37ac4629" providerId="ADAL" clId="{267E12F9-74D3-4C5B-B5BD-6FC81D0AAA32}" dt="2023-01-26T22:30:08.356" v="10246" actId="478"/>
          <ac:picMkLst>
            <pc:docMk/>
            <pc:sldMk cId="3660350179" sldId="336"/>
            <ac:picMk id="7" creationId="{DD4017F3-10E6-4D91-94B4-19679A06EE15}"/>
          </ac:picMkLst>
        </pc:picChg>
        <pc:cxnChg chg="add mod">
          <ac:chgData name="Danielle Sullivan" userId="c5882b41-3c5e-4351-b821-e9fd37ac4629" providerId="ADAL" clId="{267E12F9-74D3-4C5B-B5BD-6FC81D0AAA32}" dt="2023-01-26T22:47:22.430" v="10717" actId="14100"/>
          <ac:cxnSpMkLst>
            <pc:docMk/>
            <pc:sldMk cId="3660350179" sldId="336"/>
            <ac:cxnSpMk id="9" creationId="{762F58E6-95B9-402D-8294-F655F0D5804D}"/>
          </ac:cxnSpMkLst>
        </pc:cxnChg>
        <pc:cxnChg chg="add mod ord">
          <ac:chgData name="Danielle Sullivan" userId="c5882b41-3c5e-4351-b821-e9fd37ac4629" providerId="ADAL" clId="{267E12F9-74D3-4C5B-B5BD-6FC81D0AAA32}" dt="2023-01-26T22:46:17.166" v="10703" actId="1582"/>
          <ac:cxnSpMkLst>
            <pc:docMk/>
            <pc:sldMk cId="3660350179" sldId="336"/>
            <ac:cxnSpMk id="11" creationId="{4FDFF7A8-145E-4893-8DA3-A7901AAFC39A}"/>
          </ac:cxnSpMkLst>
        </pc:cxnChg>
        <pc:cxnChg chg="del mod">
          <ac:chgData name="Danielle Sullivan" userId="c5882b41-3c5e-4351-b821-e9fd37ac4629" providerId="ADAL" clId="{267E12F9-74D3-4C5B-B5BD-6FC81D0AAA32}" dt="2023-01-26T22:24:08.505" v="9973" actId="478"/>
          <ac:cxnSpMkLst>
            <pc:docMk/>
            <pc:sldMk cId="3660350179" sldId="336"/>
            <ac:cxnSpMk id="24" creationId="{FADE7AF3-0757-4C31-85D3-D79B7D771AC4}"/>
          </ac:cxnSpMkLst>
        </pc:cxnChg>
        <pc:cxnChg chg="mod">
          <ac:chgData name="Danielle Sullivan" userId="c5882b41-3c5e-4351-b821-e9fd37ac4629" providerId="ADAL" clId="{267E12F9-74D3-4C5B-B5BD-6FC81D0AAA32}" dt="2023-01-26T22:20:50.759" v="9816" actId="1076"/>
          <ac:cxnSpMkLst>
            <pc:docMk/>
            <pc:sldMk cId="3660350179" sldId="336"/>
            <ac:cxnSpMk id="48" creationId="{C945EE3A-20A3-42F5-90E2-2CD8EF43360D}"/>
          </ac:cxnSpMkLst>
        </pc:cxnChg>
        <pc:cxnChg chg="mod">
          <ac:chgData name="Danielle Sullivan" userId="c5882b41-3c5e-4351-b821-e9fd37ac4629" providerId="ADAL" clId="{267E12F9-74D3-4C5B-B5BD-6FC81D0AAA32}" dt="2023-01-26T22:24:20.015" v="9976" actId="14100"/>
          <ac:cxnSpMkLst>
            <pc:docMk/>
            <pc:sldMk cId="3660350179" sldId="336"/>
            <ac:cxnSpMk id="52" creationId="{60E60EA3-5424-45CD-BC2D-44F190F4B82E}"/>
          </ac:cxnSpMkLst>
        </pc:cxnChg>
        <pc:cxnChg chg="add mod">
          <ac:chgData name="Danielle Sullivan" userId="c5882b41-3c5e-4351-b821-e9fd37ac4629" providerId="ADAL" clId="{267E12F9-74D3-4C5B-B5BD-6FC81D0AAA32}" dt="2023-01-26T22:47:17.443" v="10715" actId="14100"/>
          <ac:cxnSpMkLst>
            <pc:docMk/>
            <pc:sldMk cId="3660350179" sldId="336"/>
            <ac:cxnSpMk id="61" creationId="{61F775E0-2ED1-4E4B-94FA-412CAAD7D1FB}"/>
          </ac:cxnSpMkLst>
        </pc:cxnChg>
        <pc:cxnChg chg="add mod">
          <ac:chgData name="Danielle Sullivan" userId="c5882b41-3c5e-4351-b821-e9fd37ac4629" providerId="ADAL" clId="{267E12F9-74D3-4C5B-B5BD-6FC81D0AAA32}" dt="2023-01-26T22:48:39.201" v="10730" actId="1076"/>
          <ac:cxnSpMkLst>
            <pc:docMk/>
            <pc:sldMk cId="3660350179" sldId="336"/>
            <ac:cxnSpMk id="62" creationId="{9BA123E1-DE30-4031-B207-982088A1B538}"/>
          </ac:cxnSpMkLst>
        </pc:cxnChg>
        <pc:cxnChg chg="add mod">
          <ac:chgData name="Danielle Sullivan" userId="c5882b41-3c5e-4351-b821-e9fd37ac4629" providerId="ADAL" clId="{267E12F9-74D3-4C5B-B5BD-6FC81D0AAA32}" dt="2023-01-26T22:47:32.510" v="10720" actId="14100"/>
          <ac:cxnSpMkLst>
            <pc:docMk/>
            <pc:sldMk cId="3660350179" sldId="336"/>
            <ac:cxnSpMk id="67" creationId="{854B1151-B363-43A0-B479-6DB3266681E7}"/>
          </ac:cxnSpMkLst>
        </pc:cxnChg>
        <pc:cxnChg chg="mod">
          <ac:chgData name="Danielle Sullivan" userId="c5882b41-3c5e-4351-b821-e9fd37ac4629" providerId="ADAL" clId="{267E12F9-74D3-4C5B-B5BD-6FC81D0AAA32}" dt="2023-01-26T22:18:36.029" v="9693" actId="1076"/>
          <ac:cxnSpMkLst>
            <pc:docMk/>
            <pc:sldMk cId="3660350179" sldId="336"/>
            <ac:cxnSpMk id="69" creationId="{75E4F11E-9489-415D-BD39-921EEC0EBC90}"/>
          </ac:cxnSpMkLst>
        </pc:cxnChg>
        <pc:cxnChg chg="add mod">
          <ac:chgData name="Danielle Sullivan" userId="c5882b41-3c5e-4351-b821-e9fd37ac4629" providerId="ADAL" clId="{267E12F9-74D3-4C5B-B5BD-6FC81D0AAA32}" dt="2023-01-26T22:48:46.992" v="10732" actId="14100"/>
          <ac:cxnSpMkLst>
            <pc:docMk/>
            <pc:sldMk cId="3660350179" sldId="336"/>
            <ac:cxnSpMk id="70" creationId="{4E6A02DD-5980-4B66-9E12-BFB1F219B30A}"/>
          </ac:cxnSpMkLst>
        </pc:cxnChg>
        <pc:cxnChg chg="mod">
          <ac:chgData name="Danielle Sullivan" userId="c5882b41-3c5e-4351-b821-e9fd37ac4629" providerId="ADAL" clId="{267E12F9-74D3-4C5B-B5BD-6FC81D0AAA32}" dt="2023-01-26T22:21:40.427" v="9819" actId="1076"/>
          <ac:cxnSpMkLst>
            <pc:docMk/>
            <pc:sldMk cId="3660350179" sldId="336"/>
            <ac:cxnSpMk id="75" creationId="{920B4E9F-ECB8-4F32-974C-E0C1CADE8B53}"/>
          </ac:cxnSpMkLst>
        </pc:cxnChg>
        <pc:cxnChg chg="del mod">
          <ac:chgData name="Danielle Sullivan" userId="c5882b41-3c5e-4351-b821-e9fd37ac4629" providerId="ADAL" clId="{267E12F9-74D3-4C5B-B5BD-6FC81D0AAA32}" dt="2023-01-26T22:12:33.992" v="9309" actId="478"/>
          <ac:cxnSpMkLst>
            <pc:docMk/>
            <pc:sldMk cId="3660350179" sldId="336"/>
            <ac:cxnSpMk id="852" creationId="{00000000-0000-0000-0000-000000000000}"/>
          </ac:cxnSpMkLst>
        </pc:cxnChg>
        <pc:cxnChg chg="del mod">
          <ac:chgData name="Danielle Sullivan" userId="c5882b41-3c5e-4351-b821-e9fd37ac4629" providerId="ADAL" clId="{267E12F9-74D3-4C5B-B5BD-6FC81D0AAA32}" dt="2023-01-26T22:12:36.314" v="9310" actId="478"/>
          <ac:cxnSpMkLst>
            <pc:docMk/>
            <pc:sldMk cId="3660350179" sldId="336"/>
            <ac:cxnSpMk id="853" creationId="{00000000-0000-0000-0000-000000000000}"/>
          </ac:cxnSpMkLst>
        </pc:cxnChg>
      </pc:sldChg>
      <pc:sldChg chg="addSp delSp modSp add mod ord">
        <pc:chgData name="Danielle Sullivan" userId="c5882b41-3c5e-4351-b821-e9fd37ac4629" providerId="ADAL" clId="{267E12F9-74D3-4C5B-B5BD-6FC81D0AAA32}" dt="2023-01-26T23:10:52.365" v="11253" actId="208"/>
        <pc:sldMkLst>
          <pc:docMk/>
          <pc:sldMk cId="2740844072" sldId="337"/>
        </pc:sldMkLst>
        <pc:spChg chg="mod">
          <ac:chgData name="Danielle Sullivan" userId="c5882b41-3c5e-4351-b821-e9fd37ac4629" providerId="ADAL" clId="{267E12F9-74D3-4C5B-B5BD-6FC81D0AAA32}" dt="2023-01-26T23:08:23.692" v="11227" actId="1076"/>
          <ac:spMkLst>
            <pc:docMk/>
            <pc:sldMk cId="2740844072" sldId="337"/>
            <ac:spMk id="4" creationId="{54B3CE83-DB1E-4F5F-A8C0-33790936F612}"/>
          </ac:spMkLst>
        </pc:spChg>
        <pc:spChg chg="add mod">
          <ac:chgData name="Danielle Sullivan" userId="c5882b41-3c5e-4351-b821-e9fd37ac4629" providerId="ADAL" clId="{267E12F9-74D3-4C5B-B5BD-6FC81D0AAA32}" dt="2023-01-26T23:10:52.365" v="11253" actId="208"/>
          <ac:spMkLst>
            <pc:docMk/>
            <pc:sldMk cId="2740844072" sldId="337"/>
            <ac:spMk id="6" creationId="{CFC6D40C-3515-4F52-AF8C-D8C41A1E3E18}"/>
          </ac:spMkLst>
        </pc:spChg>
        <pc:spChg chg="add mod">
          <ac:chgData name="Danielle Sullivan" userId="c5882b41-3c5e-4351-b821-e9fd37ac4629" providerId="ADAL" clId="{267E12F9-74D3-4C5B-B5BD-6FC81D0AAA32}" dt="2023-01-26T23:10:20.908" v="11252" actId="14100"/>
          <ac:spMkLst>
            <pc:docMk/>
            <pc:sldMk cId="2740844072" sldId="337"/>
            <ac:spMk id="7" creationId="{96E6AA74-DCFD-4B41-B76C-43F8926D8048}"/>
          </ac:spMkLst>
        </pc:spChg>
        <pc:spChg chg="add mod">
          <ac:chgData name="Danielle Sullivan" userId="c5882b41-3c5e-4351-b821-e9fd37ac4629" providerId="ADAL" clId="{267E12F9-74D3-4C5B-B5BD-6FC81D0AAA32}" dt="2023-01-26T23:09:02.170" v="11236" actId="14100"/>
          <ac:spMkLst>
            <pc:docMk/>
            <pc:sldMk cId="2740844072" sldId="337"/>
            <ac:spMk id="8" creationId="{05A80DF0-EB37-4D3D-A2C5-5A194E16BB55}"/>
          </ac:spMkLst>
        </pc:spChg>
        <pc:spChg chg="add mod">
          <ac:chgData name="Danielle Sullivan" userId="c5882b41-3c5e-4351-b821-e9fd37ac4629" providerId="ADAL" clId="{267E12F9-74D3-4C5B-B5BD-6FC81D0AAA32}" dt="2023-01-26T23:10:03.060" v="11248" actId="14100"/>
          <ac:spMkLst>
            <pc:docMk/>
            <pc:sldMk cId="2740844072" sldId="337"/>
            <ac:spMk id="9" creationId="{5F6E9FBC-D18E-4ACF-AE9D-A91BA209A846}"/>
          </ac:spMkLst>
        </pc:spChg>
        <pc:spChg chg="add del mod">
          <ac:chgData name="Danielle Sullivan" userId="c5882b41-3c5e-4351-b821-e9fd37ac4629" providerId="ADAL" clId="{267E12F9-74D3-4C5B-B5BD-6FC81D0AAA32}" dt="2023-01-26T23:06:02.341" v="11089" actId="478"/>
          <ac:spMkLst>
            <pc:docMk/>
            <pc:sldMk cId="2740844072" sldId="337"/>
            <ac:spMk id="10" creationId="{0633F9C2-6F27-456C-B3EE-8EEA6F32F1C1}"/>
          </ac:spMkLst>
        </pc:spChg>
        <pc:spChg chg="add mod">
          <ac:chgData name="Danielle Sullivan" userId="c5882b41-3c5e-4351-b821-e9fd37ac4629" providerId="ADAL" clId="{267E12F9-74D3-4C5B-B5BD-6FC81D0AAA32}" dt="2023-01-26T23:09:52.604" v="11246" actId="1076"/>
          <ac:spMkLst>
            <pc:docMk/>
            <pc:sldMk cId="2740844072" sldId="337"/>
            <ac:spMk id="11" creationId="{AC23E480-9D3D-4F87-A89C-235DD3EBECB5}"/>
          </ac:spMkLst>
        </pc:spChg>
        <pc:spChg chg="mod">
          <ac:chgData name="Danielle Sullivan" userId="c5882b41-3c5e-4351-b821-e9fd37ac4629" providerId="ADAL" clId="{267E12F9-74D3-4C5B-B5BD-6FC81D0AAA32}" dt="2023-01-26T22:51:50.873" v="10763" actId="1076"/>
          <ac:spMkLst>
            <pc:docMk/>
            <pc:sldMk cId="2740844072" sldId="337"/>
            <ac:spMk id="757" creationId="{00000000-0000-0000-0000-000000000000}"/>
          </ac:spMkLst>
        </pc:spChg>
        <pc:spChg chg="mod">
          <ac:chgData name="Danielle Sullivan" userId="c5882b41-3c5e-4351-b821-e9fd37ac4629" providerId="ADAL" clId="{267E12F9-74D3-4C5B-B5BD-6FC81D0AAA32}" dt="2023-01-26T23:08:29.804" v="11228" actId="1076"/>
          <ac:spMkLst>
            <pc:docMk/>
            <pc:sldMk cId="2740844072" sldId="337"/>
            <ac:spMk id="758" creationId="{00000000-0000-0000-0000-000000000000}"/>
          </ac:spMkLst>
        </pc:spChg>
        <pc:cxnChg chg="add del mod">
          <ac:chgData name="Danielle Sullivan" userId="c5882b41-3c5e-4351-b821-e9fd37ac4629" providerId="ADAL" clId="{267E12F9-74D3-4C5B-B5BD-6FC81D0AAA32}" dt="2023-01-26T22:56:26.438" v="10765"/>
          <ac:cxnSpMkLst>
            <pc:docMk/>
            <pc:sldMk cId="2740844072" sldId="337"/>
            <ac:cxnSpMk id="5" creationId="{08FAD96F-C0C5-4FE6-A936-433C76656D8E}"/>
          </ac:cxnSpMkLst>
        </pc:cxnChg>
      </pc:sldChg>
      <pc:sldChg chg="addSp modSp add mod">
        <pc:chgData name="Danielle Sullivan" userId="c5882b41-3c5e-4351-b821-e9fd37ac4629" providerId="ADAL" clId="{267E12F9-74D3-4C5B-B5BD-6FC81D0AAA32}" dt="2023-01-27T00:32:06.681" v="12089" actId="1076"/>
        <pc:sldMkLst>
          <pc:docMk/>
          <pc:sldMk cId="1758138678" sldId="338"/>
        </pc:sldMkLst>
        <pc:spChg chg="mod">
          <ac:chgData name="Danielle Sullivan" userId="c5882b41-3c5e-4351-b821-e9fd37ac4629" providerId="ADAL" clId="{267E12F9-74D3-4C5B-B5BD-6FC81D0AAA32}" dt="2023-01-27T00:29:46.622" v="12016" actId="20577"/>
          <ac:spMkLst>
            <pc:docMk/>
            <pc:sldMk cId="1758138678" sldId="338"/>
            <ac:spMk id="49" creationId="{0480A17C-34CF-4D54-954C-B834C2FFADF2}"/>
          </ac:spMkLst>
        </pc:spChg>
        <pc:spChg chg="add mod">
          <ac:chgData name="Danielle Sullivan" userId="c5882b41-3c5e-4351-b821-e9fd37ac4629" providerId="ADAL" clId="{267E12F9-74D3-4C5B-B5BD-6FC81D0AAA32}" dt="2023-01-27T00:32:06.681" v="12089" actId="1076"/>
          <ac:spMkLst>
            <pc:docMk/>
            <pc:sldMk cId="1758138678" sldId="338"/>
            <ac:spMk id="50" creationId="{DED536C0-BEE1-477B-B145-D4FCABC75BA1}"/>
          </ac:spMkLst>
        </pc:spChg>
        <pc:spChg chg="add mod">
          <ac:chgData name="Danielle Sullivan" userId="c5882b41-3c5e-4351-b821-e9fd37ac4629" providerId="ADAL" clId="{267E12F9-74D3-4C5B-B5BD-6FC81D0AAA32}" dt="2023-01-27T00:32:06.681" v="12089" actId="1076"/>
          <ac:spMkLst>
            <pc:docMk/>
            <pc:sldMk cId="1758138678" sldId="338"/>
            <ac:spMk id="51" creationId="{F3D18DBE-3B14-4805-9A77-CDBD03566837}"/>
          </ac:spMkLst>
        </pc:spChg>
        <pc:spChg chg="mod">
          <ac:chgData name="Danielle Sullivan" userId="c5882b41-3c5e-4351-b821-e9fd37ac4629" providerId="ADAL" clId="{267E12F9-74D3-4C5B-B5BD-6FC81D0AAA32}" dt="2023-01-27T00:31:55.607" v="12088" actId="1076"/>
          <ac:spMkLst>
            <pc:docMk/>
            <pc:sldMk cId="1758138678" sldId="338"/>
            <ac:spMk id="1140" creationId="{00000000-0000-0000-0000-000000000000}"/>
          </ac:spMkLst>
        </pc:spChg>
      </pc:sldChg>
      <pc:sldChg chg="addSp delSp modSp add mod">
        <pc:chgData name="Danielle Sullivan" userId="c5882b41-3c5e-4351-b821-e9fd37ac4629" providerId="ADAL" clId="{267E12F9-74D3-4C5B-B5BD-6FC81D0AAA32}" dt="2023-01-27T00:40:19.922" v="12233" actId="1076"/>
        <pc:sldMkLst>
          <pc:docMk/>
          <pc:sldMk cId="4086140070" sldId="339"/>
        </pc:sldMkLst>
        <pc:spChg chg="add del mod">
          <ac:chgData name="Danielle Sullivan" userId="c5882b41-3c5e-4351-b821-e9fd37ac4629" providerId="ADAL" clId="{267E12F9-74D3-4C5B-B5BD-6FC81D0AAA32}" dt="2023-01-27T00:33:11.842" v="12093" actId="478"/>
          <ac:spMkLst>
            <pc:docMk/>
            <pc:sldMk cId="4086140070" sldId="339"/>
            <ac:spMk id="3" creationId="{9AD25592-5CEB-4B84-BF09-524266CCD2ED}"/>
          </ac:spMkLst>
        </pc:spChg>
        <pc:spChg chg="add del mod">
          <ac:chgData name="Danielle Sullivan" userId="c5882b41-3c5e-4351-b821-e9fd37ac4629" providerId="ADAL" clId="{267E12F9-74D3-4C5B-B5BD-6FC81D0AAA32}" dt="2023-01-27T00:33:11.842" v="12093" actId="478"/>
          <ac:spMkLst>
            <pc:docMk/>
            <pc:sldMk cId="4086140070" sldId="339"/>
            <ac:spMk id="5" creationId="{60E57D33-F03E-4A4E-B4DB-2E7406F5AC29}"/>
          </ac:spMkLst>
        </pc:spChg>
        <pc:spChg chg="add del mod">
          <ac:chgData name="Danielle Sullivan" userId="c5882b41-3c5e-4351-b821-e9fd37ac4629" providerId="ADAL" clId="{267E12F9-74D3-4C5B-B5BD-6FC81D0AAA32}" dt="2023-01-27T00:33:11.842" v="12093" actId="478"/>
          <ac:spMkLst>
            <pc:docMk/>
            <pc:sldMk cId="4086140070" sldId="339"/>
            <ac:spMk id="7" creationId="{E95E1638-3A9A-4C4C-A868-2CC686B27EAB}"/>
          </ac:spMkLst>
        </pc:spChg>
        <pc:spChg chg="add del mod">
          <ac:chgData name="Danielle Sullivan" userId="c5882b41-3c5e-4351-b821-e9fd37ac4629" providerId="ADAL" clId="{267E12F9-74D3-4C5B-B5BD-6FC81D0AAA32}" dt="2023-01-27T00:33:11.842" v="12093" actId="478"/>
          <ac:spMkLst>
            <pc:docMk/>
            <pc:sldMk cId="4086140070" sldId="339"/>
            <ac:spMk id="9" creationId="{5E45CFD5-B430-435E-8714-B3BEB920CE18}"/>
          </ac:spMkLst>
        </pc:spChg>
        <pc:spChg chg="add del mod">
          <ac:chgData name="Danielle Sullivan" userId="c5882b41-3c5e-4351-b821-e9fd37ac4629" providerId="ADAL" clId="{267E12F9-74D3-4C5B-B5BD-6FC81D0AAA32}" dt="2023-01-27T00:33:11.842" v="12093" actId="478"/>
          <ac:spMkLst>
            <pc:docMk/>
            <pc:sldMk cId="4086140070" sldId="339"/>
            <ac:spMk id="11" creationId="{C03B2348-00A2-4E53-94BD-2C3AC97FE0E3}"/>
          </ac:spMkLst>
        </pc:spChg>
        <pc:spChg chg="add del mod">
          <ac:chgData name="Danielle Sullivan" userId="c5882b41-3c5e-4351-b821-e9fd37ac4629" providerId="ADAL" clId="{267E12F9-74D3-4C5B-B5BD-6FC81D0AAA32}" dt="2023-01-27T00:33:11.842" v="12093" actId="478"/>
          <ac:spMkLst>
            <pc:docMk/>
            <pc:sldMk cId="4086140070" sldId="339"/>
            <ac:spMk id="13" creationId="{CF5AC010-B02E-43AA-8152-FA8629B8BFC8}"/>
          </ac:spMkLst>
        </pc:spChg>
        <pc:spChg chg="add del mod">
          <ac:chgData name="Danielle Sullivan" userId="c5882b41-3c5e-4351-b821-e9fd37ac4629" providerId="ADAL" clId="{267E12F9-74D3-4C5B-B5BD-6FC81D0AAA32}" dt="2023-01-27T00:33:11.842" v="12093" actId="478"/>
          <ac:spMkLst>
            <pc:docMk/>
            <pc:sldMk cId="4086140070" sldId="339"/>
            <ac:spMk id="15" creationId="{07EE90B0-2B44-45FF-B4B2-61665354CBC7}"/>
          </ac:spMkLst>
        </pc:spChg>
        <pc:spChg chg="add mod">
          <ac:chgData name="Danielle Sullivan" userId="c5882b41-3c5e-4351-b821-e9fd37ac4629" providerId="ADAL" clId="{267E12F9-74D3-4C5B-B5BD-6FC81D0AAA32}" dt="2023-01-27T00:35:06.882" v="12111" actId="14100"/>
          <ac:spMkLst>
            <pc:docMk/>
            <pc:sldMk cId="4086140070" sldId="339"/>
            <ac:spMk id="16" creationId="{5D0376E3-DB99-4531-AEAE-4A53D1692FAF}"/>
          </ac:spMkLst>
        </pc:spChg>
        <pc:spChg chg="add del">
          <ac:chgData name="Danielle Sullivan" userId="c5882b41-3c5e-4351-b821-e9fd37ac4629" providerId="ADAL" clId="{267E12F9-74D3-4C5B-B5BD-6FC81D0AAA32}" dt="2023-01-27T00:35:15.195" v="12113" actId="478"/>
          <ac:spMkLst>
            <pc:docMk/>
            <pc:sldMk cId="4086140070" sldId="339"/>
            <ac:spMk id="17" creationId="{5C2011FC-7C68-403F-9EA8-BDF863C8C5F3}"/>
          </ac:spMkLst>
        </pc:spChg>
        <pc:spChg chg="add mod ord">
          <ac:chgData name="Danielle Sullivan" userId="c5882b41-3c5e-4351-b821-e9fd37ac4629" providerId="ADAL" clId="{267E12F9-74D3-4C5B-B5BD-6FC81D0AAA32}" dt="2023-01-27T00:38:24.988" v="12139" actId="14100"/>
          <ac:spMkLst>
            <pc:docMk/>
            <pc:sldMk cId="4086140070" sldId="339"/>
            <ac:spMk id="18" creationId="{BFB592A3-C561-4856-ABDB-6FD384B4A21E}"/>
          </ac:spMkLst>
        </pc:spChg>
        <pc:spChg chg="del">
          <ac:chgData name="Danielle Sullivan" userId="c5882b41-3c5e-4351-b821-e9fd37ac4629" providerId="ADAL" clId="{267E12F9-74D3-4C5B-B5BD-6FC81D0AAA32}" dt="2023-01-27T00:33:09.229" v="12092" actId="478"/>
          <ac:spMkLst>
            <pc:docMk/>
            <pc:sldMk cId="4086140070" sldId="339"/>
            <ac:spMk id="30" creationId="{F6495A3C-D330-4CFE-80E5-903E99762A3D}"/>
          </ac:spMkLst>
        </pc:spChg>
        <pc:spChg chg="del">
          <ac:chgData name="Danielle Sullivan" userId="c5882b41-3c5e-4351-b821-e9fd37ac4629" providerId="ADAL" clId="{267E12F9-74D3-4C5B-B5BD-6FC81D0AAA32}" dt="2023-01-27T00:33:09.229" v="12092" actId="478"/>
          <ac:spMkLst>
            <pc:docMk/>
            <pc:sldMk cId="4086140070" sldId="339"/>
            <ac:spMk id="31" creationId="{3184515A-6EF3-443C-B198-18BA8C5E1700}"/>
          </ac:spMkLst>
        </pc:spChg>
        <pc:spChg chg="del">
          <ac:chgData name="Danielle Sullivan" userId="c5882b41-3c5e-4351-b821-e9fd37ac4629" providerId="ADAL" clId="{267E12F9-74D3-4C5B-B5BD-6FC81D0AAA32}" dt="2023-01-27T00:33:09.229" v="12092" actId="478"/>
          <ac:spMkLst>
            <pc:docMk/>
            <pc:sldMk cId="4086140070" sldId="339"/>
            <ac:spMk id="47" creationId="{C795367E-E74E-448E-84FC-C1F7F885C3CD}"/>
          </ac:spMkLst>
        </pc:spChg>
        <pc:spChg chg="del">
          <ac:chgData name="Danielle Sullivan" userId="c5882b41-3c5e-4351-b821-e9fd37ac4629" providerId="ADAL" clId="{267E12F9-74D3-4C5B-B5BD-6FC81D0AAA32}" dt="2023-01-27T00:33:09.229" v="12092" actId="478"/>
          <ac:spMkLst>
            <pc:docMk/>
            <pc:sldMk cId="4086140070" sldId="339"/>
            <ac:spMk id="49" creationId="{0480A17C-34CF-4D54-954C-B834C2FFADF2}"/>
          </ac:spMkLst>
        </pc:spChg>
        <pc:spChg chg="del">
          <ac:chgData name="Danielle Sullivan" userId="c5882b41-3c5e-4351-b821-e9fd37ac4629" providerId="ADAL" clId="{267E12F9-74D3-4C5B-B5BD-6FC81D0AAA32}" dt="2023-01-27T00:33:02.469" v="12091" actId="478"/>
          <ac:spMkLst>
            <pc:docMk/>
            <pc:sldMk cId="4086140070" sldId="339"/>
            <ac:spMk id="50" creationId="{DED536C0-BEE1-477B-B145-D4FCABC75BA1}"/>
          </ac:spMkLst>
        </pc:spChg>
        <pc:spChg chg="del">
          <ac:chgData name="Danielle Sullivan" userId="c5882b41-3c5e-4351-b821-e9fd37ac4629" providerId="ADAL" clId="{267E12F9-74D3-4C5B-B5BD-6FC81D0AAA32}" dt="2023-01-27T00:33:02.469" v="12091" actId="478"/>
          <ac:spMkLst>
            <pc:docMk/>
            <pc:sldMk cId="4086140070" sldId="339"/>
            <ac:spMk id="51" creationId="{F3D18DBE-3B14-4805-9A77-CDBD03566837}"/>
          </ac:spMkLst>
        </pc:spChg>
        <pc:spChg chg="add mod">
          <ac:chgData name="Danielle Sullivan" userId="c5882b41-3c5e-4351-b821-e9fd37ac4629" providerId="ADAL" clId="{267E12F9-74D3-4C5B-B5BD-6FC81D0AAA32}" dt="2023-01-27T00:33:17.493" v="12094"/>
          <ac:spMkLst>
            <pc:docMk/>
            <pc:sldMk cId="4086140070" sldId="339"/>
            <ac:spMk id="66" creationId="{7556A7BD-7AFC-40BB-83A1-FCBFF424952E}"/>
          </ac:spMkLst>
        </pc:spChg>
        <pc:spChg chg="add mod">
          <ac:chgData name="Danielle Sullivan" userId="c5882b41-3c5e-4351-b821-e9fd37ac4629" providerId="ADAL" clId="{267E12F9-74D3-4C5B-B5BD-6FC81D0AAA32}" dt="2023-01-27T00:35:27.568" v="12116" actId="1076"/>
          <ac:spMkLst>
            <pc:docMk/>
            <pc:sldMk cId="4086140070" sldId="339"/>
            <ac:spMk id="71" creationId="{3684DD2A-F50A-4D18-8ED6-9A153259B861}"/>
          </ac:spMkLst>
        </pc:spChg>
        <pc:spChg chg="add mod">
          <ac:chgData name="Danielle Sullivan" userId="c5882b41-3c5e-4351-b821-e9fd37ac4629" providerId="ADAL" clId="{267E12F9-74D3-4C5B-B5BD-6FC81D0AAA32}" dt="2023-01-27T00:36:47.299" v="12130" actId="14100"/>
          <ac:spMkLst>
            <pc:docMk/>
            <pc:sldMk cId="4086140070" sldId="339"/>
            <ac:spMk id="72" creationId="{81CD9330-4D78-4439-AE04-CC939ECA13D6}"/>
          </ac:spMkLst>
        </pc:spChg>
        <pc:spChg chg="add mod">
          <ac:chgData name="Danielle Sullivan" userId="c5882b41-3c5e-4351-b821-e9fd37ac4629" providerId="ADAL" clId="{267E12F9-74D3-4C5B-B5BD-6FC81D0AAA32}" dt="2023-01-27T00:36:44.807" v="12129" actId="14100"/>
          <ac:spMkLst>
            <pc:docMk/>
            <pc:sldMk cId="4086140070" sldId="339"/>
            <ac:spMk id="73" creationId="{B2CA919A-26B7-4016-9B3F-00C3E83E43EA}"/>
          </ac:spMkLst>
        </pc:spChg>
        <pc:spChg chg="mod">
          <ac:chgData name="Danielle Sullivan" userId="c5882b41-3c5e-4351-b821-e9fd37ac4629" providerId="ADAL" clId="{267E12F9-74D3-4C5B-B5BD-6FC81D0AAA32}" dt="2023-01-27T00:38:58.968" v="12140"/>
          <ac:spMkLst>
            <pc:docMk/>
            <pc:sldMk cId="4086140070" sldId="339"/>
            <ac:spMk id="76" creationId="{E27B76CD-C9FA-41FF-83A8-8F95A94F67C1}"/>
          </ac:spMkLst>
        </pc:spChg>
        <pc:spChg chg="mod">
          <ac:chgData name="Danielle Sullivan" userId="c5882b41-3c5e-4351-b821-e9fd37ac4629" providerId="ADAL" clId="{267E12F9-74D3-4C5B-B5BD-6FC81D0AAA32}" dt="2023-01-27T00:38:58.968" v="12140"/>
          <ac:spMkLst>
            <pc:docMk/>
            <pc:sldMk cId="4086140070" sldId="339"/>
            <ac:spMk id="77" creationId="{C7CA3574-41BD-4580-93FB-633AE0A62EE0}"/>
          </ac:spMkLst>
        </pc:spChg>
        <pc:spChg chg="mod">
          <ac:chgData name="Danielle Sullivan" userId="c5882b41-3c5e-4351-b821-e9fd37ac4629" providerId="ADAL" clId="{267E12F9-74D3-4C5B-B5BD-6FC81D0AAA32}" dt="2023-01-27T00:38:58.968" v="12140"/>
          <ac:spMkLst>
            <pc:docMk/>
            <pc:sldMk cId="4086140070" sldId="339"/>
            <ac:spMk id="78" creationId="{71622533-FB1E-4E90-95AA-51B474330422}"/>
          </ac:spMkLst>
        </pc:spChg>
        <pc:spChg chg="add mod">
          <ac:chgData name="Danielle Sullivan" userId="c5882b41-3c5e-4351-b821-e9fd37ac4629" providerId="ADAL" clId="{267E12F9-74D3-4C5B-B5BD-6FC81D0AAA32}" dt="2023-01-27T00:40:15.720" v="12232" actId="14100"/>
          <ac:spMkLst>
            <pc:docMk/>
            <pc:sldMk cId="4086140070" sldId="339"/>
            <ac:spMk id="79" creationId="{83F07BF6-5141-4A39-B66F-C9BA6EACAD2F}"/>
          </ac:spMkLst>
        </pc:spChg>
        <pc:spChg chg="add mod">
          <ac:chgData name="Danielle Sullivan" userId="c5882b41-3c5e-4351-b821-e9fd37ac4629" providerId="ADAL" clId="{267E12F9-74D3-4C5B-B5BD-6FC81D0AAA32}" dt="2023-01-27T00:40:19.922" v="12233" actId="1076"/>
          <ac:spMkLst>
            <pc:docMk/>
            <pc:sldMk cId="4086140070" sldId="339"/>
            <ac:spMk id="80" creationId="{A2513C9B-05AE-4A4E-9921-F345213EEB30}"/>
          </ac:spMkLst>
        </pc:spChg>
        <pc:spChg chg="del">
          <ac:chgData name="Danielle Sullivan" userId="c5882b41-3c5e-4351-b821-e9fd37ac4629" providerId="ADAL" clId="{267E12F9-74D3-4C5B-B5BD-6FC81D0AAA32}" dt="2023-01-27T00:33:09.229" v="12092" actId="478"/>
          <ac:spMkLst>
            <pc:docMk/>
            <pc:sldMk cId="4086140070" sldId="339"/>
            <ac:spMk id="105" creationId="{FBCC0FCA-60E9-433A-93D6-A97A4F17DA75}"/>
          </ac:spMkLst>
        </pc:spChg>
        <pc:spChg chg="del">
          <ac:chgData name="Danielle Sullivan" userId="c5882b41-3c5e-4351-b821-e9fd37ac4629" providerId="ADAL" clId="{267E12F9-74D3-4C5B-B5BD-6FC81D0AAA32}" dt="2023-01-27T00:33:09.229" v="12092" actId="478"/>
          <ac:spMkLst>
            <pc:docMk/>
            <pc:sldMk cId="4086140070" sldId="339"/>
            <ac:spMk id="1120"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21"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23"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24"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26"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27"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29"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30"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32"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33"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34"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35"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36"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37"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38"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39"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40"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41" creationId="{00000000-0000-0000-0000-000000000000}"/>
          </ac:spMkLst>
        </pc:spChg>
        <pc:spChg chg="del">
          <ac:chgData name="Danielle Sullivan" userId="c5882b41-3c5e-4351-b821-e9fd37ac4629" providerId="ADAL" clId="{267E12F9-74D3-4C5B-B5BD-6FC81D0AAA32}" dt="2023-01-27T00:33:09.229" v="12092" actId="478"/>
          <ac:spMkLst>
            <pc:docMk/>
            <pc:sldMk cId="4086140070" sldId="339"/>
            <ac:spMk id="1146" creationId="{00000000-0000-0000-0000-000000000000}"/>
          </ac:spMkLst>
        </pc:spChg>
        <pc:grpChg chg="add mod">
          <ac:chgData name="Danielle Sullivan" userId="c5882b41-3c5e-4351-b821-e9fd37ac4629" providerId="ADAL" clId="{267E12F9-74D3-4C5B-B5BD-6FC81D0AAA32}" dt="2023-01-27T00:39:05.180" v="12143" actId="1076"/>
          <ac:grpSpMkLst>
            <pc:docMk/>
            <pc:sldMk cId="4086140070" sldId="339"/>
            <ac:grpSpMk id="75" creationId="{1E6FAFB8-C13A-48A4-BDBD-E95794F48347}"/>
          </ac:grpSpMkLst>
        </pc:grpChg>
        <pc:grpChg chg="del">
          <ac:chgData name="Danielle Sullivan" userId="c5882b41-3c5e-4351-b821-e9fd37ac4629" providerId="ADAL" clId="{267E12F9-74D3-4C5B-B5BD-6FC81D0AAA32}" dt="2023-01-27T00:33:09.229" v="12092" actId="478"/>
          <ac:grpSpMkLst>
            <pc:docMk/>
            <pc:sldMk cId="4086140070" sldId="339"/>
            <ac:grpSpMk id="83" creationId="{24822FF7-4409-4CB2-A2C5-E7C633E3610A}"/>
          </ac:grpSpMkLst>
        </pc:grpChg>
        <pc:grpChg chg="del">
          <ac:chgData name="Danielle Sullivan" userId="c5882b41-3c5e-4351-b821-e9fd37ac4629" providerId="ADAL" clId="{267E12F9-74D3-4C5B-B5BD-6FC81D0AAA32}" dt="2023-01-27T00:33:09.229" v="12092" actId="478"/>
          <ac:grpSpMkLst>
            <pc:docMk/>
            <pc:sldMk cId="4086140070" sldId="339"/>
            <ac:grpSpMk id="87" creationId="{582A26F7-84F6-4E10-9808-2E51526F2704}"/>
          </ac:grpSpMkLst>
        </pc:grpChg>
        <pc:grpChg chg="del">
          <ac:chgData name="Danielle Sullivan" userId="c5882b41-3c5e-4351-b821-e9fd37ac4629" providerId="ADAL" clId="{267E12F9-74D3-4C5B-B5BD-6FC81D0AAA32}" dt="2023-01-27T00:33:09.229" v="12092" actId="478"/>
          <ac:grpSpMkLst>
            <pc:docMk/>
            <pc:sldMk cId="4086140070" sldId="339"/>
            <ac:grpSpMk id="91" creationId="{22360A80-CFE5-4CC8-AAC4-376CA9BA38C0}"/>
          </ac:grpSpMkLst>
        </pc:grpChg>
        <pc:grpChg chg="del">
          <ac:chgData name="Danielle Sullivan" userId="c5882b41-3c5e-4351-b821-e9fd37ac4629" providerId="ADAL" clId="{267E12F9-74D3-4C5B-B5BD-6FC81D0AAA32}" dt="2023-01-27T00:33:09.229" v="12092" actId="478"/>
          <ac:grpSpMkLst>
            <pc:docMk/>
            <pc:sldMk cId="4086140070" sldId="339"/>
            <ac:grpSpMk id="99" creationId="{346D3AE9-280E-4B3F-9B52-990289F47A07}"/>
          </ac:grpSpMkLst>
        </pc:grpChg>
        <pc:picChg chg="del">
          <ac:chgData name="Danielle Sullivan" userId="c5882b41-3c5e-4351-b821-e9fd37ac4629" providerId="ADAL" clId="{267E12F9-74D3-4C5B-B5BD-6FC81D0AAA32}" dt="2023-01-27T00:33:09.229" v="12092" actId="478"/>
          <ac:picMkLst>
            <pc:docMk/>
            <pc:sldMk cId="4086140070" sldId="339"/>
            <ac:picMk id="35" creationId="{CFAA515B-C046-4C1F-A8C4-AF1F871C553E}"/>
          </ac:picMkLst>
        </pc:picChg>
        <pc:picChg chg="add mod modCrop">
          <ac:chgData name="Danielle Sullivan" userId="c5882b41-3c5e-4351-b821-e9fd37ac4629" providerId="ADAL" clId="{267E12F9-74D3-4C5B-B5BD-6FC81D0AAA32}" dt="2023-01-27T00:34:16.243" v="12104" actId="732"/>
          <ac:picMkLst>
            <pc:docMk/>
            <pc:sldMk cId="4086140070" sldId="339"/>
            <ac:picMk id="67" creationId="{20DC89BA-EA85-429F-8E70-53A59E3D937F}"/>
          </ac:picMkLst>
        </pc:picChg>
        <pc:picChg chg="add mod">
          <ac:chgData name="Danielle Sullivan" userId="c5882b41-3c5e-4351-b821-e9fd37ac4629" providerId="ADAL" clId="{267E12F9-74D3-4C5B-B5BD-6FC81D0AAA32}" dt="2023-01-27T00:35:40.942" v="12117" actId="1076"/>
          <ac:picMkLst>
            <pc:docMk/>
            <pc:sldMk cId="4086140070" sldId="339"/>
            <ac:picMk id="68" creationId="{EAA8230E-6FDA-4B2A-A7FA-A7044786475F}"/>
          </ac:picMkLst>
        </pc:picChg>
        <pc:cxnChg chg="del mod">
          <ac:chgData name="Danielle Sullivan" userId="c5882b41-3c5e-4351-b821-e9fd37ac4629" providerId="ADAL" clId="{267E12F9-74D3-4C5B-B5BD-6FC81D0AAA32}" dt="2023-01-27T00:33:09.229" v="12092" actId="478"/>
          <ac:cxnSpMkLst>
            <pc:docMk/>
            <pc:sldMk cId="4086140070" sldId="339"/>
            <ac:cxnSpMk id="1119" creationId="{00000000-0000-0000-0000-000000000000}"/>
          </ac:cxnSpMkLst>
        </pc:cxnChg>
        <pc:cxnChg chg="del mod">
          <ac:chgData name="Danielle Sullivan" userId="c5882b41-3c5e-4351-b821-e9fd37ac4629" providerId="ADAL" clId="{267E12F9-74D3-4C5B-B5BD-6FC81D0AAA32}" dt="2023-01-27T00:33:09.229" v="12092" actId="478"/>
          <ac:cxnSpMkLst>
            <pc:docMk/>
            <pc:sldMk cId="4086140070" sldId="339"/>
            <ac:cxnSpMk id="1122" creationId="{00000000-0000-0000-0000-000000000000}"/>
          </ac:cxnSpMkLst>
        </pc:cxnChg>
        <pc:cxnChg chg="del mod">
          <ac:chgData name="Danielle Sullivan" userId="c5882b41-3c5e-4351-b821-e9fd37ac4629" providerId="ADAL" clId="{267E12F9-74D3-4C5B-B5BD-6FC81D0AAA32}" dt="2023-01-27T00:33:09.229" v="12092" actId="478"/>
          <ac:cxnSpMkLst>
            <pc:docMk/>
            <pc:sldMk cId="4086140070" sldId="339"/>
            <ac:cxnSpMk id="1125" creationId="{00000000-0000-0000-0000-000000000000}"/>
          </ac:cxnSpMkLst>
        </pc:cxnChg>
        <pc:cxnChg chg="del mod">
          <ac:chgData name="Danielle Sullivan" userId="c5882b41-3c5e-4351-b821-e9fd37ac4629" providerId="ADAL" clId="{267E12F9-74D3-4C5B-B5BD-6FC81D0AAA32}" dt="2023-01-27T00:33:09.229" v="12092" actId="478"/>
          <ac:cxnSpMkLst>
            <pc:docMk/>
            <pc:sldMk cId="4086140070" sldId="339"/>
            <ac:cxnSpMk id="1128" creationId="{00000000-0000-0000-0000-000000000000}"/>
          </ac:cxnSpMkLst>
        </pc:cxnChg>
        <pc:cxnChg chg="del mod">
          <ac:chgData name="Danielle Sullivan" userId="c5882b41-3c5e-4351-b821-e9fd37ac4629" providerId="ADAL" clId="{267E12F9-74D3-4C5B-B5BD-6FC81D0AAA32}" dt="2023-01-27T00:33:09.229" v="12092" actId="478"/>
          <ac:cxnSpMkLst>
            <pc:docMk/>
            <pc:sldMk cId="4086140070" sldId="339"/>
            <ac:cxnSpMk id="1131" creationId="{00000000-0000-0000-0000-000000000000}"/>
          </ac:cxnSpMkLst>
        </pc:cxnChg>
        <pc:cxnChg chg="del mod">
          <ac:chgData name="Danielle Sullivan" userId="c5882b41-3c5e-4351-b821-e9fd37ac4629" providerId="ADAL" clId="{267E12F9-74D3-4C5B-B5BD-6FC81D0AAA32}" dt="2023-01-27T00:33:09.229" v="12092" actId="478"/>
          <ac:cxnSpMkLst>
            <pc:docMk/>
            <pc:sldMk cId="4086140070" sldId="339"/>
            <ac:cxnSpMk id="1163" creationId="{00000000-0000-0000-0000-000000000000}"/>
          </ac:cxnSpMkLst>
        </pc:cxnChg>
      </pc:sldChg>
      <pc:sldChg chg="addSp modSp add mod ord">
        <pc:chgData name="Danielle Sullivan" userId="c5882b41-3c5e-4351-b821-e9fd37ac4629" providerId="ADAL" clId="{267E12F9-74D3-4C5B-B5BD-6FC81D0AAA32}" dt="2023-02-17T14:45:53.470" v="13798" actId="20577"/>
        <pc:sldMkLst>
          <pc:docMk/>
          <pc:sldMk cId="1804744224" sldId="340"/>
        </pc:sldMkLst>
        <pc:spChg chg="add mod">
          <ac:chgData name="Danielle Sullivan" userId="c5882b41-3c5e-4351-b821-e9fd37ac4629" providerId="ADAL" clId="{267E12F9-74D3-4C5B-B5BD-6FC81D0AAA32}" dt="2023-01-27T00:49:53.703" v="12498" actId="14100"/>
          <ac:spMkLst>
            <pc:docMk/>
            <pc:sldMk cId="1804744224" sldId="340"/>
            <ac:spMk id="2" creationId="{B9B5A17C-B9C5-40C8-B8C6-337FF806F6C8}"/>
          </ac:spMkLst>
        </pc:spChg>
        <pc:spChg chg="mod">
          <ac:chgData name="Danielle Sullivan" userId="c5882b41-3c5e-4351-b821-e9fd37ac4629" providerId="ADAL" clId="{267E12F9-74D3-4C5B-B5BD-6FC81D0AAA32}" dt="2023-01-27T00:49:26.902" v="12494" actId="14100"/>
          <ac:spMkLst>
            <pc:docMk/>
            <pc:sldMk cId="1804744224" sldId="340"/>
            <ac:spMk id="3" creationId="{3F18B280-D78B-48D8-AA70-934BE5AECE94}"/>
          </ac:spMkLst>
        </pc:spChg>
        <pc:spChg chg="mod">
          <ac:chgData name="Danielle Sullivan" userId="c5882b41-3c5e-4351-b821-e9fd37ac4629" providerId="ADAL" clId="{267E12F9-74D3-4C5B-B5BD-6FC81D0AAA32}" dt="2023-02-17T14:45:53.470" v="13798" actId="20577"/>
          <ac:spMkLst>
            <pc:docMk/>
            <pc:sldMk cId="1804744224" sldId="340"/>
            <ac:spMk id="1109" creationId="{00000000-0000-0000-0000-000000000000}"/>
          </ac:spMkLst>
        </pc:spChg>
        <pc:spChg chg="mod ord">
          <ac:chgData name="Danielle Sullivan" userId="c5882b41-3c5e-4351-b821-e9fd37ac4629" providerId="ADAL" clId="{267E12F9-74D3-4C5B-B5BD-6FC81D0AAA32}" dt="2023-02-13T14:54:45.994" v="13733" actId="113"/>
          <ac:spMkLst>
            <pc:docMk/>
            <pc:sldMk cId="1804744224" sldId="340"/>
            <ac:spMk id="1110" creationId="{00000000-0000-0000-0000-000000000000}"/>
          </ac:spMkLst>
        </pc:spChg>
        <pc:grpChg chg="mod">
          <ac:chgData name="Danielle Sullivan" userId="c5882b41-3c5e-4351-b821-e9fd37ac4629" providerId="ADAL" clId="{267E12F9-74D3-4C5B-B5BD-6FC81D0AAA32}" dt="2023-01-27T00:45:33.151" v="12320" actId="1076"/>
          <ac:grpSpMkLst>
            <pc:docMk/>
            <pc:sldMk cId="1804744224" sldId="340"/>
            <ac:grpSpMk id="1111" creationId="{00000000-0000-0000-0000-000000000000}"/>
          </ac:grpSpMkLst>
        </pc:grpChg>
      </pc:sldChg>
      <pc:sldChg chg="addSp delSp modSp add mod ord">
        <pc:chgData name="Danielle Sullivan" userId="c5882b41-3c5e-4351-b821-e9fd37ac4629" providerId="ADAL" clId="{267E12F9-74D3-4C5B-B5BD-6FC81D0AAA32}" dt="2023-01-27T00:59:37.869" v="13185" actId="14100"/>
        <pc:sldMkLst>
          <pc:docMk/>
          <pc:sldMk cId="2147634145" sldId="341"/>
        </pc:sldMkLst>
        <pc:spChg chg="add del mod">
          <ac:chgData name="Danielle Sullivan" userId="c5882b41-3c5e-4351-b821-e9fd37ac4629" providerId="ADAL" clId="{267E12F9-74D3-4C5B-B5BD-6FC81D0AAA32}" dt="2023-01-27T00:57:09.875" v="13146" actId="478"/>
          <ac:spMkLst>
            <pc:docMk/>
            <pc:sldMk cId="2147634145" sldId="341"/>
            <ac:spMk id="3" creationId="{142FC270-A0F1-4DE5-AFB4-DA91DC21EBB9}"/>
          </ac:spMkLst>
        </pc:spChg>
        <pc:spChg chg="add del mod">
          <ac:chgData name="Danielle Sullivan" userId="c5882b41-3c5e-4351-b821-e9fd37ac4629" providerId="ADAL" clId="{267E12F9-74D3-4C5B-B5BD-6FC81D0AAA32}" dt="2023-01-27T00:57:08.596" v="13145" actId="478"/>
          <ac:spMkLst>
            <pc:docMk/>
            <pc:sldMk cId="2147634145" sldId="341"/>
            <ac:spMk id="5" creationId="{E14DDE0A-73B6-4637-8E56-920AE6BA357C}"/>
          </ac:spMkLst>
        </pc:spChg>
        <pc:spChg chg="mod">
          <ac:chgData name="Danielle Sullivan" userId="c5882b41-3c5e-4351-b821-e9fd37ac4629" providerId="ADAL" clId="{267E12F9-74D3-4C5B-B5BD-6FC81D0AAA32}" dt="2023-01-27T00:52:16.237" v="12536" actId="1076"/>
          <ac:spMkLst>
            <pc:docMk/>
            <pc:sldMk cId="2147634145" sldId="341"/>
            <ac:spMk id="26" creationId="{F8591A3F-8EEF-47B3-89F5-F3B6E6B0200D}"/>
          </ac:spMkLst>
        </pc:spChg>
        <pc:spChg chg="del mod topLvl">
          <ac:chgData name="Danielle Sullivan" userId="c5882b41-3c5e-4351-b821-e9fd37ac4629" providerId="ADAL" clId="{267E12F9-74D3-4C5B-B5BD-6FC81D0AAA32}" dt="2023-01-27T00:58:44.799" v="13166" actId="478"/>
          <ac:spMkLst>
            <pc:docMk/>
            <pc:sldMk cId="2147634145" sldId="341"/>
            <ac:spMk id="33" creationId="{7765E779-AEE5-43F4-AB35-0B5124847879}"/>
          </ac:spMkLst>
        </pc:spChg>
        <pc:spChg chg="del mod topLvl">
          <ac:chgData name="Danielle Sullivan" userId="c5882b41-3c5e-4351-b821-e9fd37ac4629" providerId="ADAL" clId="{267E12F9-74D3-4C5B-B5BD-6FC81D0AAA32}" dt="2023-01-27T00:59:10.666" v="13176" actId="478"/>
          <ac:spMkLst>
            <pc:docMk/>
            <pc:sldMk cId="2147634145" sldId="341"/>
            <ac:spMk id="36" creationId="{82539E55-38F2-4B81-8910-015BA86CEB5C}"/>
          </ac:spMkLst>
        </pc:spChg>
        <pc:spChg chg="del topLvl">
          <ac:chgData name="Danielle Sullivan" userId="c5882b41-3c5e-4351-b821-e9fd37ac4629" providerId="ADAL" clId="{267E12F9-74D3-4C5B-B5BD-6FC81D0AAA32}" dt="2023-01-27T00:57:04.173" v="13143" actId="478"/>
          <ac:spMkLst>
            <pc:docMk/>
            <pc:sldMk cId="2147634145" sldId="341"/>
            <ac:spMk id="795" creationId="{00000000-0000-0000-0000-000000000000}"/>
          </ac:spMkLst>
        </pc:spChg>
        <pc:spChg chg="del">
          <ac:chgData name="Danielle Sullivan" userId="c5882b41-3c5e-4351-b821-e9fd37ac4629" providerId="ADAL" clId="{267E12F9-74D3-4C5B-B5BD-6FC81D0AAA32}" dt="2023-01-27T00:56:59.785" v="13141" actId="478"/>
          <ac:spMkLst>
            <pc:docMk/>
            <pc:sldMk cId="2147634145" sldId="341"/>
            <ac:spMk id="796" creationId="{00000000-0000-0000-0000-000000000000}"/>
          </ac:spMkLst>
        </pc:spChg>
        <pc:spChg chg="del">
          <ac:chgData name="Danielle Sullivan" userId="c5882b41-3c5e-4351-b821-e9fd37ac4629" providerId="ADAL" clId="{267E12F9-74D3-4C5B-B5BD-6FC81D0AAA32}" dt="2023-01-27T00:54:31.749" v="12822" actId="478"/>
          <ac:spMkLst>
            <pc:docMk/>
            <pc:sldMk cId="2147634145" sldId="341"/>
            <ac:spMk id="798" creationId="{00000000-0000-0000-0000-000000000000}"/>
          </ac:spMkLst>
        </pc:spChg>
        <pc:spChg chg="del">
          <ac:chgData name="Danielle Sullivan" userId="c5882b41-3c5e-4351-b821-e9fd37ac4629" providerId="ADAL" clId="{267E12F9-74D3-4C5B-B5BD-6FC81D0AAA32}" dt="2023-01-27T00:54:33.466" v="12823" actId="478"/>
          <ac:spMkLst>
            <pc:docMk/>
            <pc:sldMk cId="2147634145" sldId="341"/>
            <ac:spMk id="799" creationId="{00000000-0000-0000-0000-000000000000}"/>
          </ac:spMkLst>
        </pc:spChg>
        <pc:spChg chg="del mod">
          <ac:chgData name="Danielle Sullivan" userId="c5882b41-3c5e-4351-b821-e9fd37ac4629" providerId="ADAL" clId="{267E12F9-74D3-4C5B-B5BD-6FC81D0AAA32}" dt="2023-01-27T00:54:30.213" v="12821" actId="478"/>
          <ac:spMkLst>
            <pc:docMk/>
            <pc:sldMk cId="2147634145" sldId="341"/>
            <ac:spMk id="800" creationId="{00000000-0000-0000-0000-000000000000}"/>
          </ac:spMkLst>
        </pc:spChg>
        <pc:spChg chg="mod">
          <ac:chgData name="Danielle Sullivan" userId="c5882b41-3c5e-4351-b821-e9fd37ac4629" providerId="ADAL" clId="{267E12F9-74D3-4C5B-B5BD-6FC81D0AAA32}" dt="2023-01-27T00:56:43.511" v="13137" actId="1076"/>
          <ac:spMkLst>
            <pc:docMk/>
            <pc:sldMk cId="2147634145" sldId="341"/>
            <ac:spMk id="801" creationId="{00000000-0000-0000-0000-000000000000}"/>
          </ac:spMkLst>
        </pc:spChg>
        <pc:spChg chg="mod">
          <ac:chgData name="Danielle Sullivan" userId="c5882b41-3c5e-4351-b821-e9fd37ac4629" providerId="ADAL" clId="{267E12F9-74D3-4C5B-B5BD-6FC81D0AAA32}" dt="2023-01-27T00:56:50.750" v="13139" actId="1076"/>
          <ac:spMkLst>
            <pc:docMk/>
            <pc:sldMk cId="2147634145" sldId="341"/>
            <ac:spMk id="802" creationId="{00000000-0000-0000-0000-000000000000}"/>
          </ac:spMkLst>
        </pc:spChg>
        <pc:spChg chg="del">
          <ac:chgData name="Danielle Sullivan" userId="c5882b41-3c5e-4351-b821-e9fd37ac4629" providerId="ADAL" clId="{267E12F9-74D3-4C5B-B5BD-6FC81D0AAA32}" dt="2023-01-27T00:57:01.668" v="13142" actId="478"/>
          <ac:spMkLst>
            <pc:docMk/>
            <pc:sldMk cId="2147634145" sldId="341"/>
            <ac:spMk id="803" creationId="{00000000-0000-0000-0000-000000000000}"/>
          </ac:spMkLst>
        </pc:spChg>
        <pc:spChg chg="mod">
          <ac:chgData name="Danielle Sullivan" userId="c5882b41-3c5e-4351-b821-e9fd37ac4629" providerId="ADAL" clId="{267E12F9-74D3-4C5B-B5BD-6FC81D0AAA32}" dt="2023-01-27T00:56:56.451" v="13140" actId="1076"/>
          <ac:spMkLst>
            <pc:docMk/>
            <pc:sldMk cId="2147634145" sldId="341"/>
            <ac:spMk id="804" creationId="{00000000-0000-0000-0000-000000000000}"/>
          </ac:spMkLst>
        </pc:spChg>
        <pc:spChg chg="mod">
          <ac:chgData name="Danielle Sullivan" userId="c5882b41-3c5e-4351-b821-e9fd37ac4629" providerId="ADAL" clId="{267E12F9-74D3-4C5B-B5BD-6FC81D0AAA32}" dt="2023-01-27T00:56:56.451" v="13140" actId="1076"/>
          <ac:spMkLst>
            <pc:docMk/>
            <pc:sldMk cId="2147634145" sldId="341"/>
            <ac:spMk id="805" creationId="{00000000-0000-0000-0000-000000000000}"/>
          </ac:spMkLst>
        </pc:spChg>
        <pc:spChg chg="mod">
          <ac:chgData name="Danielle Sullivan" userId="c5882b41-3c5e-4351-b821-e9fd37ac4629" providerId="ADAL" clId="{267E12F9-74D3-4C5B-B5BD-6FC81D0AAA32}" dt="2023-01-27T00:57:47.441" v="13152" actId="1076"/>
          <ac:spMkLst>
            <pc:docMk/>
            <pc:sldMk cId="2147634145" sldId="341"/>
            <ac:spMk id="806" creationId="{00000000-0000-0000-0000-000000000000}"/>
          </ac:spMkLst>
        </pc:spChg>
        <pc:spChg chg="mod">
          <ac:chgData name="Danielle Sullivan" userId="c5882b41-3c5e-4351-b821-e9fd37ac4629" providerId="ADAL" clId="{267E12F9-74D3-4C5B-B5BD-6FC81D0AAA32}" dt="2023-01-27T00:57:47.441" v="13152" actId="1076"/>
          <ac:spMkLst>
            <pc:docMk/>
            <pc:sldMk cId="2147634145" sldId="341"/>
            <ac:spMk id="807" creationId="{00000000-0000-0000-0000-000000000000}"/>
          </ac:spMkLst>
        </pc:spChg>
        <pc:grpChg chg="add del mod">
          <ac:chgData name="Danielle Sullivan" userId="c5882b41-3c5e-4351-b821-e9fd37ac4629" providerId="ADAL" clId="{267E12F9-74D3-4C5B-B5BD-6FC81D0AAA32}" dt="2023-01-27T00:58:44.799" v="13166" actId="478"/>
          <ac:grpSpMkLst>
            <pc:docMk/>
            <pc:sldMk cId="2147634145" sldId="341"/>
            <ac:grpSpMk id="31" creationId="{A077FB6F-9F1D-4BCC-ABCB-78158F1D1632}"/>
          </ac:grpSpMkLst>
        </pc:grpChg>
        <pc:grpChg chg="add del mod">
          <ac:chgData name="Danielle Sullivan" userId="c5882b41-3c5e-4351-b821-e9fd37ac4629" providerId="ADAL" clId="{267E12F9-74D3-4C5B-B5BD-6FC81D0AAA32}" dt="2023-01-27T00:59:10.666" v="13176" actId="478"/>
          <ac:grpSpMkLst>
            <pc:docMk/>
            <pc:sldMk cId="2147634145" sldId="341"/>
            <ac:grpSpMk id="34" creationId="{05A57BA8-5157-43EE-A99C-41B7A9C565DD}"/>
          </ac:grpSpMkLst>
        </pc:grpChg>
        <pc:grpChg chg="mod">
          <ac:chgData name="Danielle Sullivan" userId="c5882b41-3c5e-4351-b821-e9fd37ac4629" providerId="ADAL" clId="{267E12F9-74D3-4C5B-B5BD-6FC81D0AAA32}" dt="2023-01-27T00:56:56.451" v="13140" actId="1076"/>
          <ac:grpSpMkLst>
            <pc:docMk/>
            <pc:sldMk cId="2147634145" sldId="341"/>
            <ac:grpSpMk id="784" creationId="{00000000-0000-0000-0000-000000000000}"/>
          </ac:grpSpMkLst>
        </pc:grpChg>
        <pc:grpChg chg="mod">
          <ac:chgData name="Danielle Sullivan" userId="c5882b41-3c5e-4351-b821-e9fd37ac4629" providerId="ADAL" clId="{267E12F9-74D3-4C5B-B5BD-6FC81D0AAA32}" dt="2023-01-27T00:56:46.808" v="13138" actId="1076"/>
          <ac:grpSpMkLst>
            <pc:docMk/>
            <pc:sldMk cId="2147634145" sldId="341"/>
            <ac:grpSpMk id="787" creationId="{00000000-0000-0000-0000-000000000000}"/>
          </ac:grpSpMkLst>
        </pc:grpChg>
        <pc:grpChg chg="mod">
          <ac:chgData name="Danielle Sullivan" userId="c5882b41-3c5e-4351-b821-e9fd37ac4629" providerId="ADAL" clId="{267E12F9-74D3-4C5B-B5BD-6FC81D0AAA32}" dt="2023-01-27T00:57:47.441" v="13152" actId="1076"/>
          <ac:grpSpMkLst>
            <pc:docMk/>
            <pc:sldMk cId="2147634145" sldId="341"/>
            <ac:grpSpMk id="790" creationId="{00000000-0000-0000-0000-000000000000}"/>
          </ac:grpSpMkLst>
        </pc:grpChg>
        <pc:grpChg chg="del">
          <ac:chgData name="Danielle Sullivan" userId="c5882b41-3c5e-4351-b821-e9fd37ac4629" providerId="ADAL" clId="{267E12F9-74D3-4C5B-B5BD-6FC81D0AAA32}" dt="2023-01-27T00:57:04.173" v="13143" actId="478"/>
          <ac:grpSpMkLst>
            <pc:docMk/>
            <pc:sldMk cId="2147634145" sldId="341"/>
            <ac:grpSpMk id="793" creationId="{00000000-0000-0000-0000-000000000000}"/>
          </ac:grpSpMkLst>
        </pc:grpChg>
        <pc:picChg chg="add mod ord">
          <ac:chgData name="Danielle Sullivan" userId="c5882b41-3c5e-4351-b821-e9fd37ac4629" providerId="ADAL" clId="{267E12F9-74D3-4C5B-B5BD-6FC81D0AAA32}" dt="2023-01-27T00:58:29.961" v="13161" actId="14100"/>
          <ac:picMkLst>
            <pc:docMk/>
            <pc:sldMk cId="2147634145" sldId="341"/>
            <ac:picMk id="30" creationId="{B10BBF1B-3E83-4816-A3F7-C2693B74A8A5}"/>
          </ac:picMkLst>
        </pc:picChg>
        <pc:picChg chg="mod ord topLvl">
          <ac:chgData name="Danielle Sullivan" userId="c5882b41-3c5e-4351-b821-e9fd37ac4629" providerId="ADAL" clId="{267E12F9-74D3-4C5B-B5BD-6FC81D0AAA32}" dt="2023-01-27T00:59:37.869" v="13185" actId="14100"/>
          <ac:picMkLst>
            <pc:docMk/>
            <pc:sldMk cId="2147634145" sldId="341"/>
            <ac:picMk id="32" creationId="{DF2386CE-3FCD-4508-A2A0-AD865C73B905}"/>
          </ac:picMkLst>
        </pc:picChg>
        <pc:picChg chg="mod ord topLvl">
          <ac:chgData name="Danielle Sullivan" userId="c5882b41-3c5e-4351-b821-e9fd37ac4629" providerId="ADAL" clId="{267E12F9-74D3-4C5B-B5BD-6FC81D0AAA32}" dt="2023-01-27T00:59:23.671" v="13181" actId="167"/>
          <ac:picMkLst>
            <pc:docMk/>
            <pc:sldMk cId="2147634145" sldId="341"/>
            <ac:picMk id="35" creationId="{B47F6A51-2403-43D7-9291-F9BAA831A37B}"/>
          </ac:picMkLst>
        </pc:picChg>
        <pc:picChg chg="del topLvl">
          <ac:chgData name="Danielle Sullivan" userId="c5882b41-3c5e-4351-b821-e9fd37ac4629" providerId="ADAL" clId="{267E12F9-74D3-4C5B-B5BD-6FC81D0AAA32}" dt="2023-01-27T00:57:05.667" v="13144" actId="478"/>
          <ac:picMkLst>
            <pc:docMk/>
            <pc:sldMk cId="2147634145" sldId="341"/>
            <ac:picMk id="794" creationId="{00000000-0000-0000-0000-000000000000}"/>
          </ac:picMkLst>
        </pc:picChg>
      </pc:sldChg>
      <pc:sldChg chg="addSp delSp modSp add mod ord">
        <pc:chgData name="Danielle Sullivan" userId="c5882b41-3c5e-4351-b821-e9fd37ac4629" providerId="ADAL" clId="{267E12F9-74D3-4C5B-B5BD-6FC81D0AAA32}" dt="2023-01-27T01:02:58.963" v="13227" actId="1076"/>
        <pc:sldMkLst>
          <pc:docMk/>
          <pc:sldMk cId="3955615443" sldId="342"/>
        </pc:sldMkLst>
        <pc:spChg chg="add del mod">
          <ac:chgData name="Danielle Sullivan" userId="c5882b41-3c5e-4351-b821-e9fd37ac4629" providerId="ADAL" clId="{267E12F9-74D3-4C5B-B5BD-6FC81D0AAA32}" dt="2023-01-27T01:02:46.338" v="13225" actId="478"/>
          <ac:spMkLst>
            <pc:docMk/>
            <pc:sldMk cId="3955615443" sldId="342"/>
            <ac:spMk id="3" creationId="{55F057F3-5549-4EBA-8E4C-AD6EACE34C32}"/>
          </ac:spMkLst>
        </pc:spChg>
        <pc:spChg chg="mod">
          <ac:chgData name="Danielle Sullivan" userId="c5882b41-3c5e-4351-b821-e9fd37ac4629" providerId="ADAL" clId="{267E12F9-74D3-4C5B-B5BD-6FC81D0AAA32}" dt="2023-01-27T01:02:58.963" v="13227" actId="1076"/>
          <ac:spMkLst>
            <pc:docMk/>
            <pc:sldMk cId="3955615443" sldId="342"/>
            <ac:spMk id="4" creationId="{54B3CE83-DB1E-4F5F-A8C0-33790936F612}"/>
          </ac:spMkLst>
        </pc:spChg>
        <pc:spChg chg="mod">
          <ac:chgData name="Danielle Sullivan" userId="c5882b41-3c5e-4351-b821-e9fd37ac4629" providerId="ADAL" clId="{267E12F9-74D3-4C5B-B5BD-6FC81D0AAA32}" dt="2023-01-27T01:01:47.275" v="13220" actId="20577"/>
          <ac:spMkLst>
            <pc:docMk/>
            <pc:sldMk cId="3955615443" sldId="342"/>
            <ac:spMk id="757" creationId="{00000000-0000-0000-0000-000000000000}"/>
          </ac:spMkLst>
        </pc:spChg>
        <pc:spChg chg="del">
          <ac:chgData name="Danielle Sullivan" userId="c5882b41-3c5e-4351-b821-e9fd37ac4629" providerId="ADAL" clId="{267E12F9-74D3-4C5B-B5BD-6FC81D0AAA32}" dt="2023-01-27T01:02:25.341" v="13221" actId="478"/>
          <ac:spMkLst>
            <pc:docMk/>
            <pc:sldMk cId="3955615443" sldId="342"/>
            <ac:spMk id="758" creationId="{00000000-0000-0000-0000-000000000000}"/>
          </ac:spMkLst>
        </pc:spChg>
        <pc:picChg chg="add mod">
          <ac:chgData name="Danielle Sullivan" userId="c5882b41-3c5e-4351-b821-e9fd37ac4629" providerId="ADAL" clId="{267E12F9-74D3-4C5B-B5BD-6FC81D0AAA32}" dt="2023-01-27T01:02:58.963" v="13227" actId="1076"/>
          <ac:picMkLst>
            <pc:docMk/>
            <pc:sldMk cId="3955615443" sldId="342"/>
            <ac:picMk id="6" creationId="{DBB64495-2F89-4748-AAEC-A4C4D1DEA09E}"/>
          </ac:picMkLst>
        </pc:picChg>
      </pc:sldChg>
      <pc:sldChg chg="addSp delSp modSp add mod">
        <pc:chgData name="Danielle Sullivan" userId="c5882b41-3c5e-4351-b821-e9fd37ac4629" providerId="ADAL" clId="{267E12F9-74D3-4C5B-B5BD-6FC81D0AAA32}" dt="2023-02-13T16:36:35.110" v="13758" actId="14100"/>
        <pc:sldMkLst>
          <pc:docMk/>
          <pc:sldMk cId="1019544357" sldId="343"/>
        </pc:sldMkLst>
        <pc:spChg chg="mod">
          <ac:chgData name="Danielle Sullivan" userId="c5882b41-3c5e-4351-b821-e9fd37ac4629" providerId="ADAL" clId="{267E12F9-74D3-4C5B-B5BD-6FC81D0AAA32}" dt="2023-02-13T16:36:35.110" v="13758" actId="14100"/>
          <ac:spMkLst>
            <pc:docMk/>
            <pc:sldMk cId="1019544357" sldId="343"/>
            <ac:spMk id="4" creationId="{54B3CE83-DB1E-4F5F-A8C0-33790936F612}"/>
          </ac:spMkLst>
        </pc:spChg>
        <pc:spChg chg="add mod">
          <ac:chgData name="Danielle Sullivan" userId="c5882b41-3c5e-4351-b821-e9fd37ac4629" providerId="ADAL" clId="{267E12F9-74D3-4C5B-B5BD-6FC81D0AAA32}" dt="2023-01-27T01:19:32.795" v="13589" actId="1076"/>
          <ac:spMkLst>
            <pc:docMk/>
            <pc:sldMk cId="1019544357" sldId="343"/>
            <ac:spMk id="5" creationId="{FA3F9320-3181-452B-8773-B0A04CEC4560}"/>
          </ac:spMkLst>
        </pc:spChg>
        <pc:spChg chg="add mod">
          <ac:chgData name="Danielle Sullivan" userId="c5882b41-3c5e-4351-b821-e9fd37ac4629" providerId="ADAL" clId="{267E12F9-74D3-4C5B-B5BD-6FC81D0AAA32}" dt="2023-01-27T01:19:32.795" v="13589" actId="1076"/>
          <ac:spMkLst>
            <pc:docMk/>
            <pc:sldMk cId="1019544357" sldId="343"/>
            <ac:spMk id="7" creationId="{BE1A30BF-D6D8-44D5-8115-B686C4DB9B7C}"/>
          </ac:spMkLst>
        </pc:spChg>
        <pc:spChg chg="mod">
          <ac:chgData name="Danielle Sullivan" userId="c5882b41-3c5e-4351-b821-e9fd37ac4629" providerId="ADAL" clId="{267E12F9-74D3-4C5B-B5BD-6FC81D0AAA32}" dt="2023-01-27T01:03:26.212" v="13245" actId="20577"/>
          <ac:spMkLst>
            <pc:docMk/>
            <pc:sldMk cId="1019544357" sldId="343"/>
            <ac:spMk id="757" creationId="{00000000-0000-0000-0000-000000000000}"/>
          </ac:spMkLst>
        </pc:spChg>
        <pc:picChg chg="add mod">
          <ac:chgData name="Danielle Sullivan" userId="c5882b41-3c5e-4351-b821-e9fd37ac4629" providerId="ADAL" clId="{267E12F9-74D3-4C5B-B5BD-6FC81D0AAA32}" dt="2023-02-13T16:36:02.914" v="13752" actId="1076"/>
          <ac:picMkLst>
            <pc:docMk/>
            <pc:sldMk cId="1019544357" sldId="343"/>
            <ac:picMk id="3" creationId="{2D9E1D70-E474-C766-6D40-BC01AEE5A4F1}"/>
          </ac:picMkLst>
        </pc:picChg>
        <pc:picChg chg="del">
          <ac:chgData name="Danielle Sullivan" userId="c5882b41-3c5e-4351-b821-e9fd37ac4629" providerId="ADAL" clId="{267E12F9-74D3-4C5B-B5BD-6FC81D0AAA32}" dt="2023-01-27T01:04:24.891" v="13275" actId="478"/>
          <ac:picMkLst>
            <pc:docMk/>
            <pc:sldMk cId="1019544357" sldId="343"/>
            <ac:picMk id="6" creationId="{DBB64495-2F89-4748-AAEC-A4C4D1DEA09E}"/>
          </ac:picMkLst>
        </pc:picChg>
        <pc:picChg chg="add mod">
          <ac:chgData name="Danielle Sullivan" userId="c5882b41-3c5e-4351-b821-e9fd37ac4629" providerId="ADAL" clId="{267E12F9-74D3-4C5B-B5BD-6FC81D0AAA32}" dt="2023-02-13T16:36:05.164" v="13753" actId="1076"/>
          <ac:picMkLst>
            <pc:docMk/>
            <pc:sldMk cId="1019544357" sldId="343"/>
            <ac:picMk id="8" creationId="{0E88E103-41F6-33C6-DD17-26BED67CFCB5}"/>
          </ac:picMkLst>
        </pc:picChg>
        <pc:picChg chg="add mod">
          <ac:chgData name="Danielle Sullivan" userId="c5882b41-3c5e-4351-b821-e9fd37ac4629" providerId="ADAL" clId="{267E12F9-74D3-4C5B-B5BD-6FC81D0AAA32}" dt="2023-02-13T16:36:07.443" v="13754" actId="1076"/>
          <ac:picMkLst>
            <pc:docMk/>
            <pc:sldMk cId="1019544357" sldId="343"/>
            <ac:picMk id="10" creationId="{21018FC8-1585-37B5-EA94-4AA223C73CEE}"/>
          </ac:picMkLst>
        </pc:picChg>
        <pc:picChg chg="add mod">
          <ac:chgData name="Danielle Sullivan" userId="c5882b41-3c5e-4351-b821-e9fd37ac4629" providerId="ADAL" clId="{267E12F9-74D3-4C5B-B5BD-6FC81D0AAA32}" dt="2023-02-13T16:36:12.381" v="13755" actId="1076"/>
          <ac:picMkLst>
            <pc:docMk/>
            <pc:sldMk cId="1019544357" sldId="343"/>
            <ac:picMk id="12" creationId="{7FB794ED-D0B3-5528-9253-F56B6397401F}"/>
          </ac:picMkLst>
        </pc:picChg>
      </pc:sldChg>
      <pc:sldChg chg="modSp add del mod">
        <pc:chgData name="Danielle Sullivan" userId="c5882b41-3c5e-4351-b821-e9fd37ac4629" providerId="ADAL" clId="{267E12F9-74D3-4C5B-B5BD-6FC81D0AAA32}" dt="2023-02-13T16:40:44.303" v="13777" actId="2696"/>
        <pc:sldMkLst>
          <pc:docMk/>
          <pc:sldMk cId="2607328777" sldId="344"/>
        </pc:sldMkLst>
        <pc:spChg chg="mod">
          <ac:chgData name="Danielle Sullivan" userId="c5882b41-3c5e-4351-b821-e9fd37ac4629" providerId="ADAL" clId="{267E12F9-74D3-4C5B-B5BD-6FC81D0AAA32}" dt="2023-01-27T01:04:56.961" v="13309" actId="1076"/>
          <ac:spMkLst>
            <pc:docMk/>
            <pc:sldMk cId="2607328777" sldId="344"/>
            <ac:spMk id="5" creationId="{FA3F9320-3181-452B-8773-B0A04CEC4560}"/>
          </ac:spMkLst>
        </pc:spChg>
        <pc:spChg chg="mod">
          <ac:chgData name="Danielle Sullivan" userId="c5882b41-3c5e-4351-b821-e9fd37ac4629" providerId="ADAL" clId="{267E12F9-74D3-4C5B-B5BD-6FC81D0AAA32}" dt="2023-01-27T01:05:08.045" v="13327" actId="20577"/>
          <ac:spMkLst>
            <pc:docMk/>
            <pc:sldMk cId="2607328777" sldId="344"/>
            <ac:spMk id="7" creationId="{BE1A30BF-D6D8-44D5-8115-B686C4DB9B7C}"/>
          </ac:spMkLst>
        </pc:spChg>
        <pc:spChg chg="mod">
          <ac:chgData name="Danielle Sullivan" userId="c5882b41-3c5e-4351-b821-e9fd37ac4629" providerId="ADAL" clId="{267E12F9-74D3-4C5B-B5BD-6FC81D0AAA32}" dt="2023-01-27T01:04:54.127" v="13308" actId="1076"/>
          <ac:spMkLst>
            <pc:docMk/>
            <pc:sldMk cId="2607328777" sldId="344"/>
            <ac:spMk id="757" creationId="{00000000-0000-0000-0000-000000000000}"/>
          </ac:spMkLst>
        </pc:spChg>
      </pc:sldChg>
      <pc:sldChg chg="addSp delSp modSp add mod">
        <pc:chgData name="Danielle Sullivan" userId="c5882b41-3c5e-4351-b821-e9fd37ac4629" providerId="ADAL" clId="{267E12F9-74D3-4C5B-B5BD-6FC81D0AAA32}" dt="2023-02-13T16:43:39.855" v="13786" actId="1076"/>
        <pc:sldMkLst>
          <pc:docMk/>
          <pc:sldMk cId="3376597940" sldId="345"/>
        </pc:sldMkLst>
        <pc:spChg chg="mod">
          <ac:chgData name="Danielle Sullivan" userId="c5882b41-3c5e-4351-b821-e9fd37ac4629" providerId="ADAL" clId="{267E12F9-74D3-4C5B-B5BD-6FC81D0AAA32}" dt="2023-01-27T01:05:36.159" v="13361" actId="20577"/>
          <ac:spMkLst>
            <pc:docMk/>
            <pc:sldMk cId="3376597940" sldId="345"/>
            <ac:spMk id="7" creationId="{BE1A30BF-D6D8-44D5-8115-B686C4DB9B7C}"/>
          </ac:spMkLst>
        </pc:spChg>
        <pc:spChg chg="add mod">
          <ac:chgData name="Danielle Sullivan" userId="c5882b41-3c5e-4351-b821-e9fd37ac4629" providerId="ADAL" clId="{267E12F9-74D3-4C5B-B5BD-6FC81D0AAA32}" dt="2023-01-27T01:07:08.910" v="13373" actId="1076"/>
          <ac:spMkLst>
            <pc:docMk/>
            <pc:sldMk cId="3376597940" sldId="345"/>
            <ac:spMk id="12" creationId="{4E5EBCA8-31C9-43F6-A962-B4150160A795}"/>
          </ac:spMkLst>
        </pc:spChg>
        <pc:spChg chg="mod">
          <ac:chgData name="Danielle Sullivan" userId="c5882b41-3c5e-4351-b821-e9fd37ac4629" providerId="ADAL" clId="{267E12F9-74D3-4C5B-B5BD-6FC81D0AAA32}" dt="2023-02-13T16:43:39.855" v="13786" actId="1076"/>
          <ac:spMkLst>
            <pc:docMk/>
            <pc:sldMk cId="3376597940" sldId="345"/>
            <ac:spMk id="757" creationId="{00000000-0000-0000-0000-000000000000}"/>
          </ac:spMkLst>
        </pc:spChg>
        <pc:picChg chg="add mod modCrop">
          <ac:chgData name="Danielle Sullivan" userId="c5882b41-3c5e-4351-b821-e9fd37ac4629" providerId="ADAL" clId="{267E12F9-74D3-4C5B-B5BD-6FC81D0AAA32}" dt="2023-01-27T01:06:28.783" v="13365" actId="732"/>
          <ac:picMkLst>
            <pc:docMk/>
            <pc:sldMk cId="3376597940" sldId="345"/>
            <ac:picMk id="3" creationId="{0E836C27-A692-4A35-9EEB-7722CE737EF7}"/>
          </ac:picMkLst>
        </pc:picChg>
        <pc:picChg chg="add del">
          <ac:chgData name="Danielle Sullivan" userId="c5882b41-3c5e-4351-b821-e9fd37ac4629" providerId="ADAL" clId="{267E12F9-74D3-4C5B-B5BD-6FC81D0AAA32}" dt="2023-01-27T01:06:40.605" v="13367" actId="22"/>
          <ac:picMkLst>
            <pc:docMk/>
            <pc:sldMk cId="3376597940" sldId="345"/>
            <ac:picMk id="8" creationId="{86290632-35A9-4640-B9A1-C5AAF4E6F11C}"/>
          </ac:picMkLst>
        </pc:picChg>
        <pc:picChg chg="add del">
          <ac:chgData name="Danielle Sullivan" userId="c5882b41-3c5e-4351-b821-e9fd37ac4629" providerId="ADAL" clId="{267E12F9-74D3-4C5B-B5BD-6FC81D0AAA32}" dt="2023-01-27T01:06:45.326" v="13369" actId="22"/>
          <ac:picMkLst>
            <pc:docMk/>
            <pc:sldMk cId="3376597940" sldId="345"/>
            <ac:picMk id="10" creationId="{6E5E8C97-291F-45FB-8C66-F90752E18931}"/>
          </ac:picMkLst>
        </pc:picChg>
      </pc:sldChg>
      <pc:sldChg chg="addSp modSp add mod ord">
        <pc:chgData name="Danielle Sullivan" userId="c5882b41-3c5e-4351-b821-e9fd37ac4629" providerId="ADAL" clId="{267E12F9-74D3-4C5B-B5BD-6FC81D0AAA32}" dt="2023-01-27T01:09:01.878" v="13430" actId="1076"/>
        <pc:sldMkLst>
          <pc:docMk/>
          <pc:sldMk cId="2635692977" sldId="346"/>
        </pc:sldMkLst>
        <pc:spChg chg="mod">
          <ac:chgData name="Danielle Sullivan" userId="c5882b41-3c5e-4351-b821-e9fd37ac4629" providerId="ADAL" clId="{267E12F9-74D3-4C5B-B5BD-6FC81D0AAA32}" dt="2023-01-27T01:08:14.839" v="13425" actId="14100"/>
          <ac:spMkLst>
            <pc:docMk/>
            <pc:sldMk cId="2635692977" sldId="346"/>
            <ac:spMk id="7" creationId="{BE1A30BF-D6D8-44D5-8115-B686C4DB9B7C}"/>
          </ac:spMkLst>
        </pc:spChg>
        <pc:spChg chg="mod">
          <ac:chgData name="Danielle Sullivan" userId="c5882b41-3c5e-4351-b821-e9fd37ac4629" providerId="ADAL" clId="{267E12F9-74D3-4C5B-B5BD-6FC81D0AAA32}" dt="2023-01-27T01:07:57.371" v="13397" actId="20577"/>
          <ac:spMkLst>
            <pc:docMk/>
            <pc:sldMk cId="2635692977" sldId="346"/>
            <ac:spMk id="757" creationId="{00000000-0000-0000-0000-000000000000}"/>
          </ac:spMkLst>
        </pc:spChg>
        <pc:picChg chg="add mod">
          <ac:chgData name="Danielle Sullivan" userId="c5882b41-3c5e-4351-b821-e9fd37ac4629" providerId="ADAL" clId="{267E12F9-74D3-4C5B-B5BD-6FC81D0AAA32}" dt="2023-01-27T01:09:01.878" v="13430" actId="1076"/>
          <ac:picMkLst>
            <pc:docMk/>
            <pc:sldMk cId="2635692977" sldId="346"/>
            <ac:picMk id="6" creationId="{14308EA1-ED3C-4E5F-89E3-BD4039032710}"/>
          </ac:picMkLst>
        </pc:picChg>
      </pc:sldChg>
      <pc:sldChg chg="add del">
        <pc:chgData name="Danielle Sullivan" userId="c5882b41-3c5e-4351-b821-e9fd37ac4629" providerId="ADAL" clId="{267E12F9-74D3-4C5B-B5BD-6FC81D0AAA32}" dt="2023-02-20T21:45:24.676" v="14392" actId="2696"/>
        <pc:sldMkLst>
          <pc:docMk/>
          <pc:sldMk cId="3923563577" sldId="347"/>
        </pc:sldMkLst>
      </pc:sldChg>
      <pc:sldChg chg="addSp modSp add mod">
        <pc:chgData name="Danielle Sullivan" userId="c5882b41-3c5e-4351-b821-e9fd37ac4629" providerId="ADAL" clId="{267E12F9-74D3-4C5B-B5BD-6FC81D0AAA32}" dt="2023-02-13T16:44:19.861" v="13789" actId="1076"/>
        <pc:sldMkLst>
          <pc:docMk/>
          <pc:sldMk cId="2285087856" sldId="348"/>
        </pc:sldMkLst>
        <pc:spChg chg="mod">
          <ac:chgData name="Danielle Sullivan" userId="c5882b41-3c5e-4351-b821-e9fd37ac4629" providerId="ADAL" clId="{267E12F9-74D3-4C5B-B5BD-6FC81D0AAA32}" dt="2023-02-13T16:40:32.280" v="13776" actId="1076"/>
          <ac:spMkLst>
            <pc:docMk/>
            <pc:sldMk cId="2285087856" sldId="348"/>
            <ac:spMk id="5" creationId="{FA3F9320-3181-452B-8773-B0A04CEC4560}"/>
          </ac:spMkLst>
        </pc:spChg>
        <pc:spChg chg="mod">
          <ac:chgData name="Danielle Sullivan" userId="c5882b41-3c5e-4351-b821-e9fd37ac4629" providerId="ADAL" clId="{267E12F9-74D3-4C5B-B5BD-6FC81D0AAA32}" dt="2023-02-13T16:40:32.280" v="13776" actId="1076"/>
          <ac:spMkLst>
            <pc:docMk/>
            <pc:sldMk cId="2285087856" sldId="348"/>
            <ac:spMk id="7" creationId="{BE1A30BF-D6D8-44D5-8115-B686C4DB9B7C}"/>
          </ac:spMkLst>
        </pc:spChg>
        <pc:spChg chg="mod">
          <ac:chgData name="Danielle Sullivan" userId="c5882b41-3c5e-4351-b821-e9fd37ac4629" providerId="ADAL" clId="{267E12F9-74D3-4C5B-B5BD-6FC81D0AAA32}" dt="2023-02-13T16:39:33.267" v="13765" actId="1076"/>
          <ac:spMkLst>
            <pc:docMk/>
            <pc:sldMk cId="2285087856" sldId="348"/>
            <ac:spMk id="757" creationId="{00000000-0000-0000-0000-000000000000}"/>
          </ac:spMkLst>
        </pc:spChg>
        <pc:picChg chg="add mod">
          <ac:chgData name="Danielle Sullivan" userId="c5882b41-3c5e-4351-b821-e9fd37ac4629" providerId="ADAL" clId="{267E12F9-74D3-4C5B-B5BD-6FC81D0AAA32}" dt="2023-02-13T16:44:19.861" v="13789" actId="1076"/>
          <ac:picMkLst>
            <pc:docMk/>
            <pc:sldMk cId="2285087856" sldId="348"/>
            <ac:picMk id="3" creationId="{460045AC-CD4A-1C94-6FF7-CF19B9EE2396}"/>
          </ac:picMkLst>
        </pc:picChg>
      </pc:sldChg>
      <pc:sldChg chg="addSp delSp modSp add mod">
        <pc:chgData name="Danielle Sullivan" userId="c5882b41-3c5e-4351-b821-e9fd37ac4629" providerId="ADAL" clId="{267E12F9-74D3-4C5B-B5BD-6FC81D0AAA32}" dt="2023-02-13T16:42:49.951" v="13783" actId="14100"/>
        <pc:sldMkLst>
          <pc:docMk/>
          <pc:sldMk cId="4061357362" sldId="349"/>
        </pc:sldMkLst>
        <pc:picChg chg="del">
          <ac:chgData name="Danielle Sullivan" userId="c5882b41-3c5e-4351-b821-e9fd37ac4629" providerId="ADAL" clId="{267E12F9-74D3-4C5B-B5BD-6FC81D0AAA32}" dt="2023-02-13T16:42:38.707" v="13779" actId="478"/>
          <ac:picMkLst>
            <pc:docMk/>
            <pc:sldMk cId="4061357362" sldId="349"/>
            <ac:picMk id="3" creationId="{460045AC-CD4A-1C94-6FF7-CF19B9EE2396}"/>
          </ac:picMkLst>
        </pc:picChg>
        <pc:picChg chg="add mod">
          <ac:chgData name="Danielle Sullivan" userId="c5882b41-3c5e-4351-b821-e9fd37ac4629" providerId="ADAL" clId="{267E12F9-74D3-4C5B-B5BD-6FC81D0AAA32}" dt="2023-02-13T16:42:49.951" v="13783" actId="14100"/>
          <ac:picMkLst>
            <pc:docMk/>
            <pc:sldMk cId="4061357362" sldId="349"/>
            <ac:picMk id="6" creationId="{6EC5F369-EE7F-AFA8-9F87-B839FDA10058}"/>
          </ac:picMkLst>
        </pc:picChg>
      </pc:sldChg>
      <pc:sldChg chg="modSp mod">
        <pc:chgData name="Danielle Sullivan" userId="c5882b41-3c5e-4351-b821-e9fd37ac4629" providerId="ADAL" clId="{267E12F9-74D3-4C5B-B5BD-6FC81D0AAA32}" dt="2023-02-17T14:46:48.412" v="13870" actId="20577"/>
        <pc:sldMkLst>
          <pc:docMk/>
          <pc:sldMk cId="1050012980" sldId="350"/>
        </pc:sldMkLst>
        <pc:spChg chg="mod">
          <ac:chgData name="Danielle Sullivan" userId="c5882b41-3c5e-4351-b821-e9fd37ac4629" providerId="ADAL" clId="{267E12F9-74D3-4C5B-B5BD-6FC81D0AAA32}" dt="2023-02-17T14:46:48.412" v="13870" actId="20577"/>
          <ac:spMkLst>
            <pc:docMk/>
            <pc:sldMk cId="1050012980" sldId="350"/>
            <ac:spMk id="1109" creationId="{00000000-0000-0000-0000-000000000000}"/>
          </ac:spMkLst>
        </pc:spChg>
      </pc:sldChg>
      <pc:sldChg chg="modSp mod">
        <pc:chgData name="Danielle Sullivan" userId="c5882b41-3c5e-4351-b821-e9fd37ac4629" providerId="ADAL" clId="{267E12F9-74D3-4C5B-B5BD-6FC81D0AAA32}" dt="2023-02-20T21:13:44.763" v="13894" actId="14100"/>
        <pc:sldMkLst>
          <pc:docMk/>
          <pc:sldMk cId="655757749" sldId="351"/>
        </pc:sldMkLst>
        <pc:spChg chg="mod">
          <ac:chgData name="Danielle Sullivan" userId="c5882b41-3c5e-4351-b821-e9fd37ac4629" providerId="ADAL" clId="{267E12F9-74D3-4C5B-B5BD-6FC81D0AAA32}" dt="2023-02-20T21:13:44.763" v="13894" actId="14100"/>
          <ac:spMkLst>
            <pc:docMk/>
            <pc:sldMk cId="655757749" sldId="351"/>
            <ac:spMk id="2" creationId="{1AE9D482-B7AD-DBDC-CFC1-FA77819D7986}"/>
          </ac:spMkLst>
        </pc:spChg>
      </pc:sldChg>
      <pc:sldChg chg="modSp mod">
        <pc:chgData name="Danielle Sullivan" userId="c5882b41-3c5e-4351-b821-e9fd37ac4629" providerId="ADAL" clId="{267E12F9-74D3-4C5B-B5BD-6FC81D0AAA32}" dt="2023-02-20T21:20:15.771" v="14144" actId="20577"/>
        <pc:sldMkLst>
          <pc:docMk/>
          <pc:sldMk cId="826177575" sldId="352"/>
        </pc:sldMkLst>
        <pc:spChg chg="mod">
          <ac:chgData name="Danielle Sullivan" userId="c5882b41-3c5e-4351-b821-e9fd37ac4629" providerId="ADAL" clId="{267E12F9-74D3-4C5B-B5BD-6FC81D0AAA32}" dt="2023-02-20T21:20:15.771" v="14144" actId="20577"/>
          <ac:spMkLst>
            <pc:docMk/>
            <pc:sldMk cId="826177575" sldId="352"/>
            <ac:spMk id="2" creationId="{347C1F23-9494-415B-FEED-58977C591043}"/>
          </ac:spMkLst>
        </pc:spChg>
      </pc:sldChg>
      <pc:sldChg chg="addSp modSp mod">
        <pc:chgData name="Danielle Sullivan" userId="c5882b41-3c5e-4351-b821-e9fd37ac4629" providerId="ADAL" clId="{267E12F9-74D3-4C5B-B5BD-6FC81D0AAA32}" dt="2023-02-20T21:13:25.256" v="13888" actId="1076"/>
        <pc:sldMkLst>
          <pc:docMk/>
          <pc:sldMk cId="4054890911" sldId="353"/>
        </pc:sldMkLst>
        <pc:spChg chg="mod ord">
          <ac:chgData name="Danielle Sullivan" userId="c5882b41-3c5e-4351-b821-e9fd37ac4629" providerId="ADAL" clId="{267E12F9-74D3-4C5B-B5BD-6FC81D0AAA32}" dt="2023-02-20T21:13:25.256" v="13888" actId="1076"/>
          <ac:spMkLst>
            <pc:docMk/>
            <pc:sldMk cId="4054890911" sldId="353"/>
            <ac:spMk id="2" creationId="{CAA18BA2-C8E9-4A1F-26D4-8DDF43487387}"/>
          </ac:spMkLst>
        </pc:spChg>
        <pc:spChg chg="add mod">
          <ac:chgData name="Danielle Sullivan" userId="c5882b41-3c5e-4351-b821-e9fd37ac4629" providerId="ADAL" clId="{267E12F9-74D3-4C5B-B5BD-6FC81D0AAA32}" dt="2023-02-20T21:13:25.256" v="13888" actId="1076"/>
          <ac:spMkLst>
            <pc:docMk/>
            <pc:sldMk cId="4054890911" sldId="353"/>
            <ac:spMk id="4" creationId="{E6F32CFE-B732-9177-2D4B-D848BE0122A4}"/>
          </ac:spMkLst>
        </pc:spChg>
        <pc:spChg chg="mod">
          <ac:chgData name="Danielle Sullivan" userId="c5882b41-3c5e-4351-b821-e9fd37ac4629" providerId="ADAL" clId="{267E12F9-74D3-4C5B-B5BD-6FC81D0AAA32}" dt="2023-02-20T21:13:11.895" v="13885" actId="1076"/>
          <ac:spMkLst>
            <pc:docMk/>
            <pc:sldMk cId="4054890911" sldId="353"/>
            <ac:spMk id="835" creationId="{00000000-0000-0000-0000-000000000000}"/>
          </ac:spMkLst>
        </pc:spChg>
        <pc:spChg chg="mod">
          <ac:chgData name="Danielle Sullivan" userId="c5882b41-3c5e-4351-b821-e9fd37ac4629" providerId="ADAL" clId="{267E12F9-74D3-4C5B-B5BD-6FC81D0AAA32}" dt="2023-02-20T21:13:07.759" v="13884" actId="1076"/>
          <ac:spMkLst>
            <pc:docMk/>
            <pc:sldMk cId="4054890911" sldId="353"/>
            <ac:spMk id="836" creationId="{00000000-0000-0000-0000-000000000000}"/>
          </ac:spMkLst>
        </pc:spChg>
        <pc:spChg chg="mod">
          <ac:chgData name="Danielle Sullivan" userId="c5882b41-3c5e-4351-b821-e9fd37ac4629" providerId="ADAL" clId="{267E12F9-74D3-4C5B-B5BD-6FC81D0AAA32}" dt="2023-02-20T21:13:11.895" v="13885" actId="1076"/>
          <ac:spMkLst>
            <pc:docMk/>
            <pc:sldMk cId="4054890911" sldId="353"/>
            <ac:spMk id="837" creationId="{00000000-0000-0000-0000-000000000000}"/>
          </ac:spMkLst>
        </pc:spChg>
        <pc:picChg chg="add mod">
          <ac:chgData name="Danielle Sullivan" userId="c5882b41-3c5e-4351-b821-e9fd37ac4629" providerId="ADAL" clId="{267E12F9-74D3-4C5B-B5BD-6FC81D0AAA32}" dt="2023-02-20T21:13:25.256" v="13888" actId="1076"/>
          <ac:picMkLst>
            <pc:docMk/>
            <pc:sldMk cId="4054890911" sldId="353"/>
            <ac:picMk id="3" creationId="{35B105F9-A7E3-68BD-17D5-AAEE29263375}"/>
          </ac:picMkLst>
        </pc:picChg>
      </pc:sldChg>
      <pc:sldChg chg="addSp delSp modSp mod">
        <pc:chgData name="Danielle Sullivan" userId="c5882b41-3c5e-4351-b821-e9fd37ac4629" providerId="ADAL" clId="{267E12F9-74D3-4C5B-B5BD-6FC81D0AAA32}" dt="2023-02-20T21:17:53.498" v="14128" actId="14100"/>
        <pc:sldMkLst>
          <pc:docMk/>
          <pc:sldMk cId="2980100409" sldId="354"/>
        </pc:sldMkLst>
        <pc:spChg chg="add mod">
          <ac:chgData name="Danielle Sullivan" userId="c5882b41-3c5e-4351-b821-e9fd37ac4629" providerId="ADAL" clId="{267E12F9-74D3-4C5B-B5BD-6FC81D0AAA32}" dt="2023-02-20T21:14:25.659" v="13900" actId="207"/>
          <ac:spMkLst>
            <pc:docMk/>
            <pc:sldMk cId="2980100409" sldId="354"/>
            <ac:spMk id="2" creationId="{72AB1FC7-1390-8336-18F5-B232AA8F014E}"/>
          </ac:spMkLst>
        </pc:spChg>
        <pc:spChg chg="add mod">
          <ac:chgData name="Danielle Sullivan" userId="c5882b41-3c5e-4351-b821-e9fd37ac4629" providerId="ADAL" clId="{267E12F9-74D3-4C5B-B5BD-6FC81D0AAA32}" dt="2023-02-20T21:17:53.498" v="14128" actId="14100"/>
          <ac:spMkLst>
            <pc:docMk/>
            <pc:sldMk cId="2980100409" sldId="354"/>
            <ac:spMk id="9" creationId="{674C7DC8-7504-60B0-6A99-DA0F99345F66}"/>
          </ac:spMkLst>
        </pc:spChg>
        <pc:spChg chg="add mod">
          <ac:chgData name="Danielle Sullivan" userId="c5882b41-3c5e-4351-b821-e9fd37ac4629" providerId="ADAL" clId="{267E12F9-74D3-4C5B-B5BD-6FC81D0AAA32}" dt="2023-02-20T21:15:20.946" v="13911" actId="208"/>
          <ac:spMkLst>
            <pc:docMk/>
            <pc:sldMk cId="2980100409" sldId="354"/>
            <ac:spMk id="10" creationId="{16D213A0-B523-2D76-7A38-9EA7FF5DBA30}"/>
          </ac:spMkLst>
        </pc:spChg>
        <pc:spChg chg="mod">
          <ac:chgData name="Danielle Sullivan" userId="c5882b41-3c5e-4351-b821-e9fd37ac4629" providerId="ADAL" clId="{267E12F9-74D3-4C5B-B5BD-6FC81D0AAA32}" dt="2023-02-20T21:17:03.246" v="14120" actId="1076"/>
          <ac:spMkLst>
            <pc:docMk/>
            <pc:sldMk cId="2980100409" sldId="354"/>
            <ac:spMk id="11" creationId="{B708314D-0BCA-15EA-0FA6-24AB81B7AA47}"/>
          </ac:spMkLst>
        </pc:spChg>
        <pc:spChg chg="add mod ord">
          <ac:chgData name="Danielle Sullivan" userId="c5882b41-3c5e-4351-b821-e9fd37ac4629" providerId="ADAL" clId="{267E12F9-74D3-4C5B-B5BD-6FC81D0AAA32}" dt="2023-02-20T21:15:58.082" v="13918" actId="167"/>
          <ac:spMkLst>
            <pc:docMk/>
            <pc:sldMk cId="2980100409" sldId="354"/>
            <ac:spMk id="13" creationId="{B15E50E1-BA10-68C0-FBA9-ACA25069552C}"/>
          </ac:spMkLst>
        </pc:spChg>
        <pc:spChg chg="add mod ord">
          <ac:chgData name="Danielle Sullivan" userId="c5882b41-3c5e-4351-b821-e9fd37ac4629" providerId="ADAL" clId="{267E12F9-74D3-4C5B-B5BD-6FC81D0AAA32}" dt="2023-02-20T21:17:47.590" v="14127" actId="1582"/>
          <ac:spMkLst>
            <pc:docMk/>
            <pc:sldMk cId="2980100409" sldId="354"/>
            <ac:spMk id="14" creationId="{8D54656D-DCB2-87FD-D16F-390D8A05B14F}"/>
          </ac:spMkLst>
        </pc:spChg>
        <pc:picChg chg="mod">
          <ac:chgData name="Danielle Sullivan" userId="c5882b41-3c5e-4351-b821-e9fd37ac4629" providerId="ADAL" clId="{267E12F9-74D3-4C5B-B5BD-6FC81D0AAA32}" dt="2023-02-20T21:13:59.639" v="13895" actId="1076"/>
          <ac:picMkLst>
            <pc:docMk/>
            <pc:sldMk cId="2980100409" sldId="354"/>
            <ac:picMk id="7" creationId="{B1D04DD7-121D-91E8-ED43-33F97A4A35D9}"/>
          </ac:picMkLst>
        </pc:picChg>
        <pc:picChg chg="mod">
          <ac:chgData name="Danielle Sullivan" userId="c5882b41-3c5e-4351-b821-e9fd37ac4629" providerId="ADAL" clId="{267E12F9-74D3-4C5B-B5BD-6FC81D0AAA32}" dt="2023-02-20T21:14:10.321" v="13898" actId="1076"/>
          <ac:picMkLst>
            <pc:docMk/>
            <pc:sldMk cId="2980100409" sldId="354"/>
            <ac:picMk id="8" creationId="{462B20AA-907D-F5C9-D2EE-143BECE38FE4}"/>
          </ac:picMkLst>
        </pc:picChg>
        <pc:picChg chg="add del mod">
          <ac:chgData name="Danielle Sullivan" userId="c5882b41-3c5e-4351-b821-e9fd37ac4629" providerId="ADAL" clId="{267E12F9-74D3-4C5B-B5BD-6FC81D0AAA32}" dt="2023-02-20T21:16:47.621" v="14116" actId="478"/>
          <ac:picMkLst>
            <pc:docMk/>
            <pc:sldMk cId="2980100409" sldId="354"/>
            <ac:picMk id="12" creationId="{66D541CC-22FA-476B-76CF-DE60E590F684}"/>
          </ac:picMkLst>
        </pc:picChg>
      </pc:sldChg>
      <pc:sldChg chg="addSp modSp mod">
        <pc:chgData name="Danielle Sullivan" userId="c5882b41-3c5e-4351-b821-e9fd37ac4629" providerId="ADAL" clId="{267E12F9-74D3-4C5B-B5BD-6FC81D0AAA32}" dt="2023-02-20T21:19:30.004" v="14142" actId="20577"/>
        <pc:sldMkLst>
          <pc:docMk/>
          <pc:sldMk cId="1276491445" sldId="355"/>
        </pc:sldMkLst>
        <pc:spChg chg="mod">
          <ac:chgData name="Danielle Sullivan" userId="c5882b41-3c5e-4351-b821-e9fd37ac4629" providerId="ADAL" clId="{267E12F9-74D3-4C5B-B5BD-6FC81D0AAA32}" dt="2023-02-20T21:19:30.004" v="14142" actId="20577"/>
          <ac:spMkLst>
            <pc:docMk/>
            <pc:sldMk cId="1276491445" sldId="355"/>
            <ac:spMk id="2" creationId="{347C1F23-9494-415B-FEED-58977C591043}"/>
          </ac:spMkLst>
        </pc:spChg>
        <pc:spChg chg="mod">
          <ac:chgData name="Danielle Sullivan" userId="c5882b41-3c5e-4351-b821-e9fd37ac4629" providerId="ADAL" clId="{267E12F9-74D3-4C5B-B5BD-6FC81D0AAA32}" dt="2023-02-20T21:19:06.470" v="14134"/>
          <ac:spMkLst>
            <pc:docMk/>
            <pc:sldMk cId="1276491445" sldId="355"/>
            <ac:spMk id="9" creationId="{F9B66A9C-B0B1-C51E-DAE0-83296167B16E}"/>
          </ac:spMkLst>
        </pc:spChg>
        <pc:spChg chg="mod">
          <ac:chgData name="Danielle Sullivan" userId="c5882b41-3c5e-4351-b821-e9fd37ac4629" providerId="ADAL" clId="{267E12F9-74D3-4C5B-B5BD-6FC81D0AAA32}" dt="2023-02-20T21:19:06.470" v="14134"/>
          <ac:spMkLst>
            <pc:docMk/>
            <pc:sldMk cId="1276491445" sldId="355"/>
            <ac:spMk id="10" creationId="{B456EA2F-CC83-45A6-6416-D7BD6CA47D10}"/>
          </ac:spMkLst>
        </pc:spChg>
        <pc:spChg chg="mod">
          <ac:chgData name="Danielle Sullivan" userId="c5882b41-3c5e-4351-b821-e9fd37ac4629" providerId="ADAL" clId="{267E12F9-74D3-4C5B-B5BD-6FC81D0AAA32}" dt="2023-02-20T21:19:06.470" v="14134"/>
          <ac:spMkLst>
            <pc:docMk/>
            <pc:sldMk cId="1276491445" sldId="355"/>
            <ac:spMk id="11" creationId="{316D6EE2-F787-97C8-7424-E919B4229346}"/>
          </ac:spMkLst>
        </pc:spChg>
        <pc:spChg chg="mod">
          <ac:chgData name="Danielle Sullivan" userId="c5882b41-3c5e-4351-b821-e9fd37ac4629" providerId="ADAL" clId="{267E12F9-74D3-4C5B-B5BD-6FC81D0AAA32}" dt="2023-02-20T21:19:15.411" v="14139"/>
          <ac:spMkLst>
            <pc:docMk/>
            <pc:sldMk cId="1276491445" sldId="355"/>
            <ac:spMk id="13" creationId="{1DAF501B-9873-6537-291F-1C409BB3E288}"/>
          </ac:spMkLst>
        </pc:spChg>
        <pc:spChg chg="mod">
          <ac:chgData name="Danielle Sullivan" userId="c5882b41-3c5e-4351-b821-e9fd37ac4629" providerId="ADAL" clId="{267E12F9-74D3-4C5B-B5BD-6FC81D0AAA32}" dt="2023-02-20T21:19:15.411" v="14139"/>
          <ac:spMkLst>
            <pc:docMk/>
            <pc:sldMk cId="1276491445" sldId="355"/>
            <ac:spMk id="14" creationId="{9614D0F1-EE5B-562F-03D7-79380066947F}"/>
          </ac:spMkLst>
        </pc:spChg>
        <pc:spChg chg="mod">
          <ac:chgData name="Danielle Sullivan" userId="c5882b41-3c5e-4351-b821-e9fd37ac4629" providerId="ADAL" clId="{267E12F9-74D3-4C5B-B5BD-6FC81D0AAA32}" dt="2023-02-20T21:19:15.411" v="14139"/>
          <ac:spMkLst>
            <pc:docMk/>
            <pc:sldMk cId="1276491445" sldId="355"/>
            <ac:spMk id="15" creationId="{0A47696F-CB99-48C2-0376-323DAE49FB7A}"/>
          </ac:spMkLst>
        </pc:spChg>
        <pc:grpChg chg="add mod">
          <ac:chgData name="Danielle Sullivan" userId="c5882b41-3c5e-4351-b821-e9fd37ac4629" providerId="ADAL" clId="{267E12F9-74D3-4C5B-B5BD-6FC81D0AAA32}" dt="2023-02-20T21:19:23.060" v="14141" actId="1076"/>
          <ac:grpSpMkLst>
            <pc:docMk/>
            <pc:sldMk cId="1276491445" sldId="355"/>
            <ac:grpSpMk id="8" creationId="{DC65D5F2-1B4B-6D62-473B-5E50FA3BE03D}"/>
          </ac:grpSpMkLst>
        </pc:grpChg>
        <pc:grpChg chg="add mod">
          <ac:chgData name="Danielle Sullivan" userId="c5882b41-3c5e-4351-b821-e9fd37ac4629" providerId="ADAL" clId="{267E12F9-74D3-4C5B-B5BD-6FC81D0AAA32}" dt="2023-02-20T21:19:19.890" v="14140" actId="1076"/>
          <ac:grpSpMkLst>
            <pc:docMk/>
            <pc:sldMk cId="1276491445" sldId="355"/>
            <ac:grpSpMk id="12" creationId="{3C2DD5B2-51AB-BFDE-1139-21F7F89A8098}"/>
          </ac:grpSpMkLst>
        </pc:grpChg>
        <pc:picChg chg="add mod ord">
          <ac:chgData name="Danielle Sullivan" userId="c5882b41-3c5e-4351-b821-e9fd37ac4629" providerId="ADAL" clId="{267E12F9-74D3-4C5B-B5BD-6FC81D0AAA32}" dt="2023-02-20T21:18:27.423" v="14133" actId="167"/>
          <ac:picMkLst>
            <pc:docMk/>
            <pc:sldMk cId="1276491445" sldId="355"/>
            <ac:picMk id="7" creationId="{140DC386-EC01-B2F9-4C7D-5EEA20A5B182}"/>
          </ac:picMkLst>
        </pc:picChg>
      </pc:sldChg>
      <pc:sldChg chg="addSp modSp mod">
        <pc:chgData name="Danielle Sullivan" userId="c5882b41-3c5e-4351-b821-e9fd37ac4629" providerId="ADAL" clId="{267E12F9-74D3-4C5B-B5BD-6FC81D0AAA32}" dt="2023-02-20T21:21:40.563" v="14165" actId="1076"/>
        <pc:sldMkLst>
          <pc:docMk/>
          <pc:sldMk cId="92315094" sldId="356"/>
        </pc:sldMkLst>
        <pc:spChg chg="mod">
          <ac:chgData name="Danielle Sullivan" userId="c5882b41-3c5e-4351-b821-e9fd37ac4629" providerId="ADAL" clId="{267E12F9-74D3-4C5B-B5BD-6FC81D0AAA32}" dt="2023-02-20T21:20:22.753" v="14145" actId="20577"/>
          <ac:spMkLst>
            <pc:docMk/>
            <pc:sldMk cId="92315094" sldId="356"/>
            <ac:spMk id="2" creationId="{347C1F23-9494-415B-FEED-58977C591043}"/>
          </ac:spMkLst>
        </pc:spChg>
        <pc:spChg chg="add mod ord">
          <ac:chgData name="Danielle Sullivan" userId="c5882b41-3c5e-4351-b821-e9fd37ac4629" providerId="ADAL" clId="{267E12F9-74D3-4C5B-B5BD-6FC81D0AAA32}" dt="2023-02-20T21:21:40.563" v="14165" actId="1076"/>
          <ac:spMkLst>
            <pc:docMk/>
            <pc:sldMk cId="92315094" sldId="356"/>
            <ac:spMk id="10" creationId="{E669A1A0-9A67-3463-011A-88167A661A4F}"/>
          </ac:spMkLst>
        </pc:spChg>
        <pc:picChg chg="mod">
          <ac:chgData name="Danielle Sullivan" userId="c5882b41-3c5e-4351-b821-e9fd37ac4629" providerId="ADAL" clId="{267E12F9-74D3-4C5B-B5BD-6FC81D0AAA32}" dt="2023-02-20T21:20:55.752" v="14155" actId="1076"/>
          <ac:picMkLst>
            <pc:docMk/>
            <pc:sldMk cId="92315094" sldId="356"/>
            <ac:picMk id="4" creationId="{4163FD67-8080-FDE7-AF57-9D96D693FC44}"/>
          </ac:picMkLst>
        </pc:picChg>
        <pc:picChg chg="add mod ord">
          <ac:chgData name="Danielle Sullivan" userId="c5882b41-3c5e-4351-b821-e9fd37ac4629" providerId="ADAL" clId="{267E12F9-74D3-4C5B-B5BD-6FC81D0AAA32}" dt="2023-02-20T21:21:34.199" v="14164" actId="167"/>
          <ac:picMkLst>
            <pc:docMk/>
            <pc:sldMk cId="92315094" sldId="356"/>
            <ac:picMk id="5" creationId="{A9543C55-4990-49B4-A365-5175B3438002}"/>
          </ac:picMkLst>
        </pc:picChg>
        <pc:picChg chg="mod">
          <ac:chgData name="Danielle Sullivan" userId="c5882b41-3c5e-4351-b821-e9fd37ac4629" providerId="ADAL" clId="{267E12F9-74D3-4C5B-B5BD-6FC81D0AAA32}" dt="2023-02-20T21:19:38.550" v="14143" actId="14100"/>
          <ac:picMkLst>
            <pc:docMk/>
            <pc:sldMk cId="92315094" sldId="356"/>
            <ac:picMk id="6" creationId="{3F44BB74-A0EF-3401-F4C9-6164EA5F0448}"/>
          </ac:picMkLst>
        </pc:picChg>
        <pc:picChg chg="add mod ord">
          <ac:chgData name="Danielle Sullivan" userId="c5882b41-3c5e-4351-b821-e9fd37ac4629" providerId="ADAL" clId="{267E12F9-74D3-4C5B-B5BD-6FC81D0AAA32}" dt="2023-02-20T21:21:30.762" v="14163" actId="167"/>
          <ac:picMkLst>
            <pc:docMk/>
            <pc:sldMk cId="92315094" sldId="356"/>
            <ac:picMk id="9" creationId="{F2A819E5-18E4-1063-FF52-791E5CF0AA0A}"/>
          </ac:picMkLst>
        </pc:picChg>
      </pc:sldChg>
      <pc:sldChg chg="addSp modSp mod">
        <pc:chgData name="Danielle Sullivan" userId="c5882b41-3c5e-4351-b821-e9fd37ac4629" providerId="ADAL" clId="{267E12F9-74D3-4C5B-B5BD-6FC81D0AAA32}" dt="2023-02-20T21:26:19.916" v="14212" actId="166"/>
        <pc:sldMkLst>
          <pc:docMk/>
          <pc:sldMk cId="116253818" sldId="357"/>
        </pc:sldMkLst>
        <pc:spChg chg="mod">
          <ac:chgData name="Danielle Sullivan" userId="c5882b41-3c5e-4351-b821-e9fd37ac4629" providerId="ADAL" clId="{267E12F9-74D3-4C5B-B5BD-6FC81D0AAA32}" dt="2023-02-20T21:23:47.776" v="14182" actId="20577"/>
          <ac:spMkLst>
            <pc:docMk/>
            <pc:sldMk cId="116253818" sldId="357"/>
            <ac:spMk id="2" creationId="{347C1F23-9494-415B-FEED-58977C591043}"/>
          </ac:spMkLst>
        </pc:spChg>
        <pc:spChg chg="add mod ord">
          <ac:chgData name="Danielle Sullivan" userId="c5882b41-3c5e-4351-b821-e9fd37ac4629" providerId="ADAL" clId="{267E12F9-74D3-4C5B-B5BD-6FC81D0AAA32}" dt="2023-02-20T21:25:09.710" v="14197" actId="14100"/>
          <ac:spMkLst>
            <pc:docMk/>
            <pc:sldMk cId="116253818" sldId="357"/>
            <ac:spMk id="7" creationId="{89667572-B7AD-6E24-23CA-48AAF6330ADD}"/>
          </ac:spMkLst>
        </pc:spChg>
        <pc:spChg chg="add mod">
          <ac:chgData name="Danielle Sullivan" userId="c5882b41-3c5e-4351-b821-e9fd37ac4629" providerId="ADAL" clId="{267E12F9-74D3-4C5B-B5BD-6FC81D0AAA32}" dt="2023-02-20T21:25:33.090" v="14202" actId="14100"/>
          <ac:spMkLst>
            <pc:docMk/>
            <pc:sldMk cId="116253818" sldId="357"/>
            <ac:spMk id="8" creationId="{B6312013-8D6D-999D-7175-5F01BE7FD131}"/>
          </ac:spMkLst>
        </pc:spChg>
        <pc:spChg chg="add mod">
          <ac:chgData name="Danielle Sullivan" userId="c5882b41-3c5e-4351-b821-e9fd37ac4629" providerId="ADAL" clId="{267E12F9-74D3-4C5B-B5BD-6FC81D0AAA32}" dt="2023-02-20T21:26:16.969" v="14211" actId="1076"/>
          <ac:spMkLst>
            <pc:docMk/>
            <pc:sldMk cId="116253818" sldId="357"/>
            <ac:spMk id="9" creationId="{AACBDA25-43B3-B754-6036-19F5C6982A4E}"/>
          </ac:spMkLst>
        </pc:spChg>
        <pc:spChg chg="add mod">
          <ac:chgData name="Danielle Sullivan" userId="c5882b41-3c5e-4351-b821-e9fd37ac4629" providerId="ADAL" clId="{267E12F9-74D3-4C5B-B5BD-6FC81D0AAA32}" dt="2023-02-20T21:26:09.078" v="14209" actId="1076"/>
          <ac:spMkLst>
            <pc:docMk/>
            <pc:sldMk cId="116253818" sldId="357"/>
            <ac:spMk id="10" creationId="{4599A38F-7844-B101-8F61-355C0BF6DFB9}"/>
          </ac:spMkLst>
        </pc:spChg>
        <pc:picChg chg="mod">
          <ac:chgData name="Danielle Sullivan" userId="c5882b41-3c5e-4351-b821-e9fd37ac4629" providerId="ADAL" clId="{267E12F9-74D3-4C5B-B5BD-6FC81D0AAA32}" dt="2023-02-20T21:25:03.635" v="14195" actId="1076"/>
          <ac:picMkLst>
            <pc:docMk/>
            <pc:sldMk cId="116253818" sldId="357"/>
            <ac:picMk id="4" creationId="{18A00DDB-D1CA-EB51-EF41-F2C574DE0723}"/>
          </ac:picMkLst>
        </pc:picChg>
        <pc:picChg chg="add mod ord">
          <ac:chgData name="Danielle Sullivan" userId="c5882b41-3c5e-4351-b821-e9fd37ac4629" providerId="ADAL" clId="{267E12F9-74D3-4C5B-B5BD-6FC81D0AAA32}" dt="2023-02-20T21:24:18.503" v="14190" actId="167"/>
          <ac:picMkLst>
            <pc:docMk/>
            <pc:sldMk cId="116253818" sldId="357"/>
            <ac:picMk id="5" creationId="{73990DE1-00F2-0A21-2192-1F1D9BC6E792}"/>
          </ac:picMkLst>
        </pc:picChg>
        <pc:picChg chg="ord">
          <ac:chgData name="Danielle Sullivan" userId="c5882b41-3c5e-4351-b821-e9fd37ac4629" providerId="ADAL" clId="{267E12F9-74D3-4C5B-B5BD-6FC81D0AAA32}" dt="2023-02-20T21:26:19.916" v="14212" actId="166"/>
          <ac:picMkLst>
            <pc:docMk/>
            <pc:sldMk cId="116253818" sldId="357"/>
            <ac:picMk id="6" creationId="{5B0FE477-DE90-8BE4-4738-5788074DF5B3}"/>
          </ac:picMkLst>
        </pc:picChg>
      </pc:sldChg>
      <pc:sldChg chg="addSp modSp mod">
        <pc:chgData name="Danielle Sullivan" userId="c5882b41-3c5e-4351-b821-e9fd37ac4629" providerId="ADAL" clId="{267E12F9-74D3-4C5B-B5BD-6FC81D0AAA32}" dt="2023-02-20T21:23:37.562" v="14181" actId="208"/>
        <pc:sldMkLst>
          <pc:docMk/>
          <pc:sldMk cId="98592409" sldId="358"/>
        </pc:sldMkLst>
        <pc:spChg chg="mod">
          <ac:chgData name="Danielle Sullivan" userId="c5882b41-3c5e-4351-b821-e9fd37ac4629" providerId="ADAL" clId="{267E12F9-74D3-4C5B-B5BD-6FC81D0AAA32}" dt="2023-02-20T21:21:50.708" v="14166" actId="20577"/>
          <ac:spMkLst>
            <pc:docMk/>
            <pc:sldMk cId="98592409" sldId="358"/>
            <ac:spMk id="2" creationId="{347C1F23-9494-415B-FEED-58977C591043}"/>
          </ac:spMkLst>
        </pc:spChg>
        <pc:spChg chg="add mod ord">
          <ac:chgData name="Danielle Sullivan" userId="c5882b41-3c5e-4351-b821-e9fd37ac4629" providerId="ADAL" clId="{267E12F9-74D3-4C5B-B5BD-6FC81D0AAA32}" dt="2023-02-20T21:22:22.823" v="14168" actId="167"/>
          <ac:spMkLst>
            <pc:docMk/>
            <pc:sldMk cId="98592409" sldId="358"/>
            <ac:spMk id="5" creationId="{C7F132CD-A225-8F9A-D822-AE672CCD8600}"/>
          </ac:spMkLst>
        </pc:spChg>
        <pc:spChg chg="add mod">
          <ac:chgData name="Danielle Sullivan" userId="c5882b41-3c5e-4351-b821-e9fd37ac4629" providerId="ADAL" clId="{267E12F9-74D3-4C5B-B5BD-6FC81D0AAA32}" dt="2023-02-20T21:22:16.854" v="14167"/>
          <ac:spMkLst>
            <pc:docMk/>
            <pc:sldMk cId="98592409" sldId="358"/>
            <ac:spMk id="7" creationId="{8D44895C-5E26-7B47-3016-3EBFD966207A}"/>
          </ac:spMkLst>
        </pc:spChg>
        <pc:spChg chg="add mod">
          <ac:chgData name="Danielle Sullivan" userId="c5882b41-3c5e-4351-b821-e9fd37ac4629" providerId="ADAL" clId="{267E12F9-74D3-4C5B-B5BD-6FC81D0AAA32}" dt="2023-02-20T21:22:52.543" v="14174" actId="14100"/>
          <ac:spMkLst>
            <pc:docMk/>
            <pc:sldMk cId="98592409" sldId="358"/>
            <ac:spMk id="8" creationId="{51317578-B71A-A149-02F4-323DDBDF877D}"/>
          </ac:spMkLst>
        </pc:spChg>
        <pc:spChg chg="add mod ord">
          <ac:chgData name="Danielle Sullivan" userId="c5882b41-3c5e-4351-b821-e9fd37ac4629" providerId="ADAL" clId="{267E12F9-74D3-4C5B-B5BD-6FC81D0AAA32}" dt="2023-02-20T21:23:01.960" v="14177" actId="167"/>
          <ac:spMkLst>
            <pc:docMk/>
            <pc:sldMk cId="98592409" sldId="358"/>
            <ac:spMk id="9" creationId="{A3465D40-CD0D-88CC-9F82-1301D4D7E3F2}"/>
          </ac:spMkLst>
        </pc:spChg>
        <pc:spChg chg="add mod">
          <ac:chgData name="Danielle Sullivan" userId="c5882b41-3c5e-4351-b821-e9fd37ac4629" providerId="ADAL" clId="{267E12F9-74D3-4C5B-B5BD-6FC81D0AAA32}" dt="2023-02-20T21:23:37.562" v="14181" actId="208"/>
          <ac:spMkLst>
            <pc:docMk/>
            <pc:sldMk cId="98592409" sldId="358"/>
            <ac:spMk id="10" creationId="{5D8BB816-9ECB-ED85-0FF8-1565909D507E}"/>
          </ac:spMkLst>
        </pc:spChg>
        <pc:picChg chg="mod ord">
          <ac:chgData name="Danielle Sullivan" userId="c5882b41-3c5e-4351-b821-e9fd37ac4629" providerId="ADAL" clId="{267E12F9-74D3-4C5B-B5BD-6FC81D0AAA32}" dt="2023-02-20T21:22:48.608" v="14173" actId="1076"/>
          <ac:picMkLst>
            <pc:docMk/>
            <pc:sldMk cId="98592409" sldId="358"/>
            <ac:picMk id="6" creationId="{A098A937-9A0E-458D-100A-177E28B521BC}"/>
          </ac:picMkLst>
        </pc:picChg>
      </pc:sldChg>
      <pc:sldChg chg="addSp delSp modSp mod">
        <pc:chgData name="Danielle Sullivan" userId="c5882b41-3c5e-4351-b821-e9fd37ac4629" providerId="ADAL" clId="{267E12F9-74D3-4C5B-B5BD-6FC81D0AAA32}" dt="2023-02-20T21:28:46.492" v="14242" actId="1076"/>
        <pc:sldMkLst>
          <pc:docMk/>
          <pc:sldMk cId="2766039516" sldId="359"/>
        </pc:sldMkLst>
        <pc:spChg chg="mod">
          <ac:chgData name="Danielle Sullivan" userId="c5882b41-3c5e-4351-b821-e9fd37ac4629" providerId="ADAL" clId="{267E12F9-74D3-4C5B-B5BD-6FC81D0AAA32}" dt="2023-02-20T21:26:34.538" v="14213" actId="20577"/>
          <ac:spMkLst>
            <pc:docMk/>
            <pc:sldMk cId="2766039516" sldId="359"/>
            <ac:spMk id="2" creationId="{347C1F23-9494-415B-FEED-58977C591043}"/>
          </ac:spMkLst>
        </pc:spChg>
        <pc:spChg chg="mod">
          <ac:chgData name="Danielle Sullivan" userId="c5882b41-3c5e-4351-b821-e9fd37ac4629" providerId="ADAL" clId="{267E12F9-74D3-4C5B-B5BD-6FC81D0AAA32}" dt="2023-02-20T21:27:00.067" v="14214"/>
          <ac:spMkLst>
            <pc:docMk/>
            <pc:sldMk cId="2766039516" sldId="359"/>
            <ac:spMk id="6" creationId="{733B1CCC-E816-AD8B-31AD-82E8850EE3F0}"/>
          </ac:spMkLst>
        </pc:spChg>
        <pc:spChg chg="mod">
          <ac:chgData name="Danielle Sullivan" userId="c5882b41-3c5e-4351-b821-e9fd37ac4629" providerId="ADAL" clId="{267E12F9-74D3-4C5B-B5BD-6FC81D0AAA32}" dt="2023-02-20T21:27:00.067" v="14214"/>
          <ac:spMkLst>
            <pc:docMk/>
            <pc:sldMk cId="2766039516" sldId="359"/>
            <ac:spMk id="7" creationId="{65B51B16-512E-473E-CE42-5532E4CC7953}"/>
          </ac:spMkLst>
        </pc:spChg>
        <pc:spChg chg="mod">
          <ac:chgData name="Danielle Sullivan" userId="c5882b41-3c5e-4351-b821-e9fd37ac4629" providerId="ADAL" clId="{267E12F9-74D3-4C5B-B5BD-6FC81D0AAA32}" dt="2023-02-20T21:27:00.067" v="14214"/>
          <ac:spMkLst>
            <pc:docMk/>
            <pc:sldMk cId="2766039516" sldId="359"/>
            <ac:spMk id="8" creationId="{E9386A4A-D80A-5AA3-A759-51559B4390BD}"/>
          </ac:spMkLst>
        </pc:spChg>
        <pc:spChg chg="add mod ord">
          <ac:chgData name="Danielle Sullivan" userId="c5882b41-3c5e-4351-b821-e9fd37ac4629" providerId="ADAL" clId="{267E12F9-74D3-4C5B-B5BD-6FC81D0AAA32}" dt="2023-02-20T21:27:44.367" v="14226" actId="167"/>
          <ac:spMkLst>
            <pc:docMk/>
            <pc:sldMk cId="2766039516" sldId="359"/>
            <ac:spMk id="9" creationId="{2D610BF6-8D72-2D34-6421-DC0D4DEB8408}"/>
          </ac:spMkLst>
        </pc:spChg>
        <pc:spChg chg="add del mod">
          <ac:chgData name="Danielle Sullivan" userId="c5882b41-3c5e-4351-b821-e9fd37ac4629" providerId="ADAL" clId="{267E12F9-74D3-4C5B-B5BD-6FC81D0AAA32}" dt="2023-02-20T21:27:04.383" v="14215" actId="478"/>
          <ac:spMkLst>
            <pc:docMk/>
            <pc:sldMk cId="2766039516" sldId="359"/>
            <ac:spMk id="10" creationId="{2CA953FA-3D13-A125-12BA-E2F1EEB5A10E}"/>
          </ac:spMkLst>
        </pc:spChg>
        <pc:spChg chg="mod">
          <ac:chgData name="Danielle Sullivan" userId="c5882b41-3c5e-4351-b821-e9fd37ac4629" providerId="ADAL" clId="{267E12F9-74D3-4C5B-B5BD-6FC81D0AAA32}" dt="2023-02-20T21:28:29.290" v="14232"/>
          <ac:spMkLst>
            <pc:docMk/>
            <pc:sldMk cId="2766039516" sldId="359"/>
            <ac:spMk id="12" creationId="{DC42B811-B5FF-915A-AD41-7FB6E3B4F790}"/>
          </ac:spMkLst>
        </pc:spChg>
        <pc:spChg chg="mod">
          <ac:chgData name="Danielle Sullivan" userId="c5882b41-3c5e-4351-b821-e9fd37ac4629" providerId="ADAL" clId="{267E12F9-74D3-4C5B-B5BD-6FC81D0AAA32}" dt="2023-02-20T21:28:29.290" v="14232"/>
          <ac:spMkLst>
            <pc:docMk/>
            <pc:sldMk cId="2766039516" sldId="359"/>
            <ac:spMk id="13" creationId="{B18C269C-C219-65EB-9A70-317450E24D11}"/>
          </ac:spMkLst>
        </pc:spChg>
        <pc:spChg chg="mod">
          <ac:chgData name="Danielle Sullivan" userId="c5882b41-3c5e-4351-b821-e9fd37ac4629" providerId="ADAL" clId="{267E12F9-74D3-4C5B-B5BD-6FC81D0AAA32}" dt="2023-02-20T21:28:36.357" v="14236"/>
          <ac:spMkLst>
            <pc:docMk/>
            <pc:sldMk cId="2766039516" sldId="359"/>
            <ac:spMk id="15" creationId="{48802905-7AF8-FC34-4DB6-EB65AE599A51}"/>
          </ac:spMkLst>
        </pc:spChg>
        <pc:spChg chg="mod">
          <ac:chgData name="Danielle Sullivan" userId="c5882b41-3c5e-4351-b821-e9fd37ac4629" providerId="ADAL" clId="{267E12F9-74D3-4C5B-B5BD-6FC81D0AAA32}" dt="2023-02-20T21:28:36.357" v="14236"/>
          <ac:spMkLst>
            <pc:docMk/>
            <pc:sldMk cId="2766039516" sldId="359"/>
            <ac:spMk id="16" creationId="{C5758DCE-13C5-F13F-747E-55B0C4C46951}"/>
          </ac:spMkLst>
        </pc:spChg>
        <pc:grpChg chg="add mod ord">
          <ac:chgData name="Danielle Sullivan" userId="c5882b41-3c5e-4351-b821-e9fd37ac4629" providerId="ADAL" clId="{267E12F9-74D3-4C5B-B5BD-6FC81D0AAA32}" dt="2023-02-20T21:28:01.548" v="14231" actId="1076"/>
          <ac:grpSpMkLst>
            <pc:docMk/>
            <pc:sldMk cId="2766039516" sldId="359"/>
            <ac:grpSpMk id="5" creationId="{1AE12358-B4E7-8379-E201-2ADE239271EA}"/>
          </ac:grpSpMkLst>
        </pc:grpChg>
        <pc:grpChg chg="add mod">
          <ac:chgData name="Danielle Sullivan" userId="c5882b41-3c5e-4351-b821-e9fd37ac4629" providerId="ADAL" clId="{267E12F9-74D3-4C5B-B5BD-6FC81D0AAA32}" dt="2023-02-20T21:28:35.648" v="14235" actId="1076"/>
          <ac:grpSpMkLst>
            <pc:docMk/>
            <pc:sldMk cId="2766039516" sldId="359"/>
            <ac:grpSpMk id="11" creationId="{9D1DDD70-6BD1-87EF-C224-EB2FDE09B110}"/>
          </ac:grpSpMkLst>
        </pc:grpChg>
        <pc:grpChg chg="add mod">
          <ac:chgData name="Danielle Sullivan" userId="c5882b41-3c5e-4351-b821-e9fd37ac4629" providerId="ADAL" clId="{267E12F9-74D3-4C5B-B5BD-6FC81D0AAA32}" dt="2023-02-20T21:28:46.492" v="14242" actId="1076"/>
          <ac:grpSpMkLst>
            <pc:docMk/>
            <pc:sldMk cId="2766039516" sldId="359"/>
            <ac:grpSpMk id="14" creationId="{17ACEF9C-BE01-ECAF-2BD0-C9D6324C41A6}"/>
          </ac:grpSpMkLst>
        </pc:grpChg>
        <pc:picChg chg="mod ord">
          <ac:chgData name="Danielle Sullivan" userId="c5882b41-3c5e-4351-b821-e9fd37ac4629" providerId="ADAL" clId="{267E12F9-74D3-4C5B-B5BD-6FC81D0AAA32}" dt="2023-02-20T21:28:38.890" v="14238" actId="1076"/>
          <ac:picMkLst>
            <pc:docMk/>
            <pc:sldMk cId="2766039516" sldId="359"/>
            <ac:picMk id="4" creationId="{C985DD20-4EFD-832F-B9DB-C44AAFCF4669}"/>
          </ac:picMkLst>
        </pc:picChg>
      </pc:sldChg>
      <pc:sldChg chg="addSp modSp mod">
        <pc:chgData name="Danielle Sullivan" userId="c5882b41-3c5e-4351-b821-e9fd37ac4629" providerId="ADAL" clId="{267E12F9-74D3-4C5B-B5BD-6FC81D0AAA32}" dt="2023-02-20T21:35:04.432" v="14296" actId="14100"/>
        <pc:sldMkLst>
          <pc:docMk/>
          <pc:sldMk cId="2866537486" sldId="360"/>
        </pc:sldMkLst>
        <pc:spChg chg="mod">
          <ac:chgData name="Danielle Sullivan" userId="c5882b41-3c5e-4351-b821-e9fd37ac4629" providerId="ADAL" clId="{267E12F9-74D3-4C5B-B5BD-6FC81D0AAA32}" dt="2023-02-20T21:33:45.624" v="14285" actId="20577"/>
          <ac:spMkLst>
            <pc:docMk/>
            <pc:sldMk cId="2866537486" sldId="360"/>
            <ac:spMk id="2" creationId="{347C1F23-9494-415B-FEED-58977C591043}"/>
          </ac:spMkLst>
        </pc:spChg>
        <pc:spChg chg="add mod">
          <ac:chgData name="Danielle Sullivan" userId="c5882b41-3c5e-4351-b821-e9fd37ac4629" providerId="ADAL" clId="{267E12F9-74D3-4C5B-B5BD-6FC81D0AAA32}" dt="2023-02-20T21:34:51.928" v="14293" actId="208"/>
          <ac:spMkLst>
            <pc:docMk/>
            <pc:sldMk cId="2866537486" sldId="360"/>
            <ac:spMk id="7" creationId="{B237BDE7-9A54-3E91-AF88-AD4A91D061F2}"/>
          </ac:spMkLst>
        </pc:spChg>
        <pc:spChg chg="add mod">
          <ac:chgData name="Danielle Sullivan" userId="c5882b41-3c5e-4351-b821-e9fd37ac4629" providerId="ADAL" clId="{267E12F9-74D3-4C5B-B5BD-6FC81D0AAA32}" dt="2023-02-20T21:35:04.432" v="14296" actId="14100"/>
          <ac:spMkLst>
            <pc:docMk/>
            <pc:sldMk cId="2866537486" sldId="360"/>
            <ac:spMk id="8" creationId="{6F6DD6C7-B9CA-F41C-5BCF-AACAFE4A9EFD}"/>
          </ac:spMkLst>
        </pc:spChg>
        <pc:picChg chg="mod">
          <ac:chgData name="Danielle Sullivan" userId="c5882b41-3c5e-4351-b821-e9fd37ac4629" providerId="ADAL" clId="{267E12F9-74D3-4C5B-B5BD-6FC81D0AAA32}" dt="2023-02-20T21:33:48.257" v="14286" actId="1076"/>
          <ac:picMkLst>
            <pc:docMk/>
            <pc:sldMk cId="2866537486" sldId="360"/>
            <ac:picMk id="5" creationId="{92422CF5-EC9C-0154-19D0-FBF1E6813924}"/>
          </ac:picMkLst>
        </pc:picChg>
        <pc:picChg chg="add mod">
          <ac:chgData name="Danielle Sullivan" userId="c5882b41-3c5e-4351-b821-e9fd37ac4629" providerId="ADAL" clId="{267E12F9-74D3-4C5B-B5BD-6FC81D0AAA32}" dt="2023-02-20T21:34:32.962" v="14290" actId="1076"/>
          <ac:picMkLst>
            <pc:docMk/>
            <pc:sldMk cId="2866537486" sldId="360"/>
            <ac:picMk id="6" creationId="{A6369B31-6A44-A893-8EA0-120715F0B783}"/>
          </ac:picMkLst>
        </pc:picChg>
      </pc:sldChg>
      <pc:sldChg chg="addSp modSp mod">
        <pc:chgData name="Danielle Sullivan" userId="c5882b41-3c5e-4351-b821-e9fd37ac4629" providerId="ADAL" clId="{267E12F9-74D3-4C5B-B5BD-6FC81D0AAA32}" dt="2023-02-20T21:39:13.845" v="14342" actId="1076"/>
        <pc:sldMkLst>
          <pc:docMk/>
          <pc:sldMk cId="2806374921" sldId="361"/>
        </pc:sldMkLst>
        <pc:spChg chg="mod">
          <ac:chgData name="Danielle Sullivan" userId="c5882b41-3c5e-4351-b821-e9fd37ac4629" providerId="ADAL" clId="{267E12F9-74D3-4C5B-B5BD-6FC81D0AAA32}" dt="2023-02-20T21:37:43.341" v="14323" actId="20577"/>
          <ac:spMkLst>
            <pc:docMk/>
            <pc:sldMk cId="2806374921" sldId="361"/>
            <ac:spMk id="2" creationId="{347C1F23-9494-415B-FEED-58977C591043}"/>
          </ac:spMkLst>
        </pc:spChg>
        <pc:spChg chg="add mod">
          <ac:chgData name="Danielle Sullivan" userId="c5882b41-3c5e-4351-b821-e9fd37ac4629" providerId="ADAL" clId="{267E12F9-74D3-4C5B-B5BD-6FC81D0AAA32}" dt="2023-02-20T21:37:49.765" v="14324"/>
          <ac:spMkLst>
            <pc:docMk/>
            <pc:sldMk cId="2806374921" sldId="361"/>
            <ac:spMk id="4" creationId="{ED7A5661-2FE1-F568-339F-E147DCE4C55A}"/>
          </ac:spMkLst>
        </pc:spChg>
        <pc:spChg chg="add mod">
          <ac:chgData name="Danielle Sullivan" userId="c5882b41-3c5e-4351-b821-e9fd37ac4629" providerId="ADAL" clId="{267E12F9-74D3-4C5B-B5BD-6FC81D0AAA32}" dt="2023-02-20T21:37:49.765" v="14324"/>
          <ac:spMkLst>
            <pc:docMk/>
            <pc:sldMk cId="2806374921" sldId="361"/>
            <ac:spMk id="5" creationId="{2B479DBB-497F-BF2C-3665-6FBA53CC4BEA}"/>
          </ac:spMkLst>
        </pc:spChg>
        <pc:spChg chg="add mod ord">
          <ac:chgData name="Danielle Sullivan" userId="c5882b41-3c5e-4351-b821-e9fd37ac4629" providerId="ADAL" clId="{267E12F9-74D3-4C5B-B5BD-6FC81D0AAA32}" dt="2023-02-20T21:38:59.157" v="14340" actId="208"/>
          <ac:spMkLst>
            <pc:docMk/>
            <pc:sldMk cId="2806374921" sldId="361"/>
            <ac:spMk id="7" creationId="{5A99307E-4BC4-079D-42E6-EE6F8725EB1D}"/>
          </ac:spMkLst>
        </pc:spChg>
        <pc:spChg chg="mod">
          <ac:chgData name="Danielle Sullivan" userId="c5882b41-3c5e-4351-b821-e9fd37ac4629" providerId="ADAL" clId="{267E12F9-74D3-4C5B-B5BD-6FC81D0AAA32}" dt="2023-02-20T21:39:09.803" v="14341"/>
          <ac:spMkLst>
            <pc:docMk/>
            <pc:sldMk cId="2806374921" sldId="361"/>
            <ac:spMk id="9" creationId="{B9E76101-1658-9AEE-F751-9B35EB9F4030}"/>
          </ac:spMkLst>
        </pc:spChg>
        <pc:spChg chg="mod">
          <ac:chgData name="Danielle Sullivan" userId="c5882b41-3c5e-4351-b821-e9fd37ac4629" providerId="ADAL" clId="{267E12F9-74D3-4C5B-B5BD-6FC81D0AAA32}" dt="2023-02-20T21:39:09.803" v="14341"/>
          <ac:spMkLst>
            <pc:docMk/>
            <pc:sldMk cId="2806374921" sldId="361"/>
            <ac:spMk id="10" creationId="{D2748343-B6EA-384D-BEBE-2E208805F899}"/>
          </ac:spMkLst>
        </pc:spChg>
        <pc:grpChg chg="add mod">
          <ac:chgData name="Danielle Sullivan" userId="c5882b41-3c5e-4351-b821-e9fd37ac4629" providerId="ADAL" clId="{267E12F9-74D3-4C5B-B5BD-6FC81D0AAA32}" dt="2023-02-20T21:39:13.845" v="14342" actId="1076"/>
          <ac:grpSpMkLst>
            <pc:docMk/>
            <pc:sldMk cId="2806374921" sldId="361"/>
            <ac:grpSpMk id="8" creationId="{A392A938-6A10-7B9E-73EF-71CE1685EED5}"/>
          </ac:grpSpMkLst>
        </pc:grpChg>
        <pc:picChg chg="mod">
          <ac:chgData name="Danielle Sullivan" userId="c5882b41-3c5e-4351-b821-e9fd37ac4629" providerId="ADAL" clId="{267E12F9-74D3-4C5B-B5BD-6FC81D0AAA32}" dt="2023-02-20T21:38:05.634" v="14330" actId="1076"/>
          <ac:picMkLst>
            <pc:docMk/>
            <pc:sldMk cId="2806374921" sldId="361"/>
            <ac:picMk id="6" creationId="{1A2A6395-8D05-562B-8496-CFAE89C8F427}"/>
          </ac:picMkLst>
        </pc:picChg>
      </pc:sldChg>
      <pc:sldChg chg="addSp modSp mod">
        <pc:chgData name="Danielle Sullivan" userId="c5882b41-3c5e-4351-b821-e9fd37ac4629" providerId="ADAL" clId="{267E12F9-74D3-4C5B-B5BD-6FC81D0AAA32}" dt="2023-02-20T21:31:09.358" v="14267" actId="208"/>
        <pc:sldMkLst>
          <pc:docMk/>
          <pc:sldMk cId="3179752730" sldId="362"/>
        </pc:sldMkLst>
        <pc:spChg chg="mod">
          <ac:chgData name="Danielle Sullivan" userId="c5882b41-3c5e-4351-b821-e9fd37ac4629" providerId="ADAL" clId="{267E12F9-74D3-4C5B-B5BD-6FC81D0AAA32}" dt="2023-02-20T21:28:53.648" v="14243" actId="20577"/>
          <ac:spMkLst>
            <pc:docMk/>
            <pc:sldMk cId="3179752730" sldId="362"/>
            <ac:spMk id="2" creationId="{347C1F23-9494-415B-FEED-58977C591043}"/>
          </ac:spMkLst>
        </pc:spChg>
        <pc:spChg chg="mod">
          <ac:chgData name="Danielle Sullivan" userId="c5882b41-3c5e-4351-b821-e9fd37ac4629" providerId="ADAL" clId="{267E12F9-74D3-4C5B-B5BD-6FC81D0AAA32}" dt="2023-02-20T21:30:01.990" v="14245"/>
          <ac:spMkLst>
            <pc:docMk/>
            <pc:sldMk cId="3179752730" sldId="362"/>
            <ac:spMk id="6" creationId="{AD51AE5F-6329-FFFD-783A-531AB08322BD}"/>
          </ac:spMkLst>
        </pc:spChg>
        <pc:spChg chg="mod">
          <ac:chgData name="Danielle Sullivan" userId="c5882b41-3c5e-4351-b821-e9fd37ac4629" providerId="ADAL" clId="{267E12F9-74D3-4C5B-B5BD-6FC81D0AAA32}" dt="2023-02-20T21:30:01.990" v="14245"/>
          <ac:spMkLst>
            <pc:docMk/>
            <pc:sldMk cId="3179752730" sldId="362"/>
            <ac:spMk id="8" creationId="{C425F5E4-3308-FC51-80F1-331E69B09C3B}"/>
          </ac:spMkLst>
        </pc:spChg>
        <pc:spChg chg="mod">
          <ac:chgData name="Danielle Sullivan" userId="c5882b41-3c5e-4351-b821-e9fd37ac4629" providerId="ADAL" clId="{267E12F9-74D3-4C5B-B5BD-6FC81D0AAA32}" dt="2023-02-20T21:30:01.990" v="14245"/>
          <ac:spMkLst>
            <pc:docMk/>
            <pc:sldMk cId="3179752730" sldId="362"/>
            <ac:spMk id="9" creationId="{A249EE09-C160-D20B-E940-6B0B82CC8685}"/>
          </ac:spMkLst>
        </pc:spChg>
        <pc:spChg chg="mod">
          <ac:chgData name="Danielle Sullivan" userId="c5882b41-3c5e-4351-b821-e9fd37ac4629" providerId="ADAL" clId="{267E12F9-74D3-4C5B-B5BD-6FC81D0AAA32}" dt="2023-02-20T21:30:01.990" v="14245"/>
          <ac:spMkLst>
            <pc:docMk/>
            <pc:sldMk cId="3179752730" sldId="362"/>
            <ac:spMk id="11" creationId="{E0AF1E06-0201-A273-E6CA-056317513823}"/>
          </ac:spMkLst>
        </pc:spChg>
        <pc:spChg chg="mod">
          <ac:chgData name="Danielle Sullivan" userId="c5882b41-3c5e-4351-b821-e9fd37ac4629" providerId="ADAL" clId="{267E12F9-74D3-4C5B-B5BD-6FC81D0AAA32}" dt="2023-02-20T21:30:01.990" v="14245"/>
          <ac:spMkLst>
            <pc:docMk/>
            <pc:sldMk cId="3179752730" sldId="362"/>
            <ac:spMk id="12" creationId="{49EB9139-2A06-AE31-C5DC-642AF8971470}"/>
          </ac:spMkLst>
        </pc:spChg>
        <pc:spChg chg="mod">
          <ac:chgData name="Danielle Sullivan" userId="c5882b41-3c5e-4351-b821-e9fd37ac4629" providerId="ADAL" clId="{267E12F9-74D3-4C5B-B5BD-6FC81D0AAA32}" dt="2023-02-20T21:30:01.990" v="14245"/>
          <ac:spMkLst>
            <pc:docMk/>
            <pc:sldMk cId="3179752730" sldId="362"/>
            <ac:spMk id="13" creationId="{DEA0AC9A-5D8E-27D0-5087-6BCBC2098A0B}"/>
          </ac:spMkLst>
        </pc:spChg>
        <pc:spChg chg="mod">
          <ac:chgData name="Danielle Sullivan" userId="c5882b41-3c5e-4351-b821-e9fd37ac4629" providerId="ADAL" clId="{267E12F9-74D3-4C5B-B5BD-6FC81D0AAA32}" dt="2023-02-20T21:30:01.990" v="14245"/>
          <ac:spMkLst>
            <pc:docMk/>
            <pc:sldMk cId="3179752730" sldId="362"/>
            <ac:spMk id="14" creationId="{0F41E3F4-3D56-5BE9-D0C6-BAF92C72AC9C}"/>
          </ac:spMkLst>
        </pc:spChg>
        <pc:spChg chg="mod">
          <ac:chgData name="Danielle Sullivan" userId="c5882b41-3c5e-4351-b821-e9fd37ac4629" providerId="ADAL" clId="{267E12F9-74D3-4C5B-B5BD-6FC81D0AAA32}" dt="2023-02-20T21:30:01.990" v="14245"/>
          <ac:spMkLst>
            <pc:docMk/>
            <pc:sldMk cId="3179752730" sldId="362"/>
            <ac:spMk id="15" creationId="{2C6BB5CA-E6CF-F25E-F3DB-8DDFDA53A991}"/>
          </ac:spMkLst>
        </pc:spChg>
        <pc:spChg chg="mod">
          <ac:chgData name="Danielle Sullivan" userId="c5882b41-3c5e-4351-b821-e9fd37ac4629" providerId="ADAL" clId="{267E12F9-74D3-4C5B-B5BD-6FC81D0AAA32}" dt="2023-02-20T21:30:01.990" v="14245"/>
          <ac:spMkLst>
            <pc:docMk/>
            <pc:sldMk cId="3179752730" sldId="362"/>
            <ac:spMk id="17" creationId="{57DAC33F-F83B-9E33-136A-CE63D3ED0B39}"/>
          </ac:spMkLst>
        </pc:spChg>
        <pc:spChg chg="mod">
          <ac:chgData name="Danielle Sullivan" userId="c5882b41-3c5e-4351-b821-e9fd37ac4629" providerId="ADAL" clId="{267E12F9-74D3-4C5B-B5BD-6FC81D0AAA32}" dt="2023-02-20T21:30:01.990" v="14245"/>
          <ac:spMkLst>
            <pc:docMk/>
            <pc:sldMk cId="3179752730" sldId="362"/>
            <ac:spMk id="18" creationId="{4D155238-5B23-1544-4126-112173246C9B}"/>
          </ac:spMkLst>
        </pc:spChg>
        <pc:spChg chg="mod">
          <ac:chgData name="Danielle Sullivan" userId="c5882b41-3c5e-4351-b821-e9fd37ac4629" providerId="ADAL" clId="{267E12F9-74D3-4C5B-B5BD-6FC81D0AAA32}" dt="2023-02-20T21:30:01.990" v="14245"/>
          <ac:spMkLst>
            <pc:docMk/>
            <pc:sldMk cId="3179752730" sldId="362"/>
            <ac:spMk id="19" creationId="{6F2B9502-FCF3-5324-21B5-82309786CD95}"/>
          </ac:spMkLst>
        </pc:spChg>
        <pc:spChg chg="mod">
          <ac:chgData name="Danielle Sullivan" userId="c5882b41-3c5e-4351-b821-e9fd37ac4629" providerId="ADAL" clId="{267E12F9-74D3-4C5B-B5BD-6FC81D0AAA32}" dt="2023-02-20T21:30:01.990" v="14245"/>
          <ac:spMkLst>
            <pc:docMk/>
            <pc:sldMk cId="3179752730" sldId="362"/>
            <ac:spMk id="20" creationId="{394C4DE9-0575-7D72-1FBA-6A065FBC410B}"/>
          </ac:spMkLst>
        </pc:spChg>
        <pc:spChg chg="mod">
          <ac:chgData name="Danielle Sullivan" userId="c5882b41-3c5e-4351-b821-e9fd37ac4629" providerId="ADAL" clId="{267E12F9-74D3-4C5B-B5BD-6FC81D0AAA32}" dt="2023-02-20T21:30:01.990" v="14245"/>
          <ac:spMkLst>
            <pc:docMk/>
            <pc:sldMk cId="3179752730" sldId="362"/>
            <ac:spMk id="21" creationId="{64DF5D31-2A8D-3639-592E-757A4D65B5C7}"/>
          </ac:spMkLst>
        </pc:spChg>
        <pc:spChg chg="mod">
          <ac:chgData name="Danielle Sullivan" userId="c5882b41-3c5e-4351-b821-e9fd37ac4629" providerId="ADAL" clId="{267E12F9-74D3-4C5B-B5BD-6FC81D0AAA32}" dt="2023-02-20T21:30:01.990" v="14245"/>
          <ac:spMkLst>
            <pc:docMk/>
            <pc:sldMk cId="3179752730" sldId="362"/>
            <ac:spMk id="22" creationId="{8F2D4912-A05F-AE72-48F6-33C60F002596}"/>
          </ac:spMkLst>
        </pc:spChg>
        <pc:spChg chg="mod">
          <ac:chgData name="Danielle Sullivan" userId="c5882b41-3c5e-4351-b821-e9fd37ac4629" providerId="ADAL" clId="{267E12F9-74D3-4C5B-B5BD-6FC81D0AAA32}" dt="2023-02-20T21:30:01.990" v="14245"/>
          <ac:spMkLst>
            <pc:docMk/>
            <pc:sldMk cId="3179752730" sldId="362"/>
            <ac:spMk id="23" creationId="{5CD31F05-21EE-D86D-3FA2-78C0EFFAFC0A}"/>
          </ac:spMkLst>
        </pc:spChg>
        <pc:spChg chg="mod">
          <ac:chgData name="Danielle Sullivan" userId="c5882b41-3c5e-4351-b821-e9fd37ac4629" providerId="ADAL" clId="{267E12F9-74D3-4C5B-B5BD-6FC81D0AAA32}" dt="2023-02-20T21:30:01.990" v="14245"/>
          <ac:spMkLst>
            <pc:docMk/>
            <pc:sldMk cId="3179752730" sldId="362"/>
            <ac:spMk id="24" creationId="{B2B90EA9-1456-4D77-A694-2534B89C1CFA}"/>
          </ac:spMkLst>
        </pc:spChg>
        <pc:spChg chg="mod">
          <ac:chgData name="Danielle Sullivan" userId="c5882b41-3c5e-4351-b821-e9fd37ac4629" providerId="ADAL" clId="{267E12F9-74D3-4C5B-B5BD-6FC81D0AAA32}" dt="2023-02-20T21:30:01.990" v="14245"/>
          <ac:spMkLst>
            <pc:docMk/>
            <pc:sldMk cId="3179752730" sldId="362"/>
            <ac:spMk id="25" creationId="{213F72DE-D483-1B10-6B8F-1A188B51D31D}"/>
          </ac:spMkLst>
        </pc:spChg>
        <pc:spChg chg="mod">
          <ac:chgData name="Danielle Sullivan" userId="c5882b41-3c5e-4351-b821-e9fd37ac4629" providerId="ADAL" clId="{267E12F9-74D3-4C5B-B5BD-6FC81D0AAA32}" dt="2023-02-20T21:30:01.990" v="14245"/>
          <ac:spMkLst>
            <pc:docMk/>
            <pc:sldMk cId="3179752730" sldId="362"/>
            <ac:spMk id="26" creationId="{FD7A6CD0-58F1-30B7-1F93-3192FBF366FF}"/>
          </ac:spMkLst>
        </pc:spChg>
        <pc:spChg chg="mod">
          <ac:chgData name="Danielle Sullivan" userId="c5882b41-3c5e-4351-b821-e9fd37ac4629" providerId="ADAL" clId="{267E12F9-74D3-4C5B-B5BD-6FC81D0AAA32}" dt="2023-02-20T21:30:01.990" v="14245"/>
          <ac:spMkLst>
            <pc:docMk/>
            <pc:sldMk cId="3179752730" sldId="362"/>
            <ac:spMk id="28" creationId="{15FEFB3F-CA78-9021-2153-CABF4E563D59}"/>
          </ac:spMkLst>
        </pc:spChg>
        <pc:spChg chg="mod">
          <ac:chgData name="Danielle Sullivan" userId="c5882b41-3c5e-4351-b821-e9fd37ac4629" providerId="ADAL" clId="{267E12F9-74D3-4C5B-B5BD-6FC81D0AAA32}" dt="2023-02-20T21:30:01.990" v="14245"/>
          <ac:spMkLst>
            <pc:docMk/>
            <pc:sldMk cId="3179752730" sldId="362"/>
            <ac:spMk id="29" creationId="{62C6DAA7-77E0-C52B-E475-987C61B790F4}"/>
          </ac:spMkLst>
        </pc:spChg>
        <pc:spChg chg="mod">
          <ac:chgData name="Danielle Sullivan" userId="c5882b41-3c5e-4351-b821-e9fd37ac4629" providerId="ADAL" clId="{267E12F9-74D3-4C5B-B5BD-6FC81D0AAA32}" dt="2023-02-20T21:30:01.990" v="14245"/>
          <ac:spMkLst>
            <pc:docMk/>
            <pc:sldMk cId="3179752730" sldId="362"/>
            <ac:spMk id="30" creationId="{AE19B695-C725-EEE2-BD58-6F32C544C571}"/>
          </ac:spMkLst>
        </pc:spChg>
        <pc:spChg chg="mod">
          <ac:chgData name="Danielle Sullivan" userId="c5882b41-3c5e-4351-b821-e9fd37ac4629" providerId="ADAL" clId="{267E12F9-74D3-4C5B-B5BD-6FC81D0AAA32}" dt="2023-02-20T21:30:01.990" v="14245"/>
          <ac:spMkLst>
            <pc:docMk/>
            <pc:sldMk cId="3179752730" sldId="362"/>
            <ac:spMk id="31" creationId="{67611BB7-FEA3-59BB-02E9-DE451666A397}"/>
          </ac:spMkLst>
        </pc:spChg>
        <pc:spChg chg="mod">
          <ac:chgData name="Danielle Sullivan" userId="c5882b41-3c5e-4351-b821-e9fd37ac4629" providerId="ADAL" clId="{267E12F9-74D3-4C5B-B5BD-6FC81D0AAA32}" dt="2023-02-20T21:30:01.990" v="14245"/>
          <ac:spMkLst>
            <pc:docMk/>
            <pc:sldMk cId="3179752730" sldId="362"/>
            <ac:spMk id="32" creationId="{167BAA1F-4339-AC56-E3F8-BBC15FAFB9A9}"/>
          </ac:spMkLst>
        </pc:spChg>
        <pc:spChg chg="mod">
          <ac:chgData name="Danielle Sullivan" userId="c5882b41-3c5e-4351-b821-e9fd37ac4629" providerId="ADAL" clId="{267E12F9-74D3-4C5B-B5BD-6FC81D0AAA32}" dt="2023-02-20T21:30:01.990" v="14245"/>
          <ac:spMkLst>
            <pc:docMk/>
            <pc:sldMk cId="3179752730" sldId="362"/>
            <ac:spMk id="33" creationId="{53E2F3A2-EA88-C68D-833C-851AA168E362}"/>
          </ac:spMkLst>
        </pc:spChg>
        <pc:spChg chg="mod">
          <ac:chgData name="Danielle Sullivan" userId="c5882b41-3c5e-4351-b821-e9fd37ac4629" providerId="ADAL" clId="{267E12F9-74D3-4C5B-B5BD-6FC81D0AAA32}" dt="2023-02-20T21:30:01.990" v="14245"/>
          <ac:spMkLst>
            <pc:docMk/>
            <pc:sldMk cId="3179752730" sldId="362"/>
            <ac:spMk id="34" creationId="{8CA6F662-3C39-4BA4-1A08-8FF0076BEDF6}"/>
          </ac:spMkLst>
        </pc:spChg>
        <pc:spChg chg="mod">
          <ac:chgData name="Danielle Sullivan" userId="c5882b41-3c5e-4351-b821-e9fd37ac4629" providerId="ADAL" clId="{267E12F9-74D3-4C5B-B5BD-6FC81D0AAA32}" dt="2023-02-20T21:30:01.990" v="14245"/>
          <ac:spMkLst>
            <pc:docMk/>
            <pc:sldMk cId="3179752730" sldId="362"/>
            <ac:spMk id="35" creationId="{9460AB01-2D96-20D4-4A95-B42BC02FC313}"/>
          </ac:spMkLst>
        </pc:spChg>
        <pc:spChg chg="mod">
          <ac:chgData name="Danielle Sullivan" userId="c5882b41-3c5e-4351-b821-e9fd37ac4629" providerId="ADAL" clId="{267E12F9-74D3-4C5B-B5BD-6FC81D0AAA32}" dt="2023-02-20T21:30:01.990" v="14245"/>
          <ac:spMkLst>
            <pc:docMk/>
            <pc:sldMk cId="3179752730" sldId="362"/>
            <ac:spMk id="36" creationId="{47A2640F-7A7D-462A-C30C-87C7D6449830}"/>
          </ac:spMkLst>
        </pc:spChg>
        <pc:spChg chg="mod">
          <ac:chgData name="Danielle Sullivan" userId="c5882b41-3c5e-4351-b821-e9fd37ac4629" providerId="ADAL" clId="{267E12F9-74D3-4C5B-B5BD-6FC81D0AAA32}" dt="2023-02-20T21:30:01.990" v="14245"/>
          <ac:spMkLst>
            <pc:docMk/>
            <pc:sldMk cId="3179752730" sldId="362"/>
            <ac:spMk id="37" creationId="{7D45DCD5-5024-F3A6-62B7-250D55DA957F}"/>
          </ac:spMkLst>
        </pc:spChg>
        <pc:spChg chg="mod">
          <ac:chgData name="Danielle Sullivan" userId="c5882b41-3c5e-4351-b821-e9fd37ac4629" providerId="ADAL" clId="{267E12F9-74D3-4C5B-B5BD-6FC81D0AAA32}" dt="2023-02-20T21:30:01.990" v="14245"/>
          <ac:spMkLst>
            <pc:docMk/>
            <pc:sldMk cId="3179752730" sldId="362"/>
            <ac:spMk id="38" creationId="{7766B51B-51AD-3804-40E0-1EE4A34F6C6F}"/>
          </ac:spMkLst>
        </pc:spChg>
        <pc:spChg chg="mod">
          <ac:chgData name="Danielle Sullivan" userId="c5882b41-3c5e-4351-b821-e9fd37ac4629" providerId="ADAL" clId="{267E12F9-74D3-4C5B-B5BD-6FC81D0AAA32}" dt="2023-02-20T21:30:01.990" v="14245"/>
          <ac:spMkLst>
            <pc:docMk/>
            <pc:sldMk cId="3179752730" sldId="362"/>
            <ac:spMk id="39" creationId="{124CC2B7-661F-7AE5-22C4-6F28101E33A3}"/>
          </ac:spMkLst>
        </pc:spChg>
        <pc:spChg chg="mod">
          <ac:chgData name="Danielle Sullivan" userId="c5882b41-3c5e-4351-b821-e9fd37ac4629" providerId="ADAL" clId="{267E12F9-74D3-4C5B-B5BD-6FC81D0AAA32}" dt="2023-02-20T21:30:01.990" v="14245"/>
          <ac:spMkLst>
            <pc:docMk/>
            <pc:sldMk cId="3179752730" sldId="362"/>
            <ac:spMk id="41" creationId="{756862AD-AD32-BFF3-3012-11993216CD3F}"/>
          </ac:spMkLst>
        </pc:spChg>
        <pc:spChg chg="mod">
          <ac:chgData name="Danielle Sullivan" userId="c5882b41-3c5e-4351-b821-e9fd37ac4629" providerId="ADAL" clId="{267E12F9-74D3-4C5B-B5BD-6FC81D0AAA32}" dt="2023-02-20T21:30:01.990" v="14245"/>
          <ac:spMkLst>
            <pc:docMk/>
            <pc:sldMk cId="3179752730" sldId="362"/>
            <ac:spMk id="42" creationId="{78A26034-1354-5336-55AC-B833D193393C}"/>
          </ac:spMkLst>
        </pc:spChg>
        <pc:spChg chg="mod">
          <ac:chgData name="Danielle Sullivan" userId="c5882b41-3c5e-4351-b821-e9fd37ac4629" providerId="ADAL" clId="{267E12F9-74D3-4C5B-B5BD-6FC81D0AAA32}" dt="2023-02-20T21:30:01.990" v="14245"/>
          <ac:spMkLst>
            <pc:docMk/>
            <pc:sldMk cId="3179752730" sldId="362"/>
            <ac:spMk id="43" creationId="{A3CDBAAE-4122-1ADE-66D3-6812781CC382}"/>
          </ac:spMkLst>
        </pc:spChg>
        <pc:spChg chg="mod">
          <ac:chgData name="Danielle Sullivan" userId="c5882b41-3c5e-4351-b821-e9fd37ac4629" providerId="ADAL" clId="{267E12F9-74D3-4C5B-B5BD-6FC81D0AAA32}" dt="2023-02-20T21:30:01.990" v="14245"/>
          <ac:spMkLst>
            <pc:docMk/>
            <pc:sldMk cId="3179752730" sldId="362"/>
            <ac:spMk id="44" creationId="{B56C0226-D61F-F1CF-2D48-8B989291904F}"/>
          </ac:spMkLst>
        </pc:spChg>
        <pc:spChg chg="mod">
          <ac:chgData name="Danielle Sullivan" userId="c5882b41-3c5e-4351-b821-e9fd37ac4629" providerId="ADAL" clId="{267E12F9-74D3-4C5B-B5BD-6FC81D0AAA32}" dt="2023-02-20T21:30:01.990" v="14245"/>
          <ac:spMkLst>
            <pc:docMk/>
            <pc:sldMk cId="3179752730" sldId="362"/>
            <ac:spMk id="45" creationId="{20BA0F87-EF50-F096-F04B-7D825B0D875A}"/>
          </ac:spMkLst>
        </pc:spChg>
        <pc:spChg chg="mod">
          <ac:chgData name="Danielle Sullivan" userId="c5882b41-3c5e-4351-b821-e9fd37ac4629" providerId="ADAL" clId="{267E12F9-74D3-4C5B-B5BD-6FC81D0AAA32}" dt="2023-02-20T21:30:01.990" v="14245"/>
          <ac:spMkLst>
            <pc:docMk/>
            <pc:sldMk cId="3179752730" sldId="362"/>
            <ac:spMk id="46" creationId="{E9436EBA-CD4F-1279-6A1A-5B9307775B83}"/>
          </ac:spMkLst>
        </pc:spChg>
        <pc:spChg chg="mod">
          <ac:chgData name="Danielle Sullivan" userId="c5882b41-3c5e-4351-b821-e9fd37ac4629" providerId="ADAL" clId="{267E12F9-74D3-4C5B-B5BD-6FC81D0AAA32}" dt="2023-02-20T21:30:01.990" v="14245"/>
          <ac:spMkLst>
            <pc:docMk/>
            <pc:sldMk cId="3179752730" sldId="362"/>
            <ac:spMk id="48" creationId="{0DE8101F-B28D-ECCE-0E50-343303C49871}"/>
          </ac:spMkLst>
        </pc:spChg>
        <pc:spChg chg="mod">
          <ac:chgData name="Danielle Sullivan" userId="c5882b41-3c5e-4351-b821-e9fd37ac4629" providerId="ADAL" clId="{267E12F9-74D3-4C5B-B5BD-6FC81D0AAA32}" dt="2023-02-20T21:30:01.990" v="14245"/>
          <ac:spMkLst>
            <pc:docMk/>
            <pc:sldMk cId="3179752730" sldId="362"/>
            <ac:spMk id="49" creationId="{9E4030E7-0B7B-63A1-9197-6190CE0E8526}"/>
          </ac:spMkLst>
        </pc:spChg>
        <pc:spChg chg="mod">
          <ac:chgData name="Danielle Sullivan" userId="c5882b41-3c5e-4351-b821-e9fd37ac4629" providerId="ADAL" clId="{267E12F9-74D3-4C5B-B5BD-6FC81D0AAA32}" dt="2023-02-20T21:30:01.990" v="14245"/>
          <ac:spMkLst>
            <pc:docMk/>
            <pc:sldMk cId="3179752730" sldId="362"/>
            <ac:spMk id="50" creationId="{26EA9602-8ED7-BFB3-1F3A-A816262B6F02}"/>
          </ac:spMkLst>
        </pc:spChg>
        <pc:spChg chg="mod">
          <ac:chgData name="Danielle Sullivan" userId="c5882b41-3c5e-4351-b821-e9fd37ac4629" providerId="ADAL" clId="{267E12F9-74D3-4C5B-B5BD-6FC81D0AAA32}" dt="2023-02-20T21:30:01.990" v="14245"/>
          <ac:spMkLst>
            <pc:docMk/>
            <pc:sldMk cId="3179752730" sldId="362"/>
            <ac:spMk id="51" creationId="{4C73B76F-C535-A8B7-89BC-75D87B9EE650}"/>
          </ac:spMkLst>
        </pc:spChg>
        <pc:spChg chg="mod">
          <ac:chgData name="Danielle Sullivan" userId="c5882b41-3c5e-4351-b821-e9fd37ac4629" providerId="ADAL" clId="{267E12F9-74D3-4C5B-B5BD-6FC81D0AAA32}" dt="2023-02-20T21:30:01.990" v="14245"/>
          <ac:spMkLst>
            <pc:docMk/>
            <pc:sldMk cId="3179752730" sldId="362"/>
            <ac:spMk id="52" creationId="{F407FE3B-873F-1939-6978-1705CE0C6EC6}"/>
          </ac:spMkLst>
        </pc:spChg>
        <pc:spChg chg="mod">
          <ac:chgData name="Danielle Sullivan" userId="c5882b41-3c5e-4351-b821-e9fd37ac4629" providerId="ADAL" clId="{267E12F9-74D3-4C5B-B5BD-6FC81D0AAA32}" dt="2023-02-20T21:30:01.990" v="14245"/>
          <ac:spMkLst>
            <pc:docMk/>
            <pc:sldMk cId="3179752730" sldId="362"/>
            <ac:spMk id="53" creationId="{0AC7FC9D-B33B-7A72-1AD3-6A92FFD39D3E}"/>
          </ac:spMkLst>
        </pc:spChg>
        <pc:spChg chg="mod">
          <ac:chgData name="Danielle Sullivan" userId="c5882b41-3c5e-4351-b821-e9fd37ac4629" providerId="ADAL" clId="{267E12F9-74D3-4C5B-B5BD-6FC81D0AAA32}" dt="2023-02-20T21:30:01.990" v="14245"/>
          <ac:spMkLst>
            <pc:docMk/>
            <pc:sldMk cId="3179752730" sldId="362"/>
            <ac:spMk id="54" creationId="{F4FA46C1-E23D-B99F-A308-9C151B4594D5}"/>
          </ac:spMkLst>
        </pc:spChg>
        <pc:spChg chg="mod">
          <ac:chgData name="Danielle Sullivan" userId="c5882b41-3c5e-4351-b821-e9fd37ac4629" providerId="ADAL" clId="{267E12F9-74D3-4C5B-B5BD-6FC81D0AAA32}" dt="2023-02-20T21:30:01.990" v="14245"/>
          <ac:spMkLst>
            <pc:docMk/>
            <pc:sldMk cId="3179752730" sldId="362"/>
            <ac:spMk id="56" creationId="{96F84EB8-4200-B690-F22E-686EBA933EC9}"/>
          </ac:spMkLst>
        </pc:spChg>
        <pc:spChg chg="mod">
          <ac:chgData name="Danielle Sullivan" userId="c5882b41-3c5e-4351-b821-e9fd37ac4629" providerId="ADAL" clId="{267E12F9-74D3-4C5B-B5BD-6FC81D0AAA32}" dt="2023-02-20T21:30:01.990" v="14245"/>
          <ac:spMkLst>
            <pc:docMk/>
            <pc:sldMk cId="3179752730" sldId="362"/>
            <ac:spMk id="57" creationId="{E57EE3E8-12D5-3A3D-5E38-4F8054BC0F0D}"/>
          </ac:spMkLst>
        </pc:spChg>
        <pc:spChg chg="mod">
          <ac:chgData name="Danielle Sullivan" userId="c5882b41-3c5e-4351-b821-e9fd37ac4629" providerId="ADAL" clId="{267E12F9-74D3-4C5B-B5BD-6FC81D0AAA32}" dt="2023-02-20T21:30:01.990" v="14245"/>
          <ac:spMkLst>
            <pc:docMk/>
            <pc:sldMk cId="3179752730" sldId="362"/>
            <ac:spMk id="58" creationId="{437EB2B3-D11A-C4AA-DCF4-CB2D49FBA0F6}"/>
          </ac:spMkLst>
        </pc:spChg>
        <pc:spChg chg="mod">
          <ac:chgData name="Danielle Sullivan" userId="c5882b41-3c5e-4351-b821-e9fd37ac4629" providerId="ADAL" clId="{267E12F9-74D3-4C5B-B5BD-6FC81D0AAA32}" dt="2023-02-20T21:30:01.990" v="14245"/>
          <ac:spMkLst>
            <pc:docMk/>
            <pc:sldMk cId="3179752730" sldId="362"/>
            <ac:spMk id="60" creationId="{0B6E4D5D-9747-2B05-D997-9383A28FC60B}"/>
          </ac:spMkLst>
        </pc:spChg>
        <pc:spChg chg="mod">
          <ac:chgData name="Danielle Sullivan" userId="c5882b41-3c5e-4351-b821-e9fd37ac4629" providerId="ADAL" clId="{267E12F9-74D3-4C5B-B5BD-6FC81D0AAA32}" dt="2023-02-20T21:30:01.990" v="14245"/>
          <ac:spMkLst>
            <pc:docMk/>
            <pc:sldMk cId="3179752730" sldId="362"/>
            <ac:spMk id="61" creationId="{4DC765F4-F6FA-5309-AFB7-49A742DBA4B6}"/>
          </ac:spMkLst>
        </pc:spChg>
        <pc:spChg chg="mod">
          <ac:chgData name="Danielle Sullivan" userId="c5882b41-3c5e-4351-b821-e9fd37ac4629" providerId="ADAL" clId="{267E12F9-74D3-4C5B-B5BD-6FC81D0AAA32}" dt="2023-02-20T21:30:01.990" v="14245"/>
          <ac:spMkLst>
            <pc:docMk/>
            <pc:sldMk cId="3179752730" sldId="362"/>
            <ac:spMk id="63" creationId="{3DE2F47D-1590-B896-FE27-DB64EA18D7D7}"/>
          </ac:spMkLst>
        </pc:spChg>
        <pc:spChg chg="mod">
          <ac:chgData name="Danielle Sullivan" userId="c5882b41-3c5e-4351-b821-e9fd37ac4629" providerId="ADAL" clId="{267E12F9-74D3-4C5B-B5BD-6FC81D0AAA32}" dt="2023-02-20T21:30:01.990" v="14245"/>
          <ac:spMkLst>
            <pc:docMk/>
            <pc:sldMk cId="3179752730" sldId="362"/>
            <ac:spMk id="64" creationId="{08E45B02-CB79-B946-F23A-15B801F6641E}"/>
          </ac:spMkLst>
        </pc:spChg>
        <pc:spChg chg="mod">
          <ac:chgData name="Danielle Sullivan" userId="c5882b41-3c5e-4351-b821-e9fd37ac4629" providerId="ADAL" clId="{267E12F9-74D3-4C5B-B5BD-6FC81D0AAA32}" dt="2023-02-20T21:30:01.990" v="14245"/>
          <ac:spMkLst>
            <pc:docMk/>
            <pc:sldMk cId="3179752730" sldId="362"/>
            <ac:spMk id="65" creationId="{1BA003E6-033A-422A-2E27-7A0A2B4B54F3}"/>
          </ac:spMkLst>
        </pc:spChg>
        <pc:spChg chg="mod">
          <ac:chgData name="Danielle Sullivan" userId="c5882b41-3c5e-4351-b821-e9fd37ac4629" providerId="ADAL" clId="{267E12F9-74D3-4C5B-B5BD-6FC81D0AAA32}" dt="2023-02-20T21:30:01.990" v="14245"/>
          <ac:spMkLst>
            <pc:docMk/>
            <pc:sldMk cId="3179752730" sldId="362"/>
            <ac:spMk id="66" creationId="{DF59129E-D025-F269-7988-18DAB2EC0165}"/>
          </ac:spMkLst>
        </pc:spChg>
        <pc:spChg chg="mod">
          <ac:chgData name="Danielle Sullivan" userId="c5882b41-3c5e-4351-b821-e9fd37ac4629" providerId="ADAL" clId="{267E12F9-74D3-4C5B-B5BD-6FC81D0AAA32}" dt="2023-02-20T21:30:01.990" v="14245"/>
          <ac:spMkLst>
            <pc:docMk/>
            <pc:sldMk cId="3179752730" sldId="362"/>
            <ac:spMk id="67" creationId="{4E5ED1E1-0AF2-831F-4B0D-8071D4ECC81D}"/>
          </ac:spMkLst>
        </pc:spChg>
        <pc:spChg chg="add mod">
          <ac:chgData name="Danielle Sullivan" userId="c5882b41-3c5e-4351-b821-e9fd37ac4629" providerId="ADAL" clId="{267E12F9-74D3-4C5B-B5BD-6FC81D0AAA32}" dt="2023-02-20T21:30:26.030" v="14255" actId="1076"/>
          <ac:spMkLst>
            <pc:docMk/>
            <pc:sldMk cId="3179752730" sldId="362"/>
            <ac:spMk id="68" creationId="{9B85E5B5-F1F4-3EBC-AEFD-6641208ECBC3}"/>
          </ac:spMkLst>
        </pc:spChg>
        <pc:spChg chg="add mod">
          <ac:chgData name="Danielle Sullivan" userId="c5882b41-3c5e-4351-b821-e9fd37ac4629" providerId="ADAL" clId="{267E12F9-74D3-4C5B-B5BD-6FC81D0AAA32}" dt="2023-02-20T21:31:09.358" v="14267" actId="208"/>
          <ac:spMkLst>
            <pc:docMk/>
            <pc:sldMk cId="3179752730" sldId="362"/>
            <ac:spMk id="69" creationId="{304A71CA-A34A-2672-CA89-F082133F98B6}"/>
          </ac:spMkLst>
        </pc:spChg>
        <pc:grpChg chg="add mod">
          <ac:chgData name="Danielle Sullivan" userId="c5882b41-3c5e-4351-b821-e9fd37ac4629" providerId="ADAL" clId="{267E12F9-74D3-4C5B-B5BD-6FC81D0AAA32}" dt="2023-02-20T21:30:05.375" v="14246" actId="1076"/>
          <ac:grpSpMkLst>
            <pc:docMk/>
            <pc:sldMk cId="3179752730" sldId="362"/>
            <ac:grpSpMk id="5" creationId="{29B8F290-669F-8976-4D1F-A29A64CF30E7}"/>
          </ac:grpSpMkLst>
        </pc:grpChg>
        <pc:grpChg chg="mod">
          <ac:chgData name="Danielle Sullivan" userId="c5882b41-3c5e-4351-b821-e9fd37ac4629" providerId="ADAL" clId="{267E12F9-74D3-4C5B-B5BD-6FC81D0AAA32}" dt="2023-02-20T21:30:01.990" v="14245"/>
          <ac:grpSpMkLst>
            <pc:docMk/>
            <pc:sldMk cId="3179752730" sldId="362"/>
            <ac:grpSpMk id="7" creationId="{A66E5909-82C7-697F-2E16-264B71FF093D}"/>
          </ac:grpSpMkLst>
        </pc:grpChg>
        <pc:grpChg chg="add mod">
          <ac:chgData name="Danielle Sullivan" userId="c5882b41-3c5e-4351-b821-e9fd37ac4629" providerId="ADAL" clId="{267E12F9-74D3-4C5B-B5BD-6FC81D0AAA32}" dt="2023-02-20T21:30:46.164" v="14263" actId="1076"/>
          <ac:grpSpMkLst>
            <pc:docMk/>
            <pc:sldMk cId="3179752730" sldId="362"/>
            <ac:grpSpMk id="10" creationId="{25C1E24A-EB67-C0D5-2616-FF4C6816A697}"/>
          </ac:grpSpMkLst>
        </pc:grpChg>
        <pc:grpChg chg="add mod">
          <ac:chgData name="Danielle Sullivan" userId="c5882b41-3c5e-4351-b821-e9fd37ac4629" providerId="ADAL" clId="{267E12F9-74D3-4C5B-B5BD-6FC81D0AAA32}" dt="2023-02-20T21:30:47.825" v="14264" actId="1076"/>
          <ac:grpSpMkLst>
            <pc:docMk/>
            <pc:sldMk cId="3179752730" sldId="362"/>
            <ac:grpSpMk id="16" creationId="{4C6419AF-1228-66C2-FB50-74ADB96442BD}"/>
          </ac:grpSpMkLst>
        </pc:grpChg>
        <pc:grpChg chg="add mod">
          <ac:chgData name="Danielle Sullivan" userId="c5882b41-3c5e-4351-b821-e9fd37ac4629" providerId="ADAL" clId="{267E12F9-74D3-4C5B-B5BD-6FC81D0AAA32}" dt="2023-02-20T21:30:43.306" v="14262" actId="688"/>
          <ac:grpSpMkLst>
            <pc:docMk/>
            <pc:sldMk cId="3179752730" sldId="362"/>
            <ac:grpSpMk id="27" creationId="{9E9B239D-3A42-2EDB-EBCB-630D9F41FC37}"/>
          </ac:grpSpMkLst>
        </pc:grpChg>
        <pc:grpChg chg="add mod ord">
          <ac:chgData name="Danielle Sullivan" userId="c5882b41-3c5e-4351-b821-e9fd37ac4629" providerId="ADAL" clId="{267E12F9-74D3-4C5B-B5BD-6FC81D0AAA32}" dt="2023-02-20T21:30:39.674" v="14261" actId="1076"/>
          <ac:grpSpMkLst>
            <pc:docMk/>
            <pc:sldMk cId="3179752730" sldId="362"/>
            <ac:grpSpMk id="40" creationId="{DFEB9E5B-ADFC-86FA-9F79-84ABDA951507}"/>
          </ac:grpSpMkLst>
        </pc:grpChg>
        <pc:grpChg chg="add mod">
          <ac:chgData name="Danielle Sullivan" userId="c5882b41-3c5e-4351-b821-e9fd37ac4629" providerId="ADAL" clId="{267E12F9-74D3-4C5B-B5BD-6FC81D0AAA32}" dt="2023-02-20T21:30:01.990" v="14245"/>
          <ac:grpSpMkLst>
            <pc:docMk/>
            <pc:sldMk cId="3179752730" sldId="362"/>
            <ac:grpSpMk id="47" creationId="{5A4C619C-E462-5607-F964-F24AA0209171}"/>
          </ac:grpSpMkLst>
        </pc:grpChg>
        <pc:grpChg chg="add mod">
          <ac:chgData name="Danielle Sullivan" userId="c5882b41-3c5e-4351-b821-e9fd37ac4629" providerId="ADAL" clId="{267E12F9-74D3-4C5B-B5BD-6FC81D0AAA32}" dt="2023-02-20T21:30:01.990" v="14245"/>
          <ac:grpSpMkLst>
            <pc:docMk/>
            <pc:sldMk cId="3179752730" sldId="362"/>
            <ac:grpSpMk id="55" creationId="{3E9838C9-E59D-0104-17E7-6D589B2E815F}"/>
          </ac:grpSpMkLst>
        </pc:grpChg>
        <pc:grpChg chg="add mod">
          <ac:chgData name="Danielle Sullivan" userId="c5882b41-3c5e-4351-b821-e9fd37ac4629" providerId="ADAL" clId="{267E12F9-74D3-4C5B-B5BD-6FC81D0AAA32}" dt="2023-02-20T21:30:01.990" v="14245"/>
          <ac:grpSpMkLst>
            <pc:docMk/>
            <pc:sldMk cId="3179752730" sldId="362"/>
            <ac:grpSpMk id="59" creationId="{3A03B96C-32B7-F622-88EE-0C69B330CCF4}"/>
          </ac:grpSpMkLst>
        </pc:grpChg>
        <pc:grpChg chg="add mod">
          <ac:chgData name="Danielle Sullivan" userId="c5882b41-3c5e-4351-b821-e9fd37ac4629" providerId="ADAL" clId="{267E12F9-74D3-4C5B-B5BD-6FC81D0AAA32}" dt="2023-02-20T21:30:33.490" v="14257" actId="1076"/>
          <ac:grpSpMkLst>
            <pc:docMk/>
            <pc:sldMk cId="3179752730" sldId="362"/>
            <ac:grpSpMk id="62" creationId="{A52D91F6-6A4F-3CF3-C10F-1519E655CC44}"/>
          </ac:grpSpMkLst>
        </pc:grpChg>
      </pc:sldChg>
      <pc:sldChg chg="addSp delSp modSp mod">
        <pc:chgData name="Danielle Sullivan" userId="c5882b41-3c5e-4351-b821-e9fd37ac4629" providerId="ADAL" clId="{267E12F9-74D3-4C5B-B5BD-6FC81D0AAA32}" dt="2023-02-20T21:37:37.148" v="14322" actId="1076"/>
        <pc:sldMkLst>
          <pc:docMk/>
          <pc:sldMk cId="2993841061" sldId="363"/>
        </pc:sldMkLst>
        <pc:spChg chg="mod">
          <ac:chgData name="Danielle Sullivan" userId="c5882b41-3c5e-4351-b821-e9fd37ac4629" providerId="ADAL" clId="{267E12F9-74D3-4C5B-B5BD-6FC81D0AAA32}" dt="2023-02-20T21:35:14.406" v="14297" actId="20577"/>
          <ac:spMkLst>
            <pc:docMk/>
            <pc:sldMk cId="2993841061" sldId="363"/>
            <ac:spMk id="2" creationId="{347C1F23-9494-415B-FEED-58977C591043}"/>
          </ac:spMkLst>
        </pc:spChg>
        <pc:spChg chg="del">
          <ac:chgData name="Danielle Sullivan" userId="c5882b41-3c5e-4351-b821-e9fd37ac4629" providerId="ADAL" clId="{267E12F9-74D3-4C5B-B5BD-6FC81D0AAA32}" dt="2023-02-20T21:36:41.008" v="14315" actId="478"/>
          <ac:spMkLst>
            <pc:docMk/>
            <pc:sldMk cId="2993841061" sldId="363"/>
            <ac:spMk id="3" creationId="{B082D514-847B-F2F2-76C1-9FA548A31EE4}"/>
          </ac:spMkLst>
        </pc:spChg>
        <pc:spChg chg="add mod">
          <ac:chgData name="Danielle Sullivan" userId="c5882b41-3c5e-4351-b821-e9fd37ac4629" providerId="ADAL" clId="{267E12F9-74D3-4C5B-B5BD-6FC81D0AAA32}" dt="2023-02-20T21:36:16.120" v="14312" actId="1076"/>
          <ac:spMkLst>
            <pc:docMk/>
            <pc:sldMk cId="2993841061" sldId="363"/>
            <ac:spMk id="5" creationId="{3FF48E2C-F6E3-6653-FDD2-7C211E4D147B}"/>
          </ac:spMkLst>
        </pc:spChg>
        <pc:spChg chg="add mod">
          <ac:chgData name="Danielle Sullivan" userId="c5882b41-3c5e-4351-b821-e9fd37ac4629" providerId="ADAL" clId="{267E12F9-74D3-4C5B-B5BD-6FC81D0AAA32}" dt="2023-02-20T21:36:31.404" v="14314" actId="208"/>
          <ac:spMkLst>
            <pc:docMk/>
            <pc:sldMk cId="2993841061" sldId="363"/>
            <ac:spMk id="6" creationId="{AB37D24C-E1F4-7160-537D-92C17B82E280}"/>
          </ac:spMkLst>
        </pc:spChg>
        <pc:spChg chg="mod">
          <ac:chgData name="Danielle Sullivan" userId="c5882b41-3c5e-4351-b821-e9fd37ac4629" providerId="ADAL" clId="{267E12F9-74D3-4C5B-B5BD-6FC81D0AAA32}" dt="2023-02-20T21:37:34.451" v="14321"/>
          <ac:spMkLst>
            <pc:docMk/>
            <pc:sldMk cId="2993841061" sldId="363"/>
            <ac:spMk id="9" creationId="{BBB3A120-C01C-9D70-7332-697E0864CCAE}"/>
          </ac:spMkLst>
        </pc:spChg>
        <pc:spChg chg="mod">
          <ac:chgData name="Danielle Sullivan" userId="c5882b41-3c5e-4351-b821-e9fd37ac4629" providerId="ADAL" clId="{267E12F9-74D3-4C5B-B5BD-6FC81D0AAA32}" dt="2023-02-20T21:37:34.451" v="14321"/>
          <ac:spMkLst>
            <pc:docMk/>
            <pc:sldMk cId="2993841061" sldId="363"/>
            <ac:spMk id="10" creationId="{D44335C8-94BB-86CA-10F4-3948BA98CC43}"/>
          </ac:spMkLst>
        </pc:spChg>
        <pc:spChg chg="mod">
          <ac:chgData name="Danielle Sullivan" userId="c5882b41-3c5e-4351-b821-e9fd37ac4629" providerId="ADAL" clId="{267E12F9-74D3-4C5B-B5BD-6FC81D0AAA32}" dt="2023-02-20T21:37:34.451" v="14321"/>
          <ac:spMkLst>
            <pc:docMk/>
            <pc:sldMk cId="2993841061" sldId="363"/>
            <ac:spMk id="11" creationId="{401E3F9C-35C7-13E9-055A-ED948F179845}"/>
          </ac:spMkLst>
        </pc:spChg>
        <pc:spChg chg="mod">
          <ac:chgData name="Danielle Sullivan" userId="c5882b41-3c5e-4351-b821-e9fd37ac4629" providerId="ADAL" clId="{267E12F9-74D3-4C5B-B5BD-6FC81D0AAA32}" dt="2023-02-20T21:37:34.451" v="14321"/>
          <ac:spMkLst>
            <pc:docMk/>
            <pc:sldMk cId="2993841061" sldId="363"/>
            <ac:spMk id="13" creationId="{3711DA87-1DD3-D596-4627-3979795A923B}"/>
          </ac:spMkLst>
        </pc:spChg>
        <pc:spChg chg="mod">
          <ac:chgData name="Danielle Sullivan" userId="c5882b41-3c5e-4351-b821-e9fd37ac4629" providerId="ADAL" clId="{267E12F9-74D3-4C5B-B5BD-6FC81D0AAA32}" dt="2023-02-20T21:37:34.451" v="14321"/>
          <ac:spMkLst>
            <pc:docMk/>
            <pc:sldMk cId="2993841061" sldId="363"/>
            <ac:spMk id="14" creationId="{BD79063B-B1BE-4A44-AE00-A59FB09B20B3}"/>
          </ac:spMkLst>
        </pc:spChg>
        <pc:grpChg chg="add mod">
          <ac:chgData name="Danielle Sullivan" userId="c5882b41-3c5e-4351-b821-e9fd37ac4629" providerId="ADAL" clId="{267E12F9-74D3-4C5B-B5BD-6FC81D0AAA32}" dt="2023-02-20T21:37:37.148" v="14322" actId="1076"/>
          <ac:grpSpMkLst>
            <pc:docMk/>
            <pc:sldMk cId="2993841061" sldId="363"/>
            <ac:grpSpMk id="8" creationId="{B737C9CC-A6C3-CF6F-3E43-BB0972D3EBC5}"/>
          </ac:grpSpMkLst>
        </pc:grpChg>
        <pc:grpChg chg="add mod">
          <ac:chgData name="Danielle Sullivan" userId="c5882b41-3c5e-4351-b821-e9fd37ac4629" providerId="ADAL" clId="{267E12F9-74D3-4C5B-B5BD-6FC81D0AAA32}" dt="2023-02-20T21:37:37.148" v="14322" actId="1076"/>
          <ac:grpSpMkLst>
            <pc:docMk/>
            <pc:sldMk cId="2993841061" sldId="363"/>
            <ac:grpSpMk id="12" creationId="{88BD5D29-6453-1912-1A63-44B75C135B87}"/>
          </ac:grpSpMkLst>
        </pc:grpChg>
        <pc:picChg chg="mod">
          <ac:chgData name="Danielle Sullivan" userId="c5882b41-3c5e-4351-b821-e9fd37ac4629" providerId="ADAL" clId="{267E12F9-74D3-4C5B-B5BD-6FC81D0AAA32}" dt="2023-02-20T21:36:16.120" v="14312" actId="1076"/>
          <ac:picMkLst>
            <pc:docMk/>
            <pc:sldMk cId="2993841061" sldId="363"/>
            <ac:picMk id="4" creationId="{2150FF82-09B1-EC50-E919-1F66C8EA9F1C}"/>
          </ac:picMkLst>
        </pc:picChg>
        <pc:picChg chg="add mod">
          <ac:chgData name="Danielle Sullivan" userId="c5882b41-3c5e-4351-b821-e9fd37ac4629" providerId="ADAL" clId="{267E12F9-74D3-4C5B-B5BD-6FC81D0AAA32}" dt="2023-02-20T21:37:00.159" v="14320" actId="1076"/>
          <ac:picMkLst>
            <pc:docMk/>
            <pc:sldMk cId="2993841061" sldId="363"/>
            <ac:picMk id="7" creationId="{2C75943F-26ED-D79B-F4D6-2A763B2CB02D}"/>
          </ac:picMkLst>
        </pc:picChg>
      </pc:sldChg>
      <pc:sldChg chg="addSp modSp mod">
        <pc:chgData name="Danielle Sullivan" userId="c5882b41-3c5e-4351-b821-e9fd37ac4629" providerId="ADAL" clId="{267E12F9-74D3-4C5B-B5BD-6FC81D0AAA32}" dt="2023-02-20T21:33:39.515" v="14284" actId="1076"/>
        <pc:sldMkLst>
          <pc:docMk/>
          <pc:sldMk cId="2570971120" sldId="364"/>
        </pc:sldMkLst>
        <pc:spChg chg="mod">
          <ac:chgData name="Danielle Sullivan" userId="c5882b41-3c5e-4351-b821-e9fd37ac4629" providerId="ADAL" clId="{267E12F9-74D3-4C5B-B5BD-6FC81D0AAA32}" dt="2023-02-20T21:31:46.583" v="14268" actId="20577"/>
          <ac:spMkLst>
            <pc:docMk/>
            <pc:sldMk cId="2570971120" sldId="364"/>
            <ac:spMk id="2" creationId="{347C1F23-9494-415B-FEED-58977C591043}"/>
          </ac:spMkLst>
        </pc:spChg>
        <pc:spChg chg="add mod">
          <ac:chgData name="Danielle Sullivan" userId="c5882b41-3c5e-4351-b821-e9fd37ac4629" providerId="ADAL" clId="{267E12F9-74D3-4C5B-B5BD-6FC81D0AAA32}" dt="2023-02-20T21:32:52.592" v="14277" actId="1076"/>
          <ac:spMkLst>
            <pc:docMk/>
            <pc:sldMk cId="2570971120" sldId="364"/>
            <ac:spMk id="5" creationId="{497905EA-D14C-4B67-856D-F475A09890E6}"/>
          </ac:spMkLst>
        </pc:spChg>
        <pc:spChg chg="add mod">
          <ac:chgData name="Danielle Sullivan" userId="c5882b41-3c5e-4351-b821-e9fd37ac4629" providerId="ADAL" clId="{267E12F9-74D3-4C5B-B5BD-6FC81D0AAA32}" dt="2023-02-20T21:32:58.865" v="14278" actId="1076"/>
          <ac:spMkLst>
            <pc:docMk/>
            <pc:sldMk cId="2570971120" sldId="364"/>
            <ac:spMk id="6" creationId="{B0475308-D363-F572-DF8C-D6C1343B3DE6}"/>
          </ac:spMkLst>
        </pc:spChg>
        <pc:spChg chg="add mod">
          <ac:chgData name="Danielle Sullivan" userId="c5882b41-3c5e-4351-b821-e9fd37ac4629" providerId="ADAL" clId="{267E12F9-74D3-4C5B-B5BD-6FC81D0AAA32}" dt="2023-02-20T21:33:39.515" v="14284" actId="1076"/>
          <ac:spMkLst>
            <pc:docMk/>
            <pc:sldMk cId="2570971120" sldId="364"/>
            <ac:spMk id="7" creationId="{04A0AB87-0E1D-81FE-46CE-B8F4E7D5257E}"/>
          </ac:spMkLst>
        </pc:spChg>
        <pc:picChg chg="mod ord">
          <ac:chgData name="Danielle Sullivan" userId="c5882b41-3c5e-4351-b821-e9fd37ac4629" providerId="ADAL" clId="{267E12F9-74D3-4C5B-B5BD-6FC81D0AAA32}" dt="2023-02-20T21:33:34.878" v="14283" actId="166"/>
          <ac:picMkLst>
            <pc:docMk/>
            <pc:sldMk cId="2570971120" sldId="364"/>
            <ac:picMk id="4" creationId="{92BE9472-2521-105F-6647-7D0302603D40}"/>
          </ac:picMkLst>
        </pc:picChg>
      </pc:sldChg>
      <pc:sldChg chg="addSp delSp modSp mod">
        <pc:chgData name="Danielle Sullivan" userId="c5882b41-3c5e-4351-b821-e9fd37ac4629" providerId="ADAL" clId="{267E12F9-74D3-4C5B-B5BD-6FC81D0AAA32}" dt="2023-02-20T21:40:56.130" v="14360" actId="478"/>
        <pc:sldMkLst>
          <pc:docMk/>
          <pc:sldMk cId="2572544314" sldId="365"/>
        </pc:sldMkLst>
        <pc:spChg chg="mod">
          <ac:chgData name="Danielle Sullivan" userId="c5882b41-3c5e-4351-b821-e9fd37ac4629" providerId="ADAL" clId="{267E12F9-74D3-4C5B-B5BD-6FC81D0AAA32}" dt="2023-02-20T21:39:22.693" v="14343" actId="20577"/>
          <ac:spMkLst>
            <pc:docMk/>
            <pc:sldMk cId="2572544314" sldId="365"/>
            <ac:spMk id="2" creationId="{347C1F23-9494-415B-FEED-58977C591043}"/>
          </ac:spMkLst>
        </pc:spChg>
        <pc:spChg chg="del mod">
          <ac:chgData name="Danielle Sullivan" userId="c5882b41-3c5e-4351-b821-e9fd37ac4629" providerId="ADAL" clId="{267E12F9-74D3-4C5B-B5BD-6FC81D0AAA32}" dt="2023-02-20T21:40:56.130" v="14360" actId="478"/>
          <ac:spMkLst>
            <pc:docMk/>
            <pc:sldMk cId="2572544314" sldId="365"/>
            <ac:spMk id="3" creationId="{B082D514-847B-F2F2-76C1-9FA548A31EE4}"/>
          </ac:spMkLst>
        </pc:spChg>
        <pc:spChg chg="add mod">
          <ac:chgData name="Danielle Sullivan" userId="c5882b41-3c5e-4351-b821-e9fd37ac4629" providerId="ADAL" clId="{267E12F9-74D3-4C5B-B5BD-6FC81D0AAA32}" dt="2023-02-20T21:39:44.776" v="14347" actId="14100"/>
          <ac:spMkLst>
            <pc:docMk/>
            <pc:sldMk cId="2572544314" sldId="365"/>
            <ac:spMk id="5" creationId="{FAEF9DFF-ED5C-65A4-DB0B-35963678240C}"/>
          </ac:spMkLst>
        </pc:spChg>
        <pc:spChg chg="add mod">
          <ac:chgData name="Danielle Sullivan" userId="c5882b41-3c5e-4351-b821-e9fd37ac4629" providerId="ADAL" clId="{267E12F9-74D3-4C5B-B5BD-6FC81D0AAA32}" dt="2023-02-20T21:39:44.776" v="14347" actId="14100"/>
          <ac:spMkLst>
            <pc:docMk/>
            <pc:sldMk cId="2572544314" sldId="365"/>
            <ac:spMk id="6" creationId="{B57F5639-E877-89DA-0772-F663CE8D8EC9}"/>
          </ac:spMkLst>
        </pc:spChg>
        <pc:spChg chg="mod">
          <ac:chgData name="Danielle Sullivan" userId="c5882b41-3c5e-4351-b821-e9fd37ac4629" providerId="ADAL" clId="{267E12F9-74D3-4C5B-B5BD-6FC81D0AAA32}" dt="2023-02-20T21:39:57.182" v="14348"/>
          <ac:spMkLst>
            <pc:docMk/>
            <pc:sldMk cId="2572544314" sldId="365"/>
            <ac:spMk id="8" creationId="{E9E3773B-80C9-95D4-4B43-D798ED326B9D}"/>
          </ac:spMkLst>
        </pc:spChg>
        <pc:spChg chg="mod">
          <ac:chgData name="Danielle Sullivan" userId="c5882b41-3c5e-4351-b821-e9fd37ac4629" providerId="ADAL" clId="{267E12F9-74D3-4C5B-B5BD-6FC81D0AAA32}" dt="2023-02-20T21:39:57.182" v="14348"/>
          <ac:spMkLst>
            <pc:docMk/>
            <pc:sldMk cId="2572544314" sldId="365"/>
            <ac:spMk id="9" creationId="{D5797015-1EA7-C8CD-B96C-1F1206923031}"/>
          </ac:spMkLst>
        </pc:spChg>
        <pc:spChg chg="mod">
          <ac:chgData name="Danielle Sullivan" userId="c5882b41-3c5e-4351-b821-e9fd37ac4629" providerId="ADAL" clId="{267E12F9-74D3-4C5B-B5BD-6FC81D0AAA32}" dt="2023-02-20T21:39:57.182" v="14348"/>
          <ac:spMkLst>
            <pc:docMk/>
            <pc:sldMk cId="2572544314" sldId="365"/>
            <ac:spMk id="10" creationId="{BFAEFF9A-0370-5EDB-B79F-AE44B53E65C4}"/>
          </ac:spMkLst>
        </pc:spChg>
        <pc:spChg chg="mod">
          <ac:chgData name="Danielle Sullivan" userId="c5882b41-3c5e-4351-b821-e9fd37ac4629" providerId="ADAL" clId="{267E12F9-74D3-4C5B-B5BD-6FC81D0AAA32}" dt="2023-02-20T21:39:57.182" v="14348"/>
          <ac:spMkLst>
            <pc:docMk/>
            <pc:sldMk cId="2572544314" sldId="365"/>
            <ac:spMk id="12" creationId="{64FA777D-272A-112F-6694-7BDC74F619FC}"/>
          </ac:spMkLst>
        </pc:spChg>
        <pc:spChg chg="mod">
          <ac:chgData name="Danielle Sullivan" userId="c5882b41-3c5e-4351-b821-e9fd37ac4629" providerId="ADAL" clId="{267E12F9-74D3-4C5B-B5BD-6FC81D0AAA32}" dt="2023-02-20T21:39:57.182" v="14348"/>
          <ac:spMkLst>
            <pc:docMk/>
            <pc:sldMk cId="2572544314" sldId="365"/>
            <ac:spMk id="13" creationId="{DF69E0F4-9754-C792-A0BB-8A82F836F954}"/>
          </ac:spMkLst>
        </pc:spChg>
        <pc:spChg chg="mod">
          <ac:chgData name="Danielle Sullivan" userId="c5882b41-3c5e-4351-b821-e9fd37ac4629" providerId="ADAL" clId="{267E12F9-74D3-4C5B-B5BD-6FC81D0AAA32}" dt="2023-02-20T21:40:29.330" v="14349"/>
          <ac:spMkLst>
            <pc:docMk/>
            <pc:sldMk cId="2572544314" sldId="365"/>
            <ac:spMk id="15" creationId="{C81F56CA-B1FE-E2DD-5618-9E8391D4A8C2}"/>
          </ac:spMkLst>
        </pc:spChg>
        <pc:spChg chg="mod">
          <ac:chgData name="Danielle Sullivan" userId="c5882b41-3c5e-4351-b821-e9fd37ac4629" providerId="ADAL" clId="{267E12F9-74D3-4C5B-B5BD-6FC81D0AAA32}" dt="2023-02-20T21:40:29.330" v="14349"/>
          <ac:spMkLst>
            <pc:docMk/>
            <pc:sldMk cId="2572544314" sldId="365"/>
            <ac:spMk id="16" creationId="{A2EFB24D-F40C-E64C-FD7A-0781A69C6D4E}"/>
          </ac:spMkLst>
        </pc:spChg>
        <pc:spChg chg="mod">
          <ac:chgData name="Danielle Sullivan" userId="c5882b41-3c5e-4351-b821-e9fd37ac4629" providerId="ADAL" clId="{267E12F9-74D3-4C5B-B5BD-6FC81D0AAA32}" dt="2023-02-20T21:40:29.330" v="14349"/>
          <ac:spMkLst>
            <pc:docMk/>
            <pc:sldMk cId="2572544314" sldId="365"/>
            <ac:spMk id="17" creationId="{7F93FF3C-5170-55C6-A936-24350760B2D9}"/>
          </ac:spMkLst>
        </pc:spChg>
        <pc:spChg chg="mod">
          <ac:chgData name="Danielle Sullivan" userId="c5882b41-3c5e-4351-b821-e9fd37ac4629" providerId="ADAL" clId="{267E12F9-74D3-4C5B-B5BD-6FC81D0AAA32}" dt="2023-02-20T21:40:29.330" v="14349"/>
          <ac:spMkLst>
            <pc:docMk/>
            <pc:sldMk cId="2572544314" sldId="365"/>
            <ac:spMk id="18" creationId="{77DE3E08-27BC-033C-C6D1-B8F832D28EBF}"/>
          </ac:spMkLst>
        </pc:spChg>
        <pc:spChg chg="mod">
          <ac:chgData name="Danielle Sullivan" userId="c5882b41-3c5e-4351-b821-e9fd37ac4629" providerId="ADAL" clId="{267E12F9-74D3-4C5B-B5BD-6FC81D0AAA32}" dt="2023-02-20T21:40:29.330" v="14349"/>
          <ac:spMkLst>
            <pc:docMk/>
            <pc:sldMk cId="2572544314" sldId="365"/>
            <ac:spMk id="19" creationId="{6CF31556-29F6-788E-4815-FC4A0DC1E467}"/>
          </ac:spMkLst>
        </pc:spChg>
        <pc:spChg chg="mod">
          <ac:chgData name="Danielle Sullivan" userId="c5882b41-3c5e-4351-b821-e9fd37ac4629" providerId="ADAL" clId="{267E12F9-74D3-4C5B-B5BD-6FC81D0AAA32}" dt="2023-02-20T21:40:29.330" v="14349"/>
          <ac:spMkLst>
            <pc:docMk/>
            <pc:sldMk cId="2572544314" sldId="365"/>
            <ac:spMk id="20" creationId="{A47E6C33-6AEB-0300-2831-E3FA6A760477}"/>
          </ac:spMkLst>
        </pc:spChg>
        <pc:spChg chg="mod">
          <ac:chgData name="Danielle Sullivan" userId="c5882b41-3c5e-4351-b821-e9fd37ac4629" providerId="ADAL" clId="{267E12F9-74D3-4C5B-B5BD-6FC81D0AAA32}" dt="2023-02-20T21:40:29.330" v="14349"/>
          <ac:spMkLst>
            <pc:docMk/>
            <pc:sldMk cId="2572544314" sldId="365"/>
            <ac:spMk id="22" creationId="{6EC42267-520A-B8AB-C0AA-F53448053D48}"/>
          </ac:spMkLst>
        </pc:spChg>
        <pc:spChg chg="mod">
          <ac:chgData name="Danielle Sullivan" userId="c5882b41-3c5e-4351-b821-e9fd37ac4629" providerId="ADAL" clId="{267E12F9-74D3-4C5B-B5BD-6FC81D0AAA32}" dt="2023-02-20T21:40:29.330" v="14349"/>
          <ac:spMkLst>
            <pc:docMk/>
            <pc:sldMk cId="2572544314" sldId="365"/>
            <ac:spMk id="23" creationId="{75C22C25-2177-119F-0325-77EC592406FE}"/>
          </ac:spMkLst>
        </pc:spChg>
        <pc:spChg chg="mod">
          <ac:chgData name="Danielle Sullivan" userId="c5882b41-3c5e-4351-b821-e9fd37ac4629" providerId="ADAL" clId="{267E12F9-74D3-4C5B-B5BD-6FC81D0AAA32}" dt="2023-02-20T21:40:29.330" v="14349"/>
          <ac:spMkLst>
            <pc:docMk/>
            <pc:sldMk cId="2572544314" sldId="365"/>
            <ac:spMk id="24" creationId="{1E265370-CBF2-A344-D088-754DCA2CDA1B}"/>
          </ac:spMkLst>
        </pc:spChg>
        <pc:spChg chg="mod">
          <ac:chgData name="Danielle Sullivan" userId="c5882b41-3c5e-4351-b821-e9fd37ac4629" providerId="ADAL" clId="{267E12F9-74D3-4C5B-B5BD-6FC81D0AAA32}" dt="2023-02-20T21:40:29.330" v="14349"/>
          <ac:spMkLst>
            <pc:docMk/>
            <pc:sldMk cId="2572544314" sldId="365"/>
            <ac:spMk id="25" creationId="{5E6BE763-DA87-F935-5B4C-E7CAF0EF6198}"/>
          </ac:spMkLst>
        </pc:spChg>
        <pc:spChg chg="mod">
          <ac:chgData name="Danielle Sullivan" userId="c5882b41-3c5e-4351-b821-e9fd37ac4629" providerId="ADAL" clId="{267E12F9-74D3-4C5B-B5BD-6FC81D0AAA32}" dt="2023-02-20T21:40:29.330" v="14349"/>
          <ac:spMkLst>
            <pc:docMk/>
            <pc:sldMk cId="2572544314" sldId="365"/>
            <ac:spMk id="26" creationId="{73D7E499-F944-78BA-FEC4-193BA4FBBD75}"/>
          </ac:spMkLst>
        </pc:spChg>
        <pc:spChg chg="mod">
          <ac:chgData name="Danielle Sullivan" userId="c5882b41-3c5e-4351-b821-e9fd37ac4629" providerId="ADAL" clId="{267E12F9-74D3-4C5B-B5BD-6FC81D0AAA32}" dt="2023-02-20T21:40:29.330" v="14349"/>
          <ac:spMkLst>
            <pc:docMk/>
            <pc:sldMk cId="2572544314" sldId="365"/>
            <ac:spMk id="27" creationId="{4FCF54E8-6A57-6197-F97A-053474C2DE13}"/>
          </ac:spMkLst>
        </pc:spChg>
        <pc:spChg chg="mod">
          <ac:chgData name="Danielle Sullivan" userId="c5882b41-3c5e-4351-b821-e9fd37ac4629" providerId="ADAL" clId="{267E12F9-74D3-4C5B-B5BD-6FC81D0AAA32}" dt="2023-02-20T21:40:29.330" v="14349"/>
          <ac:spMkLst>
            <pc:docMk/>
            <pc:sldMk cId="2572544314" sldId="365"/>
            <ac:spMk id="28" creationId="{C8A9CD3F-32B8-79CE-1039-2210589AB29D}"/>
          </ac:spMkLst>
        </pc:spChg>
        <pc:grpChg chg="add mod">
          <ac:chgData name="Danielle Sullivan" userId="c5882b41-3c5e-4351-b821-e9fd37ac4629" providerId="ADAL" clId="{267E12F9-74D3-4C5B-B5BD-6FC81D0AAA32}" dt="2023-02-20T21:39:57.182" v="14348"/>
          <ac:grpSpMkLst>
            <pc:docMk/>
            <pc:sldMk cId="2572544314" sldId="365"/>
            <ac:grpSpMk id="7" creationId="{B0E27C05-8E12-1C05-150D-859CA07E9314}"/>
          </ac:grpSpMkLst>
        </pc:grpChg>
        <pc:grpChg chg="add mod">
          <ac:chgData name="Danielle Sullivan" userId="c5882b41-3c5e-4351-b821-e9fd37ac4629" providerId="ADAL" clId="{267E12F9-74D3-4C5B-B5BD-6FC81D0AAA32}" dt="2023-02-20T21:39:57.182" v="14348"/>
          <ac:grpSpMkLst>
            <pc:docMk/>
            <pc:sldMk cId="2572544314" sldId="365"/>
            <ac:grpSpMk id="11" creationId="{05AD9B87-B967-E531-D7CE-D9586DDEBE81}"/>
          </ac:grpSpMkLst>
        </pc:grpChg>
        <pc:grpChg chg="add mod">
          <ac:chgData name="Danielle Sullivan" userId="c5882b41-3c5e-4351-b821-e9fd37ac4629" providerId="ADAL" clId="{267E12F9-74D3-4C5B-B5BD-6FC81D0AAA32}" dt="2023-02-20T21:40:39.929" v="14353" actId="1076"/>
          <ac:grpSpMkLst>
            <pc:docMk/>
            <pc:sldMk cId="2572544314" sldId="365"/>
            <ac:grpSpMk id="14" creationId="{C46FF572-AA84-B96D-8B1C-8CBC8CA99D81}"/>
          </ac:grpSpMkLst>
        </pc:grpChg>
        <pc:grpChg chg="add mod">
          <ac:chgData name="Danielle Sullivan" userId="c5882b41-3c5e-4351-b821-e9fd37ac4629" providerId="ADAL" clId="{267E12F9-74D3-4C5B-B5BD-6FC81D0AAA32}" dt="2023-02-20T21:40:49.729" v="14357" actId="1076"/>
          <ac:grpSpMkLst>
            <pc:docMk/>
            <pc:sldMk cId="2572544314" sldId="365"/>
            <ac:grpSpMk id="21" creationId="{0D19CCA2-210D-5363-47F0-71DD733E9F96}"/>
          </ac:grpSpMkLst>
        </pc:grpChg>
        <pc:picChg chg="mod">
          <ac:chgData name="Danielle Sullivan" userId="c5882b41-3c5e-4351-b821-e9fd37ac4629" providerId="ADAL" clId="{267E12F9-74D3-4C5B-B5BD-6FC81D0AAA32}" dt="2023-02-20T21:39:26.504" v="14344" actId="1076"/>
          <ac:picMkLst>
            <pc:docMk/>
            <pc:sldMk cId="2572544314" sldId="365"/>
            <ac:picMk id="4" creationId="{F9B93668-D612-A305-3885-96C7C728C2E1}"/>
          </ac:picMkLst>
        </pc:picChg>
      </pc:sldChg>
      <pc:sldChg chg="addSp modSp mod">
        <pc:chgData name="Danielle Sullivan" userId="c5882b41-3c5e-4351-b821-e9fd37ac4629" providerId="ADAL" clId="{267E12F9-74D3-4C5B-B5BD-6FC81D0AAA32}" dt="2023-02-20T21:47:43.275" v="14397" actId="1076"/>
        <pc:sldMkLst>
          <pc:docMk/>
          <pc:sldMk cId="2828253720" sldId="366"/>
        </pc:sldMkLst>
        <pc:spChg chg="mod">
          <ac:chgData name="Danielle Sullivan" userId="c5882b41-3c5e-4351-b821-e9fd37ac4629" providerId="ADAL" clId="{267E12F9-74D3-4C5B-B5BD-6FC81D0AAA32}" dt="2023-02-20T21:42:59.672" v="14374" actId="6549"/>
          <ac:spMkLst>
            <pc:docMk/>
            <pc:sldMk cId="2828253720" sldId="366"/>
            <ac:spMk id="3" creationId="{B082D514-847B-F2F2-76C1-9FA548A31EE4}"/>
          </ac:spMkLst>
        </pc:spChg>
        <pc:spChg chg="add mod ord">
          <ac:chgData name="Danielle Sullivan" userId="c5882b41-3c5e-4351-b821-e9fd37ac4629" providerId="ADAL" clId="{267E12F9-74D3-4C5B-B5BD-6FC81D0AAA32}" dt="2023-02-20T21:41:52.033" v="14367" actId="1076"/>
          <ac:spMkLst>
            <pc:docMk/>
            <pc:sldMk cId="2828253720" sldId="366"/>
            <ac:spMk id="5" creationId="{95C063C2-25A1-F401-0593-D0A6B5134489}"/>
          </ac:spMkLst>
        </pc:spChg>
        <pc:spChg chg="mod">
          <ac:chgData name="Danielle Sullivan" userId="c5882b41-3c5e-4351-b821-e9fd37ac4629" providerId="ADAL" clId="{267E12F9-74D3-4C5B-B5BD-6FC81D0AAA32}" dt="2023-02-20T21:43:45.513" v="14375"/>
          <ac:spMkLst>
            <pc:docMk/>
            <pc:sldMk cId="2828253720" sldId="366"/>
            <ac:spMk id="7" creationId="{ABE499B7-F981-D675-515E-9700A0D6A9AF}"/>
          </ac:spMkLst>
        </pc:spChg>
        <pc:spChg chg="mod">
          <ac:chgData name="Danielle Sullivan" userId="c5882b41-3c5e-4351-b821-e9fd37ac4629" providerId="ADAL" clId="{267E12F9-74D3-4C5B-B5BD-6FC81D0AAA32}" dt="2023-02-20T21:43:45.513" v="14375"/>
          <ac:spMkLst>
            <pc:docMk/>
            <pc:sldMk cId="2828253720" sldId="366"/>
            <ac:spMk id="8" creationId="{D086E480-8526-CF35-5156-2D39A02B5410}"/>
          </ac:spMkLst>
        </pc:spChg>
        <pc:spChg chg="mod">
          <ac:chgData name="Danielle Sullivan" userId="c5882b41-3c5e-4351-b821-e9fd37ac4629" providerId="ADAL" clId="{267E12F9-74D3-4C5B-B5BD-6FC81D0AAA32}" dt="2023-02-20T21:43:45.513" v="14375"/>
          <ac:spMkLst>
            <pc:docMk/>
            <pc:sldMk cId="2828253720" sldId="366"/>
            <ac:spMk id="9" creationId="{3EDD6C94-483C-C1AD-4A74-EF234B2704FB}"/>
          </ac:spMkLst>
        </pc:spChg>
        <pc:spChg chg="mod">
          <ac:chgData name="Danielle Sullivan" userId="c5882b41-3c5e-4351-b821-e9fd37ac4629" providerId="ADAL" clId="{267E12F9-74D3-4C5B-B5BD-6FC81D0AAA32}" dt="2023-02-20T21:43:59.290" v="14382"/>
          <ac:spMkLst>
            <pc:docMk/>
            <pc:sldMk cId="2828253720" sldId="366"/>
            <ac:spMk id="11" creationId="{ECA522F7-22BE-93E6-04A1-0338FD9CF967}"/>
          </ac:spMkLst>
        </pc:spChg>
        <pc:spChg chg="mod">
          <ac:chgData name="Danielle Sullivan" userId="c5882b41-3c5e-4351-b821-e9fd37ac4629" providerId="ADAL" clId="{267E12F9-74D3-4C5B-B5BD-6FC81D0AAA32}" dt="2023-02-20T21:43:59.290" v="14382"/>
          <ac:spMkLst>
            <pc:docMk/>
            <pc:sldMk cId="2828253720" sldId="366"/>
            <ac:spMk id="12" creationId="{D8322DB6-2596-032D-F700-66EB0F755C49}"/>
          </ac:spMkLst>
        </pc:spChg>
        <pc:spChg chg="mod">
          <ac:chgData name="Danielle Sullivan" userId="c5882b41-3c5e-4351-b821-e9fd37ac4629" providerId="ADAL" clId="{267E12F9-74D3-4C5B-B5BD-6FC81D0AAA32}" dt="2023-02-20T21:43:59.290" v="14382"/>
          <ac:spMkLst>
            <pc:docMk/>
            <pc:sldMk cId="2828253720" sldId="366"/>
            <ac:spMk id="13" creationId="{6F985FF7-35D2-C3CD-F9BE-D80B6FF83261}"/>
          </ac:spMkLst>
        </pc:spChg>
        <pc:spChg chg="add mod">
          <ac:chgData name="Danielle Sullivan" userId="c5882b41-3c5e-4351-b821-e9fd37ac4629" providerId="ADAL" clId="{267E12F9-74D3-4C5B-B5BD-6FC81D0AAA32}" dt="2023-02-20T21:44:58.544" v="14391" actId="208"/>
          <ac:spMkLst>
            <pc:docMk/>
            <pc:sldMk cId="2828253720" sldId="366"/>
            <ac:spMk id="14" creationId="{A0FCA83C-0786-FEFC-0723-4EFF3D4D091D}"/>
          </ac:spMkLst>
        </pc:spChg>
        <pc:grpChg chg="add mod">
          <ac:chgData name="Danielle Sullivan" userId="c5882b41-3c5e-4351-b821-e9fd37ac4629" providerId="ADAL" clId="{267E12F9-74D3-4C5B-B5BD-6FC81D0AAA32}" dt="2023-02-20T21:47:43.275" v="14397" actId="1076"/>
          <ac:grpSpMkLst>
            <pc:docMk/>
            <pc:sldMk cId="2828253720" sldId="366"/>
            <ac:grpSpMk id="6" creationId="{EC255F31-30FF-44C2-CA39-0CFD22C122C3}"/>
          </ac:grpSpMkLst>
        </pc:grpChg>
        <pc:grpChg chg="add mod">
          <ac:chgData name="Danielle Sullivan" userId="c5882b41-3c5e-4351-b821-e9fd37ac4629" providerId="ADAL" clId="{267E12F9-74D3-4C5B-B5BD-6FC81D0AAA32}" dt="2023-02-20T21:47:38.931" v="14396" actId="1076"/>
          <ac:grpSpMkLst>
            <pc:docMk/>
            <pc:sldMk cId="2828253720" sldId="366"/>
            <ac:grpSpMk id="10" creationId="{6DA647A0-B05F-D733-4049-D698170CB90A}"/>
          </ac:grpSpMkLst>
        </pc:grpChg>
      </pc:sldChg>
      <pc:sldChg chg="add del">
        <pc:chgData name="Danielle Sullivan" userId="c5882b41-3c5e-4351-b821-e9fd37ac4629" providerId="ADAL" clId="{267E12F9-74D3-4C5B-B5BD-6FC81D0AAA32}" dt="2023-02-20T21:34:23.126" v="14288"/>
        <pc:sldMkLst>
          <pc:docMk/>
          <pc:sldMk cId="309281473" sldId="367"/>
        </pc:sldMkLst>
      </pc:sldChg>
      <pc:sldChg chg="addSp delSp modSp add mod ord">
        <pc:chgData name="Danielle Sullivan" userId="c5882b41-3c5e-4351-b821-e9fd37ac4629" providerId="ADAL" clId="{267E12F9-74D3-4C5B-B5BD-6FC81D0AAA32}" dt="2023-02-20T21:54:22.626" v="14868" actId="3626"/>
        <pc:sldMkLst>
          <pc:docMk/>
          <pc:sldMk cId="3776771079" sldId="367"/>
        </pc:sldMkLst>
        <pc:spChg chg="add mod">
          <ac:chgData name="Danielle Sullivan" userId="c5882b41-3c5e-4351-b821-e9fd37ac4629" providerId="ADAL" clId="{267E12F9-74D3-4C5B-B5BD-6FC81D0AAA32}" dt="2023-02-20T21:49:42.777" v="14448" actId="1076"/>
          <ac:spMkLst>
            <pc:docMk/>
            <pc:sldMk cId="3776771079" sldId="367"/>
            <ac:spMk id="3" creationId="{566F363B-83E9-0544-E861-974A0D255AFD}"/>
          </ac:spMkLst>
        </pc:spChg>
        <pc:spChg chg="mod">
          <ac:chgData name="Danielle Sullivan" userId="c5882b41-3c5e-4351-b821-e9fd37ac4629" providerId="ADAL" clId="{267E12F9-74D3-4C5B-B5BD-6FC81D0AAA32}" dt="2023-02-20T21:54:22.626" v="14868" actId="3626"/>
          <ac:spMkLst>
            <pc:docMk/>
            <pc:sldMk cId="3776771079" sldId="367"/>
            <ac:spMk id="813" creationId="{00000000-0000-0000-0000-000000000000}"/>
          </ac:spMkLst>
        </pc:spChg>
        <pc:spChg chg="del mod">
          <ac:chgData name="Danielle Sullivan" userId="c5882b41-3c5e-4351-b821-e9fd37ac4629" providerId="ADAL" clId="{267E12F9-74D3-4C5B-B5BD-6FC81D0AAA32}" dt="2023-02-20T21:48:58.877" v="14419" actId="478"/>
          <ac:spMkLst>
            <pc:docMk/>
            <pc:sldMk cId="3776771079" sldId="367"/>
            <ac:spMk id="814" creationId="{00000000-0000-0000-0000-000000000000}"/>
          </ac:spMkLst>
        </pc:spChg>
      </pc:sldChg>
      <pc:sldMasterChg chg="delSldLayout">
        <pc:chgData name="Danielle Sullivan" userId="c5882b41-3c5e-4351-b821-e9fd37ac4629" providerId="ADAL" clId="{267E12F9-74D3-4C5B-B5BD-6FC81D0AAA32}" dt="2023-02-20T21:45:24.676" v="14392" actId="2696"/>
        <pc:sldMasterMkLst>
          <pc:docMk/>
          <pc:sldMasterMk cId="0" sldId="2147483689"/>
        </pc:sldMasterMkLst>
        <pc:sldLayoutChg chg="del">
          <pc:chgData name="Danielle Sullivan" userId="c5882b41-3c5e-4351-b821-e9fd37ac4629" providerId="ADAL" clId="{267E12F9-74D3-4C5B-B5BD-6FC81D0AAA32}" dt="2023-02-20T21:45:24.676" v="14392" actId="2696"/>
          <pc:sldLayoutMkLst>
            <pc:docMk/>
            <pc:sldMasterMk cId="0" sldId="2147483689"/>
            <pc:sldLayoutMk cId="0" sldId="2147483654"/>
          </pc:sldLayoutMkLst>
        </pc:sldLayoutChg>
        <pc:sldLayoutChg chg="del">
          <pc:chgData name="Danielle Sullivan" userId="c5882b41-3c5e-4351-b821-e9fd37ac4629" providerId="ADAL" clId="{267E12F9-74D3-4C5B-B5BD-6FC81D0AAA32}" dt="2023-01-26T18:39:15.122" v="5272" actId="2696"/>
          <pc:sldLayoutMkLst>
            <pc:docMk/>
            <pc:sldMasterMk cId="0" sldId="2147483689"/>
            <pc:sldLayoutMk cId="0" sldId="2147483656"/>
          </pc:sldLayoutMkLst>
        </pc:sldLayoutChg>
        <pc:sldLayoutChg chg="del">
          <pc:chgData name="Danielle Sullivan" userId="c5882b41-3c5e-4351-b821-e9fd37ac4629" providerId="ADAL" clId="{267E12F9-74D3-4C5B-B5BD-6FC81D0AAA32}" dt="2023-02-20T21:45:24.676" v="14392" actId="2696"/>
          <pc:sldLayoutMkLst>
            <pc:docMk/>
            <pc:sldMasterMk cId="0" sldId="2147483689"/>
            <pc:sldLayoutMk cId="0" sldId="2147483657"/>
          </pc:sldLayoutMkLst>
        </pc:sldLayoutChg>
        <pc:sldLayoutChg chg="del">
          <pc:chgData name="Danielle Sullivan" userId="c5882b41-3c5e-4351-b821-e9fd37ac4629" providerId="ADAL" clId="{267E12F9-74D3-4C5B-B5BD-6FC81D0AAA32}" dt="2023-02-20T21:45:24.676" v="14392" actId="2696"/>
          <pc:sldLayoutMkLst>
            <pc:docMk/>
            <pc:sldMasterMk cId="0" sldId="2147483689"/>
            <pc:sldLayoutMk cId="0" sldId="2147483660"/>
          </pc:sldLayoutMkLst>
        </pc:sldLayoutChg>
        <pc:sldLayoutChg chg="del">
          <pc:chgData name="Danielle Sullivan" userId="c5882b41-3c5e-4351-b821-e9fd37ac4629" providerId="ADAL" clId="{267E12F9-74D3-4C5B-B5BD-6FC81D0AAA32}" dt="2023-02-20T21:45:24.676" v="14392" actId="2696"/>
          <pc:sldLayoutMkLst>
            <pc:docMk/>
            <pc:sldMasterMk cId="0" sldId="2147483689"/>
            <pc:sldLayoutMk cId="0" sldId="2147483661"/>
          </pc:sldLayoutMkLst>
        </pc:sldLayoutChg>
        <pc:sldLayoutChg chg="del">
          <pc:chgData name="Danielle Sullivan" userId="c5882b41-3c5e-4351-b821-e9fd37ac4629" providerId="ADAL" clId="{267E12F9-74D3-4C5B-B5BD-6FC81D0AAA32}" dt="2023-02-20T21:45:24.676" v="14392" actId="2696"/>
          <pc:sldLayoutMkLst>
            <pc:docMk/>
            <pc:sldMasterMk cId="0" sldId="2147483689"/>
            <pc:sldLayoutMk cId="0" sldId="2147483662"/>
          </pc:sldLayoutMkLst>
        </pc:sldLayoutChg>
        <pc:sldLayoutChg chg="del">
          <pc:chgData name="Danielle Sullivan" userId="c5882b41-3c5e-4351-b821-e9fd37ac4629" providerId="ADAL" clId="{267E12F9-74D3-4C5B-B5BD-6FC81D0AAA32}" dt="2023-02-20T21:45:24.676" v="14392" actId="2696"/>
          <pc:sldLayoutMkLst>
            <pc:docMk/>
            <pc:sldMasterMk cId="0" sldId="2147483689"/>
            <pc:sldLayoutMk cId="0" sldId="2147483663"/>
          </pc:sldLayoutMkLst>
        </pc:sldLayoutChg>
        <pc:sldLayoutChg chg="del">
          <pc:chgData name="Danielle Sullivan" userId="c5882b41-3c5e-4351-b821-e9fd37ac4629" providerId="ADAL" clId="{267E12F9-74D3-4C5B-B5BD-6FC81D0AAA32}" dt="2023-02-20T21:45:24.676" v="14392" actId="2696"/>
          <pc:sldLayoutMkLst>
            <pc:docMk/>
            <pc:sldMasterMk cId="0" sldId="2147483689"/>
            <pc:sldLayoutMk cId="0" sldId="2147483664"/>
          </pc:sldLayoutMkLst>
        </pc:sldLayoutChg>
        <pc:sldLayoutChg chg="del">
          <pc:chgData name="Danielle Sullivan" userId="c5882b41-3c5e-4351-b821-e9fd37ac4629" providerId="ADAL" clId="{267E12F9-74D3-4C5B-B5BD-6FC81D0AAA32}" dt="2023-02-20T21:45:24.676" v="14392" actId="2696"/>
          <pc:sldLayoutMkLst>
            <pc:docMk/>
            <pc:sldMasterMk cId="0" sldId="2147483689"/>
            <pc:sldLayoutMk cId="0" sldId="2147483669"/>
          </pc:sldLayoutMkLst>
        </pc:sldLayoutChg>
        <pc:sldLayoutChg chg="del">
          <pc:chgData name="Danielle Sullivan" userId="c5882b41-3c5e-4351-b821-e9fd37ac4629" providerId="ADAL" clId="{267E12F9-74D3-4C5B-B5BD-6FC81D0AAA32}" dt="2023-02-20T21:45:24.676" v="14392" actId="2696"/>
          <pc:sldLayoutMkLst>
            <pc:docMk/>
            <pc:sldMasterMk cId="0" sldId="2147483689"/>
            <pc:sldLayoutMk cId="0" sldId="2147483670"/>
          </pc:sldLayoutMkLst>
        </pc:sldLayoutChg>
        <pc:sldLayoutChg chg="del">
          <pc:chgData name="Danielle Sullivan" userId="c5882b41-3c5e-4351-b821-e9fd37ac4629" providerId="ADAL" clId="{267E12F9-74D3-4C5B-B5BD-6FC81D0AAA32}" dt="2023-02-20T21:45:24.676" v="14392" actId="2696"/>
          <pc:sldLayoutMkLst>
            <pc:docMk/>
            <pc:sldMasterMk cId="0" sldId="2147483689"/>
            <pc:sldLayoutMk cId="0" sldId="2147483671"/>
          </pc:sldLayoutMkLst>
        </pc:sldLayoutChg>
        <pc:sldLayoutChg chg="del">
          <pc:chgData name="Danielle Sullivan" userId="c5882b41-3c5e-4351-b821-e9fd37ac4629" providerId="ADAL" clId="{267E12F9-74D3-4C5B-B5BD-6FC81D0AAA32}" dt="2023-02-20T21:45:24.676" v="14392" actId="2696"/>
          <pc:sldLayoutMkLst>
            <pc:docMk/>
            <pc:sldMasterMk cId="0" sldId="2147483689"/>
            <pc:sldLayoutMk cId="0" sldId="2147483673"/>
          </pc:sldLayoutMkLst>
        </pc:sldLayoutChg>
        <pc:sldLayoutChg chg="del">
          <pc:chgData name="Danielle Sullivan" userId="c5882b41-3c5e-4351-b821-e9fd37ac4629" providerId="ADAL" clId="{267E12F9-74D3-4C5B-B5BD-6FC81D0AAA32}" dt="2023-02-20T21:45:24.676" v="14392" actId="2696"/>
          <pc:sldLayoutMkLst>
            <pc:docMk/>
            <pc:sldMasterMk cId="0" sldId="2147483689"/>
            <pc:sldLayoutMk cId="0" sldId="2147483674"/>
          </pc:sldLayoutMkLst>
        </pc:sldLayoutChg>
        <pc:sldLayoutChg chg="del">
          <pc:chgData name="Danielle Sullivan" userId="c5882b41-3c5e-4351-b821-e9fd37ac4629" providerId="ADAL" clId="{267E12F9-74D3-4C5B-B5BD-6FC81D0AAA32}" dt="2023-02-20T21:45:24.676" v="14392" actId="2696"/>
          <pc:sldLayoutMkLst>
            <pc:docMk/>
            <pc:sldMasterMk cId="0" sldId="2147483689"/>
            <pc:sldLayoutMk cId="0" sldId="2147483675"/>
          </pc:sldLayoutMkLst>
        </pc:sldLayoutChg>
        <pc:sldLayoutChg chg="del">
          <pc:chgData name="Danielle Sullivan" userId="c5882b41-3c5e-4351-b821-e9fd37ac4629" providerId="ADAL" clId="{267E12F9-74D3-4C5B-B5BD-6FC81D0AAA32}" dt="2023-02-20T21:45:24.676" v="14392" actId="2696"/>
          <pc:sldLayoutMkLst>
            <pc:docMk/>
            <pc:sldMasterMk cId="0" sldId="2147483689"/>
            <pc:sldLayoutMk cId="0" sldId="2147483677"/>
          </pc:sldLayoutMkLst>
        </pc:sldLayoutChg>
        <pc:sldLayoutChg chg="del">
          <pc:chgData name="Danielle Sullivan" userId="c5882b41-3c5e-4351-b821-e9fd37ac4629" providerId="ADAL" clId="{267E12F9-74D3-4C5B-B5BD-6FC81D0AAA32}" dt="2023-02-20T21:45:24.676" v="14392" actId="2696"/>
          <pc:sldLayoutMkLst>
            <pc:docMk/>
            <pc:sldMasterMk cId="0" sldId="2147483689"/>
            <pc:sldLayoutMk cId="0" sldId="2147483678"/>
          </pc:sldLayoutMkLst>
        </pc:sldLayoutChg>
        <pc:sldLayoutChg chg="del">
          <pc:chgData name="Danielle Sullivan" userId="c5882b41-3c5e-4351-b821-e9fd37ac4629" providerId="ADAL" clId="{267E12F9-74D3-4C5B-B5BD-6FC81D0AAA32}" dt="2023-02-20T21:45:24.676" v="14392" actId="2696"/>
          <pc:sldLayoutMkLst>
            <pc:docMk/>
            <pc:sldMasterMk cId="0" sldId="2147483689"/>
            <pc:sldLayoutMk cId="0" sldId="2147483679"/>
          </pc:sldLayoutMkLst>
        </pc:sldLayoutChg>
        <pc:sldLayoutChg chg="del">
          <pc:chgData name="Danielle Sullivan" userId="c5882b41-3c5e-4351-b821-e9fd37ac4629" providerId="ADAL" clId="{267E12F9-74D3-4C5B-B5BD-6FC81D0AAA32}" dt="2023-02-20T21:45:24.676" v="14392" actId="2696"/>
          <pc:sldLayoutMkLst>
            <pc:docMk/>
            <pc:sldMasterMk cId="0" sldId="2147483689"/>
            <pc:sldLayoutMk cId="0" sldId="2147483681"/>
          </pc:sldLayoutMkLst>
        </pc:sldLayoutChg>
      </pc:sldMasterChg>
      <pc:sldMasterChg chg="del delSldLayout">
        <pc:chgData name="Danielle Sullivan" userId="c5882b41-3c5e-4351-b821-e9fd37ac4629" providerId="ADAL" clId="{267E12F9-74D3-4C5B-B5BD-6FC81D0AAA32}" dt="2023-02-20T21:45:24.676" v="14392" actId="2696"/>
        <pc:sldMasterMkLst>
          <pc:docMk/>
          <pc:sldMasterMk cId="0" sldId="2147483690"/>
        </pc:sldMasterMkLst>
        <pc:sldLayoutChg chg="del">
          <pc:chgData name="Danielle Sullivan" userId="c5882b41-3c5e-4351-b821-e9fd37ac4629" providerId="ADAL" clId="{267E12F9-74D3-4C5B-B5BD-6FC81D0AAA32}" dt="2023-02-20T21:45:24.676" v="14392" actId="2696"/>
          <pc:sldLayoutMkLst>
            <pc:docMk/>
            <pc:sldMasterMk cId="0" sldId="2147483690"/>
            <pc:sldLayoutMk cId="0" sldId="2147483685"/>
          </pc:sldLayoutMkLst>
        </pc:sldLayoutChg>
      </pc:sldMasterChg>
      <pc:sldMasterChg chg="del delSldLayout">
        <pc:chgData name="Danielle Sullivan" userId="c5882b41-3c5e-4351-b821-e9fd37ac4629" providerId="ADAL" clId="{267E12F9-74D3-4C5B-B5BD-6FC81D0AAA32}" dt="2023-02-20T21:45:24.676" v="14392" actId="2696"/>
        <pc:sldMasterMkLst>
          <pc:docMk/>
          <pc:sldMasterMk cId="0" sldId="2147483691"/>
        </pc:sldMasterMkLst>
        <pc:sldLayoutChg chg="del">
          <pc:chgData name="Danielle Sullivan" userId="c5882b41-3c5e-4351-b821-e9fd37ac4629" providerId="ADAL" clId="{267E12F9-74D3-4C5B-B5BD-6FC81D0AAA32}" dt="2023-02-20T21:45:24.676" v="14392" actId="2696"/>
          <pc:sldLayoutMkLst>
            <pc:docMk/>
            <pc:sldMasterMk cId="0" sldId="2147483691"/>
            <pc:sldLayoutMk cId="0" sldId="2147483686"/>
          </pc:sldLayoutMkLst>
        </pc:sldLayoutChg>
      </pc:sldMasterChg>
      <pc:sldMasterChg chg="del delSldLayout">
        <pc:chgData name="Danielle Sullivan" userId="c5882b41-3c5e-4351-b821-e9fd37ac4629" providerId="ADAL" clId="{267E12F9-74D3-4C5B-B5BD-6FC81D0AAA32}" dt="2023-01-25T23:38:44.012" v="775" actId="2696"/>
        <pc:sldMasterMkLst>
          <pc:docMk/>
          <pc:sldMasterMk cId="0" sldId="2147483692"/>
        </pc:sldMasterMkLst>
        <pc:sldLayoutChg chg="del">
          <pc:chgData name="Danielle Sullivan" userId="c5882b41-3c5e-4351-b821-e9fd37ac4629" providerId="ADAL" clId="{267E12F9-74D3-4C5B-B5BD-6FC81D0AAA32}" dt="2023-01-25T23:38:44.012" v="775" actId="2696"/>
          <pc:sldLayoutMkLst>
            <pc:docMk/>
            <pc:sldMasterMk cId="0" sldId="2147483692"/>
            <pc:sldLayoutMk cId="0" sldId="2147483687"/>
          </pc:sldLayoutMkLst>
        </pc:sldLayoutChg>
        <pc:sldLayoutChg chg="del">
          <pc:chgData name="Danielle Sullivan" userId="c5882b41-3c5e-4351-b821-e9fd37ac4629" providerId="ADAL" clId="{267E12F9-74D3-4C5B-B5BD-6FC81D0AAA32}" dt="2023-01-25T23:38:44.012" v="775" actId="2696"/>
          <pc:sldLayoutMkLst>
            <pc:docMk/>
            <pc:sldMasterMk cId="0" sldId="2147483692"/>
            <pc:sldLayoutMk cId="0" sldId="2147483688"/>
          </pc:sldLayoutMkLst>
        </pc:sldLayoutChg>
      </pc:sldMasterChg>
    </pc:docChg>
  </pc:docChgLst>
  <pc:docChgLst>
    <pc:chgData name="scotts@kumc.edu" userId="S::urn:spo:guest#scotts@kumc.edu::" providerId="AD" clId="Web-{0FBD3DB1-49BB-44EB-8A00-263852B4EEEA}"/>
    <pc:docChg chg="modSld">
      <pc:chgData name="scotts@kumc.edu" userId="S::urn:spo:guest#scotts@kumc.edu::" providerId="AD" clId="Web-{0FBD3DB1-49BB-44EB-8A00-263852B4EEEA}" dt="2023-02-16T21:14:47.234" v="206"/>
      <pc:docMkLst>
        <pc:docMk/>
      </pc:docMkLst>
      <pc:sldChg chg="modSp">
        <pc:chgData name="scotts@kumc.edu" userId="S::urn:spo:guest#scotts@kumc.edu::" providerId="AD" clId="Web-{0FBD3DB1-49BB-44EB-8A00-263852B4EEEA}" dt="2023-02-16T19:23:05.365" v="9" actId="20577"/>
        <pc:sldMkLst>
          <pc:docMk/>
          <pc:sldMk cId="0" sldId="261"/>
        </pc:sldMkLst>
        <pc:spChg chg="mod">
          <ac:chgData name="scotts@kumc.edu" userId="S::urn:spo:guest#scotts@kumc.edu::" providerId="AD" clId="Web-{0FBD3DB1-49BB-44EB-8A00-263852B4EEEA}" dt="2023-02-16T19:23:05.365" v="9" actId="20577"/>
          <ac:spMkLst>
            <pc:docMk/>
            <pc:sldMk cId="0" sldId="261"/>
            <ac:spMk id="829" creationId="{00000000-0000-0000-0000-000000000000}"/>
          </ac:spMkLst>
        </pc:spChg>
      </pc:sldChg>
      <pc:sldChg chg="addSp delSp modSp">
        <pc:chgData name="scotts@kumc.edu" userId="S::urn:spo:guest#scotts@kumc.edu::" providerId="AD" clId="Web-{0FBD3DB1-49BB-44EB-8A00-263852B4EEEA}" dt="2023-02-16T21:14:47.234" v="206"/>
        <pc:sldMkLst>
          <pc:docMk/>
          <pc:sldMk cId="257604782" sldId="330"/>
        </pc:sldMkLst>
        <pc:spChg chg="mod">
          <ac:chgData name="scotts@kumc.edu" userId="S::urn:spo:guest#scotts@kumc.edu::" providerId="AD" clId="Web-{0FBD3DB1-49BB-44EB-8A00-263852B4EEEA}" dt="2023-02-16T20:54:08.503" v="179" actId="20577"/>
          <ac:spMkLst>
            <pc:docMk/>
            <pc:sldMk cId="257604782" sldId="330"/>
            <ac:spMk id="3" creationId="{6663BD83-07FE-4F1C-B634-751EA434AE53}"/>
          </ac:spMkLst>
        </pc:spChg>
        <pc:spChg chg="add mod">
          <ac:chgData name="scotts@kumc.edu" userId="S::urn:spo:guest#scotts@kumc.edu::" providerId="AD" clId="Web-{0FBD3DB1-49BB-44EB-8A00-263852B4EEEA}" dt="2023-02-16T21:13:13.185" v="192"/>
          <ac:spMkLst>
            <pc:docMk/>
            <pc:sldMk cId="257604782" sldId="330"/>
            <ac:spMk id="5" creationId="{79257DA0-643D-AE78-EC97-9FE54015F44A}"/>
          </ac:spMkLst>
        </pc:spChg>
        <pc:spChg chg="add mod">
          <ac:chgData name="scotts@kumc.edu" userId="S::urn:spo:guest#scotts@kumc.edu::" providerId="AD" clId="Web-{0FBD3DB1-49BB-44EB-8A00-263852B4EEEA}" dt="2023-02-16T19:44:26.022" v="152" actId="1076"/>
          <ac:spMkLst>
            <pc:docMk/>
            <pc:sldMk cId="257604782" sldId="330"/>
            <ac:spMk id="7" creationId="{29C9006D-C7DB-0643-1B66-4AB891FE2387}"/>
          </ac:spMkLst>
        </pc:spChg>
        <pc:spChg chg="add mod">
          <ac:chgData name="scotts@kumc.edu" userId="S::urn:spo:guest#scotts@kumc.edu::" providerId="AD" clId="Web-{0FBD3DB1-49BB-44EB-8A00-263852B4EEEA}" dt="2023-02-16T21:13:19.029" v="193"/>
          <ac:spMkLst>
            <pc:docMk/>
            <pc:sldMk cId="257604782" sldId="330"/>
            <ac:spMk id="9" creationId="{24D51695-CF43-D6EE-0286-6A4AA9DC4728}"/>
          </ac:spMkLst>
        </pc:spChg>
        <pc:spChg chg="add mod">
          <ac:chgData name="scotts@kumc.edu" userId="S::urn:spo:guest#scotts@kumc.edu::" providerId="AD" clId="Web-{0FBD3DB1-49BB-44EB-8A00-263852B4EEEA}" dt="2023-02-16T19:44:13.897" v="150" actId="1076"/>
          <ac:spMkLst>
            <pc:docMk/>
            <pc:sldMk cId="257604782" sldId="330"/>
            <ac:spMk id="11" creationId="{6107864A-21D8-5B57-1361-82E66FE00FA8}"/>
          </ac:spMkLst>
        </pc:spChg>
        <pc:spChg chg="add mod">
          <ac:chgData name="scotts@kumc.edu" userId="S::urn:spo:guest#scotts@kumc.edu::" providerId="AD" clId="Web-{0FBD3DB1-49BB-44EB-8A00-263852B4EEEA}" dt="2023-02-16T21:13:27.123" v="194"/>
          <ac:spMkLst>
            <pc:docMk/>
            <pc:sldMk cId="257604782" sldId="330"/>
            <ac:spMk id="13" creationId="{655C9C6F-68BA-6F15-B5A1-34F261AB27BF}"/>
          </ac:spMkLst>
        </pc:spChg>
        <pc:spChg chg="add mod">
          <ac:chgData name="scotts@kumc.edu" userId="S::urn:spo:guest#scotts@kumc.edu::" providerId="AD" clId="Web-{0FBD3DB1-49BB-44EB-8A00-263852B4EEEA}" dt="2023-02-16T19:35:34.143" v="147" actId="1076"/>
          <ac:spMkLst>
            <pc:docMk/>
            <pc:sldMk cId="257604782" sldId="330"/>
            <ac:spMk id="15" creationId="{F5536539-99E7-650D-C2E5-860E46289723}"/>
          </ac:spMkLst>
        </pc:spChg>
        <pc:spChg chg="add mod">
          <ac:chgData name="scotts@kumc.edu" userId="S::urn:spo:guest#scotts@kumc.edu::" providerId="AD" clId="Web-{0FBD3DB1-49BB-44EB-8A00-263852B4EEEA}" dt="2023-02-16T20:56:21.867" v="191" actId="20577"/>
          <ac:spMkLst>
            <pc:docMk/>
            <pc:sldMk cId="257604782" sldId="330"/>
            <ac:spMk id="16" creationId="{D1347E49-856B-2DBB-5DBE-F614D631C05D}"/>
          </ac:spMkLst>
        </pc:spChg>
        <pc:spChg chg="mod">
          <ac:chgData name="scotts@kumc.edu" userId="S::urn:spo:guest#scotts@kumc.edu::" providerId="AD" clId="Web-{0FBD3DB1-49BB-44EB-8A00-263852B4EEEA}" dt="2023-02-16T21:14:33.640" v="197"/>
          <ac:spMkLst>
            <pc:docMk/>
            <pc:sldMk cId="257604782" sldId="330"/>
            <ac:spMk id="18" creationId="{17280F02-8ED8-EEF0-51D9-8FB42925B8DD}"/>
          </ac:spMkLst>
        </pc:spChg>
        <pc:spChg chg="mod">
          <ac:chgData name="scotts@kumc.edu" userId="S::urn:spo:guest#scotts@kumc.edu::" providerId="AD" clId="Web-{0FBD3DB1-49BB-44EB-8A00-263852B4EEEA}" dt="2023-02-16T21:14:33.655" v="198"/>
          <ac:spMkLst>
            <pc:docMk/>
            <pc:sldMk cId="257604782" sldId="330"/>
            <ac:spMk id="19" creationId="{B02BB308-65C6-F8BF-0C43-77FF0CBF6859}"/>
          </ac:spMkLst>
        </pc:spChg>
        <pc:spChg chg="mod">
          <ac:chgData name="scotts@kumc.edu" userId="S::urn:spo:guest#scotts@kumc.edu::" providerId="AD" clId="Web-{0FBD3DB1-49BB-44EB-8A00-263852B4EEEA}" dt="2023-02-16T21:14:33.687" v="199"/>
          <ac:spMkLst>
            <pc:docMk/>
            <pc:sldMk cId="257604782" sldId="330"/>
            <ac:spMk id="20" creationId="{AAA88429-5268-F048-14E2-478C16A06E38}"/>
          </ac:spMkLst>
        </pc:spChg>
        <pc:spChg chg="mod">
          <ac:chgData name="scotts@kumc.edu" userId="S::urn:spo:guest#scotts@kumc.edu::" providerId="AD" clId="Web-{0FBD3DB1-49BB-44EB-8A00-263852B4EEEA}" dt="2023-02-16T21:14:33.702" v="200"/>
          <ac:spMkLst>
            <pc:docMk/>
            <pc:sldMk cId="257604782" sldId="330"/>
            <ac:spMk id="21" creationId="{9BFD39C6-FF5B-DE36-69F2-E3043D6C3440}"/>
          </ac:spMkLst>
        </pc:spChg>
        <pc:spChg chg="mod">
          <ac:chgData name="scotts@kumc.edu" userId="S::urn:spo:guest#scotts@kumc.edu::" providerId="AD" clId="Web-{0FBD3DB1-49BB-44EB-8A00-263852B4EEEA}" dt="2023-02-16T21:14:33.734" v="201"/>
          <ac:spMkLst>
            <pc:docMk/>
            <pc:sldMk cId="257604782" sldId="330"/>
            <ac:spMk id="22" creationId="{C5A6F3BC-1F64-7F03-8D3E-9E5CEF2D1206}"/>
          </ac:spMkLst>
        </pc:spChg>
        <pc:spChg chg="mod">
          <ac:chgData name="scotts@kumc.edu" userId="S::urn:spo:guest#scotts@kumc.edu::" providerId="AD" clId="Web-{0FBD3DB1-49BB-44EB-8A00-263852B4EEEA}" dt="2023-02-16T21:14:33.749" v="202"/>
          <ac:spMkLst>
            <pc:docMk/>
            <pc:sldMk cId="257604782" sldId="330"/>
            <ac:spMk id="23" creationId="{CF75E956-8B3C-2CFA-9F1E-14557BA16949}"/>
          </ac:spMkLst>
        </pc:spChg>
        <pc:spChg chg="mod">
          <ac:chgData name="scotts@kumc.edu" userId="S::urn:spo:guest#scotts@kumc.edu::" providerId="AD" clId="Web-{0FBD3DB1-49BB-44EB-8A00-263852B4EEEA}" dt="2023-02-16T21:14:33.780" v="203"/>
          <ac:spMkLst>
            <pc:docMk/>
            <pc:sldMk cId="257604782" sldId="330"/>
            <ac:spMk id="24" creationId="{A9B1B445-2D16-42CD-D530-6B31EC6D1D04}"/>
          </ac:spMkLst>
        </pc:spChg>
        <pc:spChg chg="add del mod">
          <ac:chgData name="scotts@kumc.edu" userId="S::urn:spo:guest#scotts@kumc.edu::" providerId="AD" clId="Web-{0FBD3DB1-49BB-44EB-8A00-263852B4EEEA}" dt="2023-02-16T19:46:01.526" v="157"/>
          <ac:spMkLst>
            <pc:docMk/>
            <pc:sldMk cId="257604782" sldId="330"/>
            <ac:spMk id="27" creationId="{CDCE9962-5126-EA6D-1AC5-F29EC51E2E97}"/>
          </ac:spMkLst>
        </pc:spChg>
        <pc:spChg chg="mod">
          <ac:chgData name="scotts@kumc.edu" userId="S::urn:spo:guest#scotts@kumc.edu::" providerId="AD" clId="Web-{0FBD3DB1-49BB-44EB-8A00-263852B4EEEA}" dt="2023-02-16T21:14:43.468" v="204"/>
          <ac:spMkLst>
            <pc:docMk/>
            <pc:sldMk cId="257604782" sldId="330"/>
            <ac:spMk id="29" creationId="{4B8142AB-6EF9-B196-14CA-64A3BB68B37D}"/>
          </ac:spMkLst>
        </pc:spChg>
        <pc:spChg chg="mod">
          <ac:chgData name="scotts@kumc.edu" userId="S::urn:spo:guest#scotts@kumc.edu::" providerId="AD" clId="Web-{0FBD3DB1-49BB-44EB-8A00-263852B4EEEA}" dt="2023-02-16T21:14:43.484" v="205"/>
          <ac:spMkLst>
            <pc:docMk/>
            <pc:sldMk cId="257604782" sldId="330"/>
            <ac:spMk id="30" creationId="{DF074CDD-C3BF-1735-B5AC-6DB8EE249D1E}"/>
          </ac:spMkLst>
        </pc:spChg>
        <pc:spChg chg="add mod">
          <ac:chgData name="scotts@kumc.edu" userId="S::urn:spo:guest#scotts@kumc.edu::" providerId="AD" clId="Web-{0FBD3DB1-49BB-44EB-8A00-263852B4EEEA}" dt="2023-02-16T21:14:47.234" v="206"/>
          <ac:spMkLst>
            <pc:docMk/>
            <pc:sldMk cId="257604782" sldId="330"/>
            <ac:spMk id="33" creationId="{0AB4F5C3-DCA6-62F9-1DD6-B57BAE400EF3}"/>
          </ac:spMkLst>
        </pc:spChg>
        <pc:grpChg chg="add mod">
          <ac:chgData name="scotts@kumc.edu" userId="S::urn:spo:guest#scotts@kumc.edu::" providerId="AD" clId="Web-{0FBD3DB1-49BB-44EB-8A00-263852B4EEEA}" dt="2023-02-16T19:45:18.165" v="154" actId="1076"/>
          <ac:grpSpMkLst>
            <pc:docMk/>
            <pc:sldMk cId="257604782" sldId="330"/>
            <ac:grpSpMk id="25" creationId="{F320030F-D425-0BBC-9522-C4BF0B3667FE}"/>
          </ac:grpSpMkLst>
        </pc:grpChg>
        <pc:grpChg chg="add mod">
          <ac:chgData name="scotts@kumc.edu" userId="S::urn:spo:guest#scotts@kumc.edu::" providerId="AD" clId="Web-{0FBD3DB1-49BB-44EB-8A00-263852B4EEEA}" dt="2023-02-16T19:46:25.870" v="159" actId="1076"/>
          <ac:grpSpMkLst>
            <pc:docMk/>
            <pc:sldMk cId="257604782" sldId="330"/>
            <ac:grpSpMk id="31" creationId="{1143ED40-B8D1-6514-CB6B-9930D6AC9BB6}"/>
          </ac:grpSpMkLst>
        </pc:grpChg>
        <pc:picChg chg="add del mod">
          <ac:chgData name="scotts@kumc.edu" userId="S::urn:spo:guest#scotts@kumc.edu::" providerId="AD" clId="Web-{0FBD3DB1-49BB-44EB-8A00-263852B4EEEA}" dt="2023-02-16T17:58:50.836" v="2"/>
          <ac:picMkLst>
            <pc:docMk/>
            <pc:sldMk cId="257604782" sldId="330"/>
            <ac:picMk id="2" creationId="{AB229685-D1A3-9255-011F-AB1E2981C5CC}"/>
          </ac:picMkLst>
        </pc:picChg>
        <pc:picChg chg="add mod">
          <ac:chgData name="scotts@kumc.edu" userId="S::urn:spo:guest#scotts@kumc.edu::" providerId="AD" clId="Web-{0FBD3DB1-49BB-44EB-8A00-263852B4EEEA}" dt="2023-02-16T18:01:48.343" v="5" actId="1076"/>
          <ac:picMkLst>
            <pc:docMk/>
            <pc:sldMk cId="257604782" sldId="330"/>
            <ac:picMk id="4" creationId="{93CAB460-C6DA-DD44-4670-63046A8FF213}"/>
          </ac:picMkLst>
        </pc:picChg>
      </pc:sldChg>
      <pc:sldChg chg="addSp delSp modSp">
        <pc:chgData name="scotts@kumc.edu" userId="S::urn:spo:guest#scotts@kumc.edu::" providerId="AD" clId="Web-{0FBD3DB1-49BB-44EB-8A00-263852B4EEEA}" dt="2023-02-16T21:14:17.530" v="196"/>
        <pc:sldMkLst>
          <pc:docMk/>
          <pc:sldMk cId="3660350179" sldId="336"/>
        </pc:sldMkLst>
        <pc:spChg chg="mod">
          <ac:chgData name="scotts@kumc.edu" userId="S::urn:spo:guest#scotts@kumc.edu::" providerId="AD" clId="Web-{0FBD3DB1-49BB-44EB-8A00-263852B4EEEA}" dt="2023-02-16T19:24:31.649" v="21" actId="20577"/>
          <ac:spMkLst>
            <pc:docMk/>
            <pc:sldMk cId="3660350179" sldId="336"/>
            <ac:spMk id="39" creationId="{C5B83DD3-9E62-4E92-9CFB-EFD38052488E}"/>
          </ac:spMkLst>
        </pc:spChg>
        <pc:spChg chg="mod">
          <ac:chgData name="scotts@kumc.edu" userId="S::urn:spo:guest#scotts@kumc.edu::" providerId="AD" clId="Web-{0FBD3DB1-49BB-44EB-8A00-263852B4EEEA}" dt="2023-02-16T19:24:00.320" v="14" actId="20577"/>
          <ac:spMkLst>
            <pc:docMk/>
            <pc:sldMk cId="3660350179" sldId="336"/>
            <ac:spMk id="51" creationId="{4192449B-5BC7-4E56-97A3-94FBEF606CD6}"/>
          </ac:spMkLst>
        </pc:spChg>
        <pc:spChg chg="mod">
          <ac:chgData name="scotts@kumc.edu" userId="S::urn:spo:guest#scotts@kumc.edu::" providerId="AD" clId="Web-{0FBD3DB1-49BB-44EB-8A00-263852B4EEEA}" dt="2023-02-16T19:24:06.445" v="16" actId="20577"/>
          <ac:spMkLst>
            <pc:docMk/>
            <pc:sldMk cId="3660350179" sldId="336"/>
            <ac:spMk id="60" creationId="{5CFAA623-9CF3-4FFF-BB80-528ACA44572F}"/>
          </ac:spMkLst>
        </pc:spChg>
        <pc:spChg chg="add del">
          <ac:chgData name="scotts@kumc.edu" userId="S::urn:spo:guest#scotts@kumc.edu::" providerId="AD" clId="Web-{0FBD3DB1-49BB-44EB-8A00-263852B4EEEA}" dt="2023-02-16T21:14:17.530" v="196"/>
          <ac:spMkLst>
            <pc:docMk/>
            <pc:sldMk cId="3660350179" sldId="336"/>
            <ac:spMk id="845" creationId="{00000000-0000-0000-0000-000000000000}"/>
          </ac:spMkLst>
        </pc:spChg>
        <pc:spChg chg="mod">
          <ac:chgData name="scotts@kumc.edu" userId="S::urn:spo:guest#scotts@kumc.edu::" providerId="AD" clId="Web-{0FBD3DB1-49BB-44EB-8A00-263852B4EEEA}" dt="2023-02-16T19:24:20.633" v="20" actId="1076"/>
          <ac:spMkLst>
            <pc:docMk/>
            <pc:sldMk cId="3660350179" sldId="336"/>
            <ac:spMk id="847" creationId="{00000000-0000-0000-0000-000000000000}"/>
          </ac:spMkLst>
        </pc:spChg>
        <pc:cxnChg chg="mod">
          <ac:chgData name="scotts@kumc.edu" userId="S::urn:spo:guest#scotts@kumc.edu::" providerId="AD" clId="Web-{0FBD3DB1-49BB-44EB-8A00-263852B4EEEA}" dt="2023-02-16T19:24:20.633" v="20" actId="1076"/>
          <ac:cxnSpMkLst>
            <pc:docMk/>
            <pc:sldMk cId="3660350179" sldId="336"/>
            <ac:cxnSpMk id="69" creationId="{75E4F11E-9489-415D-BD39-921EEC0EBC90}"/>
          </ac:cxnSpMkLst>
        </pc:cxnChg>
        <pc:cxnChg chg="mod">
          <ac:chgData name="scotts@kumc.edu" userId="S::urn:spo:guest#scotts@kumc.edu::" providerId="AD" clId="Web-{0FBD3DB1-49BB-44EB-8A00-263852B4EEEA}" dt="2023-02-16T21:14:17.530" v="196"/>
          <ac:cxnSpMkLst>
            <pc:docMk/>
            <pc:sldMk cId="3660350179" sldId="336"/>
            <ac:cxnSpMk id="75" creationId="{920B4E9F-ECB8-4F32-974C-E0C1CADE8B53}"/>
          </ac:cxnSpMkLst>
        </pc:cxnChg>
      </pc:sldChg>
      <pc:sldChg chg="modSp">
        <pc:chgData name="scotts@kumc.edu" userId="S::urn:spo:guest#scotts@kumc.edu::" providerId="AD" clId="Web-{0FBD3DB1-49BB-44EB-8A00-263852B4EEEA}" dt="2023-02-16T19:25:23.182" v="27" actId="20577"/>
        <pc:sldMkLst>
          <pc:docMk/>
          <pc:sldMk cId="1804744224" sldId="340"/>
        </pc:sldMkLst>
        <pc:spChg chg="mod">
          <ac:chgData name="scotts@kumc.edu" userId="S::urn:spo:guest#scotts@kumc.edu::" providerId="AD" clId="Web-{0FBD3DB1-49BB-44EB-8A00-263852B4EEEA}" dt="2023-02-16T19:25:23.182" v="27" actId="20577"/>
          <ac:spMkLst>
            <pc:docMk/>
            <pc:sldMk cId="1804744224" sldId="340"/>
            <ac:spMk id="1110" creationId="{00000000-0000-0000-0000-000000000000}"/>
          </ac:spMkLst>
        </pc:spChg>
      </pc:sldChg>
    </pc:docChg>
  </pc:docChgLst>
  <pc:docChgLst>
    <pc:chgData name="lgradington@ku.edu" userId="S::urn:spo:guest#lgradington@ku.edu::" providerId="AD" clId="Web-{8919D030-7E91-656D-354D-7E2E89B63EF5}"/>
    <pc:docChg chg="modSld">
      <pc:chgData name="lgradington@ku.edu" userId="S::urn:spo:guest#lgradington@ku.edu::" providerId="AD" clId="Web-{8919D030-7E91-656D-354D-7E2E89B63EF5}" dt="2023-02-20T11:48:57.306" v="112" actId="1076"/>
      <pc:docMkLst>
        <pc:docMk/>
      </pc:docMkLst>
      <pc:sldChg chg="addSp modSp">
        <pc:chgData name="lgradington@ku.edu" userId="S::urn:spo:guest#lgradington@ku.edu::" providerId="AD" clId="Web-{8919D030-7E91-656D-354D-7E2E89B63EF5}" dt="2023-02-20T11:48:57.306" v="112" actId="1076"/>
        <pc:sldMkLst>
          <pc:docMk/>
          <pc:sldMk cId="655757749" sldId="351"/>
        </pc:sldMkLst>
        <pc:spChg chg="add mod">
          <ac:chgData name="lgradington@ku.edu" userId="S::urn:spo:guest#lgradington@ku.edu::" providerId="AD" clId="Web-{8919D030-7E91-656D-354D-7E2E89B63EF5}" dt="2023-02-20T11:48:51.274" v="111" actId="1076"/>
          <ac:spMkLst>
            <pc:docMk/>
            <pc:sldMk cId="655757749" sldId="351"/>
            <ac:spMk id="2" creationId="{1AE9D482-B7AD-DBDC-CFC1-FA77819D7986}"/>
          </ac:spMkLst>
        </pc:spChg>
        <pc:spChg chg="mod">
          <ac:chgData name="lgradington@ku.edu" userId="S::urn:spo:guest#lgradington@ku.edu::" providerId="AD" clId="Web-{8919D030-7E91-656D-354D-7E2E89B63EF5}" dt="2023-02-20T11:48:57.306" v="112" actId="1076"/>
          <ac:spMkLst>
            <pc:docMk/>
            <pc:sldMk cId="655757749" sldId="351"/>
            <ac:spMk id="3" creationId="{DBAB779C-44C7-F97C-FB77-746692128EE5}"/>
          </ac:spMkLst>
        </pc:spChg>
      </pc:sldChg>
    </pc:docChg>
  </pc:docChgLst>
  <pc:docChgLst>
    <pc:chgData name="tstone@benedictine.edu" userId="S::urn:spo:guest#tstone@benedictine.edu::" providerId="AD" clId="Web-{B57F490C-81FE-4A0E-A2CD-F0BEB4A119E2}"/>
    <pc:docChg chg="modSld">
      <pc:chgData name="tstone@benedictine.edu" userId="S::urn:spo:guest#tstone@benedictine.edu::" providerId="AD" clId="Web-{B57F490C-81FE-4A0E-A2CD-F0BEB4A119E2}" dt="2023-02-17T14:45:56.597" v="23" actId="1076"/>
      <pc:docMkLst>
        <pc:docMk/>
      </pc:docMkLst>
      <pc:sldChg chg="addSp delSp modSp">
        <pc:chgData name="tstone@benedictine.edu" userId="S::urn:spo:guest#tstone@benedictine.edu::" providerId="AD" clId="Web-{B57F490C-81FE-4A0E-A2CD-F0BEB4A119E2}" dt="2023-02-17T14:45:56.597" v="23" actId="1076"/>
        <pc:sldMkLst>
          <pc:docMk/>
          <pc:sldMk cId="3340998970" sldId="329"/>
        </pc:sldMkLst>
        <pc:picChg chg="add del mod">
          <ac:chgData name="tstone@benedictine.edu" userId="S::urn:spo:guest#tstone@benedictine.edu::" providerId="AD" clId="Web-{B57F490C-81FE-4A0E-A2CD-F0BEB4A119E2}" dt="2023-02-17T14:43:58.578" v="11"/>
          <ac:picMkLst>
            <pc:docMk/>
            <pc:sldMk cId="3340998970" sldId="329"/>
            <ac:picMk id="2" creationId="{9AB411E7-101A-8DA4-4121-F60DBA2C89D0}"/>
          </ac:picMkLst>
        </pc:picChg>
        <pc:picChg chg="add del mod">
          <ac:chgData name="tstone@benedictine.edu" userId="S::urn:spo:guest#tstone@benedictine.edu::" providerId="AD" clId="Web-{B57F490C-81FE-4A0E-A2CD-F0BEB4A119E2}" dt="2023-02-17T14:44:02.765" v="12"/>
          <ac:picMkLst>
            <pc:docMk/>
            <pc:sldMk cId="3340998970" sldId="329"/>
            <ac:picMk id="4" creationId="{DE0D5920-CE13-1F38-BEB2-EA7C53A4C381}"/>
          </ac:picMkLst>
        </pc:picChg>
        <pc:picChg chg="add mod">
          <ac:chgData name="tstone@benedictine.edu" userId="S::urn:spo:guest#tstone@benedictine.edu::" providerId="AD" clId="Web-{B57F490C-81FE-4A0E-A2CD-F0BEB4A119E2}" dt="2023-02-17T14:45:52.378" v="22" actId="1076"/>
          <ac:picMkLst>
            <pc:docMk/>
            <pc:sldMk cId="3340998970" sldId="329"/>
            <ac:picMk id="5" creationId="{975611ED-6800-A034-A129-08C4B6039438}"/>
          </ac:picMkLst>
        </pc:picChg>
        <pc:picChg chg="add mod">
          <ac:chgData name="tstone@benedictine.edu" userId="S::urn:spo:guest#tstone@benedictine.edu::" providerId="AD" clId="Web-{B57F490C-81FE-4A0E-A2CD-F0BEB4A119E2}" dt="2023-02-17T14:45:56.597" v="23" actId="1076"/>
          <ac:picMkLst>
            <pc:docMk/>
            <pc:sldMk cId="3340998970" sldId="329"/>
            <ac:picMk id="6" creationId="{F24F9F33-3521-56BA-6D34-24A36543E76C}"/>
          </ac:picMkLst>
        </pc:picChg>
      </pc:sldChg>
    </pc:docChg>
  </pc:docChgLst>
  <pc:docChgLst>
    <pc:chgData name="lgradington@ku.edu" userId="S::urn:spo:guest#lgradington@ku.edu::" providerId="AD" clId="Web-{09A88047-945E-4E3A-7B6C-1AEEB797F828}"/>
    <pc:docChg chg="addSld sldOrd">
      <pc:chgData name="lgradington@ku.edu" userId="S::urn:spo:guest#lgradington@ku.edu::" providerId="AD" clId="Web-{09A88047-945E-4E3A-7B6C-1AEEB797F828}" dt="2023-02-20T05:34:19.082" v="2"/>
      <pc:docMkLst>
        <pc:docMk/>
      </pc:docMkLst>
      <pc:sldChg chg="new">
        <pc:chgData name="lgradington@ku.edu" userId="S::urn:spo:guest#lgradington@ku.edu::" providerId="AD" clId="Web-{09A88047-945E-4E3A-7B6C-1AEEB797F828}" dt="2023-02-20T05:33:36.612" v="0"/>
        <pc:sldMkLst>
          <pc:docMk/>
          <pc:sldMk cId="655757749" sldId="351"/>
        </pc:sldMkLst>
      </pc:sldChg>
      <pc:sldChg chg="new ord">
        <pc:chgData name="lgradington@ku.edu" userId="S::urn:spo:guest#lgradington@ku.edu::" providerId="AD" clId="Web-{09A88047-945E-4E3A-7B6C-1AEEB797F828}" dt="2023-02-20T05:34:19.082" v="2"/>
        <pc:sldMkLst>
          <pc:docMk/>
          <pc:sldMk cId="826177575" sldId="3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e3ff64375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e3ff64375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77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e2c03be64a_0_1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e2c03be64a_0_1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e3ff64375a_0_4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e3ff64375a_0_4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e2c03be64a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e2c03be64a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e2ceb2554f_0_5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e2ceb2554f_0_5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e2c03be64a_0_2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e2c03be64a_0_2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77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e3ff64375a_0_3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e3ff64375a_0_3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e3ff64375a_0_7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e3ff64375a_0_7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e3ff64375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e3ff64375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2235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551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e2ceb2554f_0_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e2ceb2554f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e2ceb2554f_0_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e2ceb2554f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7500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e2ceb2554f_0_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e2ceb2554f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0644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e2ceb2554f_0_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e2ceb2554f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4169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e2ceb2554f_0_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e2ceb2554f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462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e2c03be64a_0_1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e2c03be64a_0_1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e2ceb2554f_0_5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e2ceb2554f_0_5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1342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e2ceb2554f_0_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e2ceb2554f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7501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e3ff64375a_0_4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e3ff64375a_0_4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996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e2ceb2554f_0_5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e2ceb2554f_0_5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92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e3ff64375a_0_4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6" name="Google Shape;1176;ge3ff64375a_0_4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1726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e3ff64375a_0_7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e3ff64375a_0_7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892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e3ff64375a_0_7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e3ff64375a_0_7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813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e3ff64375a_0_7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e3ff64375a_0_7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3141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e3ff64375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e3ff64375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9902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e3ff64375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e3ff64375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0951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e2c03be64a_0_2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e2c03be64a_0_2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087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906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41567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2132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e3ff64375a_0_4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6" name="Google Shape;1176;ge3ff64375a_0_4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13468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5962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1513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e3ff64375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e3ff64375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3941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e3ff64375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e3ff64375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38644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e2c03be64a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e2c03be64a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19087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e2c03be64a_0_2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e2c03be64a_0_2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7823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e2c03be64a_0_2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e2c03be64a_0_2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7780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67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e3ff64375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e3ff64375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426">
            <a:off x="2151575" y="3531695"/>
            <a:ext cx="4840800" cy="426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0" name="Google Shape;10;p2"/>
          <p:cNvSpPr/>
          <p:nvPr/>
        </p:nvSpPr>
        <p:spPr>
          <a:xfrm>
            <a:off x="8466915" y="429392"/>
            <a:ext cx="336546" cy="278344"/>
          </a:xfrm>
          <a:custGeom>
            <a:avLst/>
            <a:gdLst/>
            <a:ahLst/>
            <a:cxnLst/>
            <a:rect l="l" t="t" r="r" b="b"/>
            <a:pathLst>
              <a:path w="9110" h="7534" extrusionOk="0">
                <a:moveTo>
                  <a:pt x="676" y="1"/>
                </a:moveTo>
                <a:cubicBezTo>
                  <a:pt x="277" y="1"/>
                  <a:pt x="0" y="471"/>
                  <a:pt x="204" y="948"/>
                </a:cubicBezTo>
                <a:cubicBezTo>
                  <a:pt x="727" y="2170"/>
                  <a:pt x="1658" y="2987"/>
                  <a:pt x="2957" y="3291"/>
                </a:cubicBezTo>
                <a:cubicBezTo>
                  <a:pt x="4923" y="3751"/>
                  <a:pt x="6262" y="4999"/>
                  <a:pt x="7378" y="6560"/>
                </a:cubicBezTo>
                <a:cubicBezTo>
                  <a:pt x="7510" y="6743"/>
                  <a:pt x="7592" y="6964"/>
                  <a:pt x="7734" y="7138"/>
                </a:cubicBezTo>
                <a:cubicBezTo>
                  <a:pt x="7918" y="7364"/>
                  <a:pt x="8135" y="7534"/>
                  <a:pt x="8386" y="7534"/>
                </a:cubicBezTo>
                <a:cubicBezTo>
                  <a:pt x="8505" y="7534"/>
                  <a:pt x="8632" y="7495"/>
                  <a:pt x="8767" y="7406"/>
                </a:cubicBezTo>
                <a:cubicBezTo>
                  <a:pt x="9109" y="7181"/>
                  <a:pt x="9062" y="6827"/>
                  <a:pt x="8945" y="6496"/>
                </a:cubicBezTo>
                <a:cubicBezTo>
                  <a:pt x="8869" y="6286"/>
                  <a:pt x="8773" y="6072"/>
                  <a:pt x="8641" y="5892"/>
                </a:cubicBezTo>
                <a:cubicBezTo>
                  <a:pt x="7423" y="4208"/>
                  <a:pt x="6022" y="2738"/>
                  <a:pt x="3914" y="2168"/>
                </a:cubicBezTo>
                <a:cubicBezTo>
                  <a:pt x="2893" y="1892"/>
                  <a:pt x="1977" y="1494"/>
                  <a:pt x="1421" y="529"/>
                </a:cubicBezTo>
                <a:cubicBezTo>
                  <a:pt x="1280" y="283"/>
                  <a:pt x="1067" y="88"/>
                  <a:pt x="773" y="10"/>
                </a:cubicBezTo>
                <a:cubicBezTo>
                  <a:pt x="740" y="4"/>
                  <a:pt x="708" y="1"/>
                  <a:pt x="67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30921" y="863115"/>
            <a:ext cx="217850" cy="259686"/>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349142" y="-42802"/>
            <a:ext cx="192692" cy="286545"/>
          </a:xfrm>
          <a:custGeom>
            <a:avLst/>
            <a:gdLst/>
            <a:ahLst/>
            <a:cxnLst/>
            <a:rect l="l" t="t" r="r" b="b"/>
            <a:pathLst>
              <a:path w="5216" h="7756" extrusionOk="0">
                <a:moveTo>
                  <a:pt x="873" y="1"/>
                </a:moveTo>
                <a:cubicBezTo>
                  <a:pt x="669" y="1"/>
                  <a:pt x="469" y="92"/>
                  <a:pt x="299" y="315"/>
                </a:cubicBezTo>
                <a:cubicBezTo>
                  <a:pt x="0" y="702"/>
                  <a:pt x="160" y="1038"/>
                  <a:pt x="532" y="1316"/>
                </a:cubicBezTo>
                <a:cubicBezTo>
                  <a:pt x="1548" y="2072"/>
                  <a:pt x="1998" y="3149"/>
                  <a:pt x="2266" y="4325"/>
                </a:cubicBezTo>
                <a:cubicBezTo>
                  <a:pt x="2483" y="5275"/>
                  <a:pt x="3008" y="6086"/>
                  <a:pt x="3483" y="6917"/>
                </a:cubicBezTo>
                <a:cubicBezTo>
                  <a:pt x="3679" y="7257"/>
                  <a:pt x="3927" y="7597"/>
                  <a:pt x="4327" y="7716"/>
                </a:cubicBezTo>
                <a:cubicBezTo>
                  <a:pt x="4414" y="7742"/>
                  <a:pt x="4499" y="7755"/>
                  <a:pt x="4580" y="7755"/>
                </a:cubicBezTo>
                <a:cubicBezTo>
                  <a:pt x="4827" y="7755"/>
                  <a:pt x="5031" y="7634"/>
                  <a:pt x="5136" y="7395"/>
                </a:cubicBezTo>
                <a:cubicBezTo>
                  <a:pt x="5215" y="7100"/>
                  <a:pt x="5136" y="6886"/>
                  <a:pt x="4989" y="6712"/>
                </a:cubicBezTo>
                <a:cubicBezTo>
                  <a:pt x="4052" y="5596"/>
                  <a:pt x="3658" y="4256"/>
                  <a:pt x="3269" y="2895"/>
                </a:cubicBezTo>
                <a:cubicBezTo>
                  <a:pt x="2973" y="1854"/>
                  <a:pt x="2348" y="958"/>
                  <a:pt x="1499" y="261"/>
                </a:cubicBezTo>
                <a:cubicBezTo>
                  <a:pt x="1308" y="103"/>
                  <a:pt x="1088" y="1"/>
                  <a:pt x="87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660175" y="828623"/>
            <a:ext cx="330351" cy="177308"/>
          </a:xfrm>
          <a:custGeom>
            <a:avLst/>
            <a:gdLst/>
            <a:ahLst/>
            <a:cxnLst/>
            <a:rect l="l" t="t" r="r" b="b"/>
            <a:pathLst>
              <a:path w="8250" h="4428" extrusionOk="0">
                <a:moveTo>
                  <a:pt x="6964" y="0"/>
                </a:moveTo>
                <a:cubicBezTo>
                  <a:pt x="5977" y="0"/>
                  <a:pt x="5076" y="453"/>
                  <a:pt x="4337" y="1238"/>
                </a:cubicBezTo>
                <a:cubicBezTo>
                  <a:pt x="3394" y="2239"/>
                  <a:pt x="2455" y="3148"/>
                  <a:pt x="977" y="3148"/>
                </a:cubicBezTo>
                <a:cubicBezTo>
                  <a:pt x="894" y="3148"/>
                  <a:pt x="809" y="3145"/>
                  <a:pt x="723" y="3139"/>
                </a:cubicBezTo>
                <a:cubicBezTo>
                  <a:pt x="707" y="3138"/>
                  <a:pt x="691" y="3137"/>
                  <a:pt x="676" y="3137"/>
                </a:cubicBezTo>
                <a:cubicBezTo>
                  <a:pt x="354" y="3137"/>
                  <a:pt x="37" y="3364"/>
                  <a:pt x="22" y="3745"/>
                </a:cubicBezTo>
                <a:cubicBezTo>
                  <a:pt x="1" y="4274"/>
                  <a:pt x="424" y="4369"/>
                  <a:pt x="837" y="4406"/>
                </a:cubicBezTo>
                <a:cubicBezTo>
                  <a:pt x="998" y="4420"/>
                  <a:pt x="1156" y="4427"/>
                  <a:pt x="1312" y="4427"/>
                </a:cubicBezTo>
                <a:cubicBezTo>
                  <a:pt x="2510" y="4427"/>
                  <a:pt x="3567" y="4003"/>
                  <a:pt x="4404" y="3125"/>
                </a:cubicBezTo>
                <a:cubicBezTo>
                  <a:pt x="5277" y="2211"/>
                  <a:pt x="6070" y="1249"/>
                  <a:pt x="7478" y="1249"/>
                </a:cubicBezTo>
                <a:cubicBezTo>
                  <a:pt x="7537" y="1249"/>
                  <a:pt x="7598" y="1251"/>
                  <a:pt x="7659" y="1254"/>
                </a:cubicBezTo>
                <a:cubicBezTo>
                  <a:pt x="7667" y="1254"/>
                  <a:pt x="7675" y="1255"/>
                  <a:pt x="7683" y="1255"/>
                </a:cubicBezTo>
                <a:cubicBezTo>
                  <a:pt x="7952" y="1255"/>
                  <a:pt x="8189" y="1015"/>
                  <a:pt x="8218" y="711"/>
                </a:cubicBezTo>
                <a:cubicBezTo>
                  <a:pt x="8249" y="385"/>
                  <a:pt x="8032" y="201"/>
                  <a:pt x="7608" y="64"/>
                </a:cubicBezTo>
                <a:cubicBezTo>
                  <a:pt x="7390" y="21"/>
                  <a:pt x="7175" y="0"/>
                  <a:pt x="6964"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961139" y="524495"/>
            <a:ext cx="327948" cy="101187"/>
          </a:xfrm>
          <a:custGeom>
            <a:avLst/>
            <a:gdLst/>
            <a:ahLst/>
            <a:cxnLst/>
            <a:rect l="l" t="t" r="r" b="b"/>
            <a:pathLst>
              <a:path w="8190" h="2527" extrusionOk="0">
                <a:moveTo>
                  <a:pt x="804" y="0"/>
                </a:moveTo>
                <a:cubicBezTo>
                  <a:pt x="505" y="0"/>
                  <a:pt x="252" y="129"/>
                  <a:pt x="148" y="473"/>
                </a:cubicBezTo>
                <a:cubicBezTo>
                  <a:pt x="1" y="958"/>
                  <a:pt x="344" y="1186"/>
                  <a:pt x="757" y="1317"/>
                </a:cubicBezTo>
                <a:cubicBezTo>
                  <a:pt x="1354" y="1506"/>
                  <a:pt x="1956" y="1685"/>
                  <a:pt x="2556" y="1867"/>
                </a:cubicBezTo>
                <a:lnTo>
                  <a:pt x="2571" y="1820"/>
                </a:lnTo>
                <a:cubicBezTo>
                  <a:pt x="2898" y="1920"/>
                  <a:pt x="3228" y="2009"/>
                  <a:pt x="3552" y="2121"/>
                </a:cubicBezTo>
                <a:cubicBezTo>
                  <a:pt x="4316" y="2386"/>
                  <a:pt x="5091" y="2526"/>
                  <a:pt x="5875" y="2526"/>
                </a:cubicBezTo>
                <a:cubicBezTo>
                  <a:pt x="6276" y="2526"/>
                  <a:pt x="6678" y="2489"/>
                  <a:pt x="7083" y="2414"/>
                </a:cubicBezTo>
                <a:cubicBezTo>
                  <a:pt x="7573" y="2323"/>
                  <a:pt x="8189" y="2203"/>
                  <a:pt x="8063" y="1516"/>
                </a:cubicBezTo>
                <a:cubicBezTo>
                  <a:pt x="7992" y="1129"/>
                  <a:pt x="7742" y="1030"/>
                  <a:pt x="7458" y="1030"/>
                </a:cubicBezTo>
                <a:cubicBezTo>
                  <a:pt x="7288" y="1030"/>
                  <a:pt x="7106" y="1066"/>
                  <a:pt x="6942" y="1096"/>
                </a:cubicBezTo>
                <a:cubicBezTo>
                  <a:pt x="6637" y="1153"/>
                  <a:pt x="6336" y="1179"/>
                  <a:pt x="6039" y="1179"/>
                </a:cubicBezTo>
                <a:cubicBezTo>
                  <a:pt x="5207" y="1179"/>
                  <a:pt x="4403" y="978"/>
                  <a:pt x="3595" y="697"/>
                </a:cubicBezTo>
                <a:cubicBezTo>
                  <a:pt x="2790" y="417"/>
                  <a:pt x="1948" y="242"/>
                  <a:pt x="1117" y="41"/>
                </a:cubicBezTo>
                <a:cubicBezTo>
                  <a:pt x="1010" y="15"/>
                  <a:pt x="904" y="0"/>
                  <a:pt x="804"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716194" y="167225"/>
            <a:ext cx="304483" cy="108996"/>
          </a:xfrm>
          <a:custGeom>
            <a:avLst/>
            <a:gdLst/>
            <a:ahLst/>
            <a:cxnLst/>
            <a:rect l="l" t="t" r="r" b="b"/>
            <a:pathLst>
              <a:path w="7604" h="2722" extrusionOk="0">
                <a:moveTo>
                  <a:pt x="5268" y="1"/>
                </a:moveTo>
                <a:cubicBezTo>
                  <a:pt x="4424" y="1"/>
                  <a:pt x="3677" y="232"/>
                  <a:pt x="2956" y="655"/>
                </a:cubicBezTo>
                <a:cubicBezTo>
                  <a:pt x="2382" y="991"/>
                  <a:pt x="1827" y="1405"/>
                  <a:pt x="1129" y="1405"/>
                </a:cubicBezTo>
                <a:cubicBezTo>
                  <a:pt x="1009" y="1405"/>
                  <a:pt x="885" y="1393"/>
                  <a:pt x="756" y="1366"/>
                </a:cubicBezTo>
                <a:cubicBezTo>
                  <a:pt x="701" y="1354"/>
                  <a:pt x="647" y="1348"/>
                  <a:pt x="596" y="1348"/>
                </a:cubicBezTo>
                <a:cubicBezTo>
                  <a:pt x="363" y="1348"/>
                  <a:pt x="178" y="1472"/>
                  <a:pt x="107" y="1740"/>
                </a:cubicBezTo>
                <a:cubicBezTo>
                  <a:pt x="0" y="2142"/>
                  <a:pt x="237" y="2361"/>
                  <a:pt x="574" y="2517"/>
                </a:cubicBezTo>
                <a:cubicBezTo>
                  <a:pt x="879" y="2659"/>
                  <a:pt x="1176" y="2722"/>
                  <a:pt x="1465" y="2722"/>
                </a:cubicBezTo>
                <a:cubicBezTo>
                  <a:pt x="1940" y="2722"/>
                  <a:pt x="2395" y="2553"/>
                  <a:pt x="2837" y="2283"/>
                </a:cubicBezTo>
                <a:cubicBezTo>
                  <a:pt x="3686" y="1763"/>
                  <a:pt x="4551" y="1347"/>
                  <a:pt x="5503" y="1347"/>
                </a:cubicBezTo>
                <a:cubicBezTo>
                  <a:pt x="5882" y="1347"/>
                  <a:pt x="6275" y="1413"/>
                  <a:pt x="6686" y="1565"/>
                </a:cubicBezTo>
                <a:cubicBezTo>
                  <a:pt x="6775" y="1597"/>
                  <a:pt x="6871" y="1618"/>
                  <a:pt x="6964" y="1618"/>
                </a:cubicBezTo>
                <a:cubicBezTo>
                  <a:pt x="7144" y="1618"/>
                  <a:pt x="7316" y="1542"/>
                  <a:pt x="7421" y="1337"/>
                </a:cubicBezTo>
                <a:cubicBezTo>
                  <a:pt x="7603" y="977"/>
                  <a:pt x="7466" y="684"/>
                  <a:pt x="7148" y="476"/>
                </a:cubicBezTo>
                <a:cubicBezTo>
                  <a:pt x="6914" y="323"/>
                  <a:pt x="6656" y="206"/>
                  <a:pt x="6591" y="172"/>
                </a:cubicBezTo>
                <a:cubicBezTo>
                  <a:pt x="6121" y="56"/>
                  <a:pt x="5683" y="1"/>
                  <a:pt x="5268"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115837" y="3929608"/>
            <a:ext cx="1263338" cy="1353642"/>
            <a:chOff x="-115837" y="3929608"/>
            <a:chExt cx="1263338" cy="1353642"/>
          </a:xfrm>
        </p:grpSpPr>
        <p:sp>
          <p:nvSpPr>
            <p:cNvPr id="17" name="Google Shape;17;p2"/>
            <p:cNvSpPr/>
            <p:nvPr/>
          </p:nvSpPr>
          <p:spPr>
            <a:xfrm>
              <a:off x="371882" y="4992530"/>
              <a:ext cx="189663" cy="290720"/>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1779" y="4682245"/>
              <a:ext cx="299862" cy="17124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5837" y="4861823"/>
              <a:ext cx="273005" cy="189343"/>
            </a:xfrm>
            <a:custGeom>
              <a:avLst/>
              <a:gdLst/>
              <a:ahLst/>
              <a:cxnLst/>
              <a:rect l="l" t="t" r="r" b="b"/>
              <a:pathLst>
                <a:path w="7390" h="5125" extrusionOk="0">
                  <a:moveTo>
                    <a:pt x="6699" y="0"/>
                  </a:moveTo>
                  <a:cubicBezTo>
                    <a:pt x="4956" y="172"/>
                    <a:pt x="3288" y="741"/>
                    <a:pt x="2046" y="2202"/>
                  </a:cubicBezTo>
                  <a:cubicBezTo>
                    <a:pt x="1548" y="2790"/>
                    <a:pt x="1266" y="3559"/>
                    <a:pt x="438" y="3866"/>
                  </a:cubicBezTo>
                  <a:cubicBezTo>
                    <a:pt x="104" y="3990"/>
                    <a:pt x="1" y="4382"/>
                    <a:pt x="203" y="4725"/>
                  </a:cubicBezTo>
                  <a:cubicBezTo>
                    <a:pt x="368" y="5003"/>
                    <a:pt x="613" y="5125"/>
                    <a:pt x="883" y="5125"/>
                  </a:cubicBezTo>
                  <a:cubicBezTo>
                    <a:pt x="1000" y="5125"/>
                    <a:pt x="1122" y="5101"/>
                    <a:pt x="1244" y="5058"/>
                  </a:cubicBezTo>
                  <a:cubicBezTo>
                    <a:pt x="1862" y="4839"/>
                    <a:pt x="2252" y="4345"/>
                    <a:pt x="2554" y="3798"/>
                  </a:cubicBezTo>
                  <a:cubicBezTo>
                    <a:pt x="3296" y="2459"/>
                    <a:pt x="4578" y="1910"/>
                    <a:pt x="5957" y="1499"/>
                  </a:cubicBezTo>
                  <a:cubicBezTo>
                    <a:pt x="6281" y="1403"/>
                    <a:pt x="6637" y="1404"/>
                    <a:pt x="6952" y="1288"/>
                  </a:cubicBezTo>
                  <a:cubicBezTo>
                    <a:pt x="7226" y="1187"/>
                    <a:pt x="7389" y="934"/>
                    <a:pt x="7356" y="620"/>
                  </a:cubicBezTo>
                  <a:cubicBezTo>
                    <a:pt x="7323" y="310"/>
                    <a:pt x="7128" y="121"/>
                    <a:pt x="6699"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832" y="4366779"/>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07338" y="3929608"/>
              <a:ext cx="196239" cy="222668"/>
            </a:xfrm>
            <a:custGeom>
              <a:avLst/>
              <a:gdLst/>
              <a:ahLst/>
              <a:cxnLst/>
              <a:rect l="l" t="t" r="r" b="b"/>
              <a:pathLst>
                <a:path w="5312" h="6027" extrusionOk="0">
                  <a:moveTo>
                    <a:pt x="4303" y="1"/>
                  </a:moveTo>
                  <a:cubicBezTo>
                    <a:pt x="3775" y="1"/>
                    <a:pt x="3589" y="488"/>
                    <a:pt x="3579" y="971"/>
                  </a:cubicBezTo>
                  <a:cubicBezTo>
                    <a:pt x="3548" y="2401"/>
                    <a:pt x="2648" y="3200"/>
                    <a:pt x="1551" y="3880"/>
                  </a:cubicBezTo>
                  <a:cubicBezTo>
                    <a:pt x="1023" y="4207"/>
                    <a:pt x="441" y="4473"/>
                    <a:pt x="142" y="5062"/>
                  </a:cubicBezTo>
                  <a:cubicBezTo>
                    <a:pt x="0" y="5339"/>
                    <a:pt x="40" y="5602"/>
                    <a:pt x="250" y="5840"/>
                  </a:cubicBezTo>
                  <a:cubicBezTo>
                    <a:pt x="369" y="5974"/>
                    <a:pt x="498" y="6027"/>
                    <a:pt x="628" y="6027"/>
                  </a:cubicBezTo>
                  <a:cubicBezTo>
                    <a:pt x="760" y="6027"/>
                    <a:pt x="892" y="5972"/>
                    <a:pt x="1015" y="5890"/>
                  </a:cubicBezTo>
                  <a:cubicBezTo>
                    <a:pt x="1770" y="5391"/>
                    <a:pt x="2525" y="4890"/>
                    <a:pt x="3251" y="4351"/>
                  </a:cubicBezTo>
                  <a:cubicBezTo>
                    <a:pt x="4045" y="3762"/>
                    <a:pt x="4637" y="3021"/>
                    <a:pt x="4781" y="1984"/>
                  </a:cubicBezTo>
                  <a:cubicBezTo>
                    <a:pt x="4841" y="1789"/>
                    <a:pt x="4908" y="1574"/>
                    <a:pt x="4972" y="1358"/>
                  </a:cubicBezTo>
                  <a:cubicBezTo>
                    <a:pt x="5137" y="796"/>
                    <a:pt x="5312" y="172"/>
                    <a:pt x="4489" y="19"/>
                  </a:cubicBezTo>
                  <a:cubicBezTo>
                    <a:pt x="4423" y="7"/>
                    <a:pt x="4361" y="1"/>
                    <a:pt x="430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75866" y="4687611"/>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83875" y="4412645"/>
              <a:ext cx="174986" cy="177308"/>
            </a:xfrm>
            <a:custGeom>
              <a:avLst/>
              <a:gdLst/>
              <a:ahLst/>
              <a:cxnLst/>
              <a:rect l="l" t="t" r="r" b="b"/>
              <a:pathLst>
                <a:path w="4370" h="4428" extrusionOk="0">
                  <a:moveTo>
                    <a:pt x="3617" y="1"/>
                  </a:moveTo>
                  <a:cubicBezTo>
                    <a:pt x="3487" y="1"/>
                    <a:pt x="3359" y="47"/>
                    <a:pt x="3244" y="107"/>
                  </a:cubicBezTo>
                  <a:cubicBezTo>
                    <a:pt x="2451" y="526"/>
                    <a:pt x="1620" y="877"/>
                    <a:pt x="946" y="1500"/>
                  </a:cubicBezTo>
                  <a:cubicBezTo>
                    <a:pt x="325" y="2076"/>
                    <a:pt x="125" y="2815"/>
                    <a:pt x="39" y="3603"/>
                  </a:cubicBezTo>
                  <a:cubicBezTo>
                    <a:pt x="0" y="3954"/>
                    <a:pt x="107" y="4292"/>
                    <a:pt x="498" y="4400"/>
                  </a:cubicBezTo>
                  <a:cubicBezTo>
                    <a:pt x="567" y="4418"/>
                    <a:pt x="633" y="4427"/>
                    <a:pt x="697" y="4427"/>
                  </a:cubicBezTo>
                  <a:cubicBezTo>
                    <a:pt x="993" y="4427"/>
                    <a:pt x="1219" y="4231"/>
                    <a:pt x="1262" y="3939"/>
                  </a:cubicBezTo>
                  <a:cubicBezTo>
                    <a:pt x="1456" y="2594"/>
                    <a:pt x="2412" y="1971"/>
                    <a:pt x="3520" y="1453"/>
                  </a:cubicBezTo>
                  <a:cubicBezTo>
                    <a:pt x="3765" y="1338"/>
                    <a:pt x="4015" y="1150"/>
                    <a:pt x="4157" y="929"/>
                  </a:cubicBezTo>
                  <a:cubicBezTo>
                    <a:pt x="4370" y="598"/>
                    <a:pt x="4214" y="292"/>
                    <a:pt x="3890" y="78"/>
                  </a:cubicBezTo>
                  <a:cubicBezTo>
                    <a:pt x="3799" y="23"/>
                    <a:pt x="3708" y="1"/>
                    <a:pt x="3617"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txBox="1">
            <a:spLocks noGrp="1"/>
          </p:cNvSpPr>
          <p:nvPr>
            <p:ph type="ctrTitle"/>
          </p:nvPr>
        </p:nvSpPr>
        <p:spPr>
          <a:xfrm>
            <a:off x="2543988" y="1536400"/>
            <a:ext cx="6172200" cy="1995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7000"/>
              <a:buNone/>
              <a:defRPr sz="7000">
                <a:solidFill>
                  <a:schemeClr val="accent6"/>
                </a:solidFill>
              </a:defRPr>
            </a:lvl1pPr>
            <a:lvl2pPr lvl="1" algn="ctr" rtl="0">
              <a:spcBef>
                <a:spcPts val="0"/>
              </a:spcBef>
              <a:spcAft>
                <a:spcPts val="0"/>
              </a:spcAft>
              <a:buClr>
                <a:schemeClr val="accent6"/>
              </a:buClr>
              <a:buSzPts val="7000"/>
              <a:buFont typeface="Knewave"/>
              <a:buNone/>
              <a:defRPr sz="7000">
                <a:solidFill>
                  <a:schemeClr val="accent6"/>
                </a:solidFill>
                <a:latin typeface="Knewave"/>
                <a:ea typeface="Knewave"/>
                <a:cs typeface="Knewave"/>
                <a:sym typeface="Knewave"/>
              </a:defRPr>
            </a:lvl2pPr>
            <a:lvl3pPr lvl="2" algn="ctr" rtl="0">
              <a:spcBef>
                <a:spcPts val="0"/>
              </a:spcBef>
              <a:spcAft>
                <a:spcPts val="0"/>
              </a:spcAft>
              <a:buClr>
                <a:schemeClr val="accent6"/>
              </a:buClr>
              <a:buSzPts val="7000"/>
              <a:buFont typeface="Knewave"/>
              <a:buNone/>
              <a:defRPr sz="7000">
                <a:solidFill>
                  <a:schemeClr val="accent6"/>
                </a:solidFill>
                <a:latin typeface="Knewave"/>
                <a:ea typeface="Knewave"/>
                <a:cs typeface="Knewave"/>
                <a:sym typeface="Knewave"/>
              </a:defRPr>
            </a:lvl3pPr>
            <a:lvl4pPr lvl="3" algn="ctr" rtl="0">
              <a:spcBef>
                <a:spcPts val="0"/>
              </a:spcBef>
              <a:spcAft>
                <a:spcPts val="0"/>
              </a:spcAft>
              <a:buClr>
                <a:schemeClr val="accent6"/>
              </a:buClr>
              <a:buSzPts val="7000"/>
              <a:buFont typeface="Knewave"/>
              <a:buNone/>
              <a:defRPr sz="7000">
                <a:solidFill>
                  <a:schemeClr val="accent6"/>
                </a:solidFill>
                <a:latin typeface="Knewave"/>
                <a:ea typeface="Knewave"/>
                <a:cs typeface="Knewave"/>
                <a:sym typeface="Knewave"/>
              </a:defRPr>
            </a:lvl4pPr>
            <a:lvl5pPr lvl="4" algn="ctr" rtl="0">
              <a:spcBef>
                <a:spcPts val="0"/>
              </a:spcBef>
              <a:spcAft>
                <a:spcPts val="0"/>
              </a:spcAft>
              <a:buClr>
                <a:schemeClr val="accent6"/>
              </a:buClr>
              <a:buSzPts val="7000"/>
              <a:buFont typeface="Knewave"/>
              <a:buNone/>
              <a:defRPr sz="7000">
                <a:solidFill>
                  <a:schemeClr val="accent6"/>
                </a:solidFill>
                <a:latin typeface="Knewave"/>
                <a:ea typeface="Knewave"/>
                <a:cs typeface="Knewave"/>
                <a:sym typeface="Knewave"/>
              </a:defRPr>
            </a:lvl5pPr>
            <a:lvl6pPr lvl="5" algn="ctr" rtl="0">
              <a:spcBef>
                <a:spcPts val="0"/>
              </a:spcBef>
              <a:spcAft>
                <a:spcPts val="0"/>
              </a:spcAft>
              <a:buClr>
                <a:schemeClr val="accent6"/>
              </a:buClr>
              <a:buSzPts val="7000"/>
              <a:buFont typeface="Knewave"/>
              <a:buNone/>
              <a:defRPr sz="7000">
                <a:solidFill>
                  <a:schemeClr val="accent6"/>
                </a:solidFill>
                <a:latin typeface="Knewave"/>
                <a:ea typeface="Knewave"/>
                <a:cs typeface="Knewave"/>
                <a:sym typeface="Knewave"/>
              </a:defRPr>
            </a:lvl6pPr>
            <a:lvl7pPr lvl="6" algn="ctr" rtl="0">
              <a:spcBef>
                <a:spcPts val="0"/>
              </a:spcBef>
              <a:spcAft>
                <a:spcPts val="0"/>
              </a:spcAft>
              <a:buClr>
                <a:schemeClr val="accent6"/>
              </a:buClr>
              <a:buSzPts val="7000"/>
              <a:buFont typeface="Knewave"/>
              <a:buNone/>
              <a:defRPr sz="7000">
                <a:solidFill>
                  <a:schemeClr val="accent6"/>
                </a:solidFill>
                <a:latin typeface="Knewave"/>
                <a:ea typeface="Knewave"/>
                <a:cs typeface="Knewave"/>
                <a:sym typeface="Knewave"/>
              </a:defRPr>
            </a:lvl7pPr>
            <a:lvl8pPr lvl="7" algn="ctr" rtl="0">
              <a:spcBef>
                <a:spcPts val="0"/>
              </a:spcBef>
              <a:spcAft>
                <a:spcPts val="0"/>
              </a:spcAft>
              <a:buClr>
                <a:schemeClr val="accent6"/>
              </a:buClr>
              <a:buSzPts val="7000"/>
              <a:buFont typeface="Knewave"/>
              <a:buNone/>
              <a:defRPr sz="7000">
                <a:solidFill>
                  <a:schemeClr val="accent6"/>
                </a:solidFill>
                <a:latin typeface="Knewave"/>
                <a:ea typeface="Knewave"/>
                <a:cs typeface="Knewave"/>
                <a:sym typeface="Knewave"/>
              </a:defRPr>
            </a:lvl8pPr>
            <a:lvl9pPr lvl="8" algn="ctr" rtl="0">
              <a:spcBef>
                <a:spcPts val="0"/>
              </a:spcBef>
              <a:spcAft>
                <a:spcPts val="0"/>
              </a:spcAft>
              <a:buClr>
                <a:schemeClr val="accent6"/>
              </a:buClr>
              <a:buSzPts val="7000"/>
              <a:buFont typeface="Knewave"/>
              <a:buNone/>
              <a:defRPr sz="7000">
                <a:solidFill>
                  <a:schemeClr val="accent6"/>
                </a:solidFill>
                <a:latin typeface="Knewave"/>
                <a:ea typeface="Knewave"/>
                <a:cs typeface="Knewave"/>
                <a:sym typeface="Knewave"/>
              </a:defRPr>
            </a:lvl9pPr>
          </a:lstStyle>
          <a:p>
            <a:endParaRPr/>
          </a:p>
        </p:txBody>
      </p:sp>
      <p:grpSp>
        <p:nvGrpSpPr>
          <p:cNvPr id="25" name="Google Shape;25;p2"/>
          <p:cNvGrpSpPr/>
          <p:nvPr/>
        </p:nvGrpSpPr>
        <p:grpSpPr>
          <a:xfrm>
            <a:off x="8695316" y="1720669"/>
            <a:ext cx="858437" cy="949274"/>
            <a:chOff x="8637873" y="1943393"/>
            <a:chExt cx="760083" cy="840512"/>
          </a:xfrm>
        </p:grpSpPr>
        <p:sp>
          <p:nvSpPr>
            <p:cNvPr id="26" name="Google Shape;26;p2"/>
            <p:cNvSpPr/>
            <p:nvPr/>
          </p:nvSpPr>
          <p:spPr>
            <a:xfrm>
              <a:off x="8747996" y="1943393"/>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637873" y="2053003"/>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7352434" y="4035514"/>
            <a:ext cx="1288308" cy="802116"/>
            <a:chOff x="7628172" y="4030315"/>
            <a:chExt cx="1140701" cy="710214"/>
          </a:xfrm>
        </p:grpSpPr>
        <p:sp>
          <p:nvSpPr>
            <p:cNvPr id="29" name="Google Shape;29;p2"/>
            <p:cNvSpPr/>
            <p:nvPr/>
          </p:nvSpPr>
          <p:spPr>
            <a:xfrm>
              <a:off x="7679460" y="4129229"/>
              <a:ext cx="1006457" cy="611301"/>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628172" y="4030315"/>
              <a:ext cx="1140701" cy="669792"/>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8334478" y="2669943"/>
            <a:ext cx="808178" cy="1622256"/>
            <a:chOff x="8318378" y="2783905"/>
            <a:chExt cx="715582" cy="1436387"/>
          </a:xfrm>
        </p:grpSpPr>
        <p:sp>
          <p:nvSpPr>
            <p:cNvPr id="32" name="Google Shape;32;p2"/>
            <p:cNvSpPr/>
            <p:nvPr/>
          </p:nvSpPr>
          <p:spPr>
            <a:xfrm>
              <a:off x="8318378" y="2871952"/>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90547" y="2783905"/>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a:off x="8456987" y="4528477"/>
            <a:ext cx="896514" cy="1039320"/>
            <a:chOff x="8577860" y="4466798"/>
            <a:chExt cx="793797" cy="920241"/>
          </a:xfrm>
        </p:grpSpPr>
        <p:sp>
          <p:nvSpPr>
            <p:cNvPr id="35" name="Google Shape;35;p2"/>
            <p:cNvSpPr/>
            <p:nvPr/>
          </p:nvSpPr>
          <p:spPr>
            <a:xfrm>
              <a:off x="8577860" y="4478856"/>
              <a:ext cx="711217" cy="801227"/>
            </a:xfrm>
            <a:custGeom>
              <a:avLst/>
              <a:gdLst/>
              <a:ahLst/>
              <a:cxnLst/>
              <a:rect l="l" t="t" r="r" b="b"/>
              <a:pathLst>
                <a:path w="10912" h="12293" extrusionOk="0">
                  <a:moveTo>
                    <a:pt x="8948" y="0"/>
                  </a:moveTo>
                  <a:cubicBezTo>
                    <a:pt x="8922" y="0"/>
                    <a:pt x="8896" y="2"/>
                    <a:pt x="8870" y="5"/>
                  </a:cubicBezTo>
                  <a:cubicBezTo>
                    <a:pt x="8175" y="28"/>
                    <a:pt x="7624" y="531"/>
                    <a:pt x="7574" y="1298"/>
                  </a:cubicBezTo>
                  <a:cubicBezTo>
                    <a:pt x="7553" y="1601"/>
                    <a:pt x="7581" y="1910"/>
                    <a:pt x="7606" y="2213"/>
                  </a:cubicBezTo>
                  <a:cubicBezTo>
                    <a:pt x="7673" y="2995"/>
                    <a:pt x="7399" y="3632"/>
                    <a:pt x="6877" y="4196"/>
                  </a:cubicBezTo>
                  <a:cubicBezTo>
                    <a:pt x="6244" y="4879"/>
                    <a:pt x="5488" y="5370"/>
                    <a:pt x="4653" y="5744"/>
                  </a:cubicBezTo>
                  <a:cubicBezTo>
                    <a:pt x="3863" y="6098"/>
                    <a:pt x="3114" y="6523"/>
                    <a:pt x="2429" y="7052"/>
                  </a:cubicBezTo>
                  <a:cubicBezTo>
                    <a:pt x="1433" y="7824"/>
                    <a:pt x="631" y="8755"/>
                    <a:pt x="255" y="10000"/>
                  </a:cubicBezTo>
                  <a:cubicBezTo>
                    <a:pt x="1" y="10843"/>
                    <a:pt x="180" y="11404"/>
                    <a:pt x="878" y="11987"/>
                  </a:cubicBezTo>
                  <a:cubicBezTo>
                    <a:pt x="878" y="11987"/>
                    <a:pt x="1157" y="12293"/>
                    <a:pt x="1518" y="12293"/>
                  </a:cubicBezTo>
                  <a:cubicBezTo>
                    <a:pt x="1539" y="12293"/>
                    <a:pt x="1560" y="12292"/>
                    <a:pt x="1582" y="12290"/>
                  </a:cubicBezTo>
                  <a:cubicBezTo>
                    <a:pt x="1612" y="12291"/>
                    <a:pt x="1642" y="12291"/>
                    <a:pt x="1671" y="12291"/>
                  </a:cubicBezTo>
                  <a:cubicBezTo>
                    <a:pt x="2549" y="12291"/>
                    <a:pt x="3131" y="11862"/>
                    <a:pt x="3431" y="10999"/>
                  </a:cubicBezTo>
                  <a:cubicBezTo>
                    <a:pt x="3651" y="10369"/>
                    <a:pt x="4144" y="9966"/>
                    <a:pt x="4655" y="9592"/>
                  </a:cubicBezTo>
                  <a:cubicBezTo>
                    <a:pt x="5279" y="9134"/>
                    <a:pt x="5995" y="8842"/>
                    <a:pt x="6682" y="8501"/>
                  </a:cubicBezTo>
                  <a:cubicBezTo>
                    <a:pt x="8101" y="7797"/>
                    <a:pt x="9227" y="6769"/>
                    <a:pt x="9979" y="5363"/>
                  </a:cubicBezTo>
                  <a:cubicBezTo>
                    <a:pt x="10768" y="3890"/>
                    <a:pt x="10912" y="2362"/>
                    <a:pt x="10318" y="807"/>
                  </a:cubicBezTo>
                  <a:cubicBezTo>
                    <a:pt x="10308" y="773"/>
                    <a:pt x="10295" y="740"/>
                    <a:pt x="10280" y="709"/>
                  </a:cubicBezTo>
                  <a:cubicBezTo>
                    <a:pt x="10258" y="656"/>
                    <a:pt x="10235" y="601"/>
                    <a:pt x="10212" y="547"/>
                  </a:cubicBezTo>
                  <a:cubicBezTo>
                    <a:pt x="10203" y="548"/>
                    <a:pt x="10196" y="550"/>
                    <a:pt x="10188" y="551"/>
                  </a:cubicBezTo>
                  <a:cubicBezTo>
                    <a:pt x="10027" y="328"/>
                    <a:pt x="9696" y="60"/>
                    <a:pt x="9018" y="4"/>
                  </a:cubicBezTo>
                  <a:cubicBezTo>
                    <a:pt x="8995" y="2"/>
                    <a:pt x="8971" y="0"/>
                    <a:pt x="8948"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625048" y="4466798"/>
              <a:ext cx="746608" cy="920241"/>
            </a:xfrm>
            <a:custGeom>
              <a:avLst/>
              <a:gdLst/>
              <a:ahLst/>
              <a:cxnLst/>
              <a:rect l="l" t="t" r="r" b="b"/>
              <a:pathLst>
                <a:path w="11455" h="14119" extrusionOk="0">
                  <a:moveTo>
                    <a:pt x="9488" y="732"/>
                  </a:moveTo>
                  <a:cubicBezTo>
                    <a:pt x="10142" y="738"/>
                    <a:pt x="10326" y="873"/>
                    <a:pt x="10500" y="1445"/>
                  </a:cubicBezTo>
                  <a:cubicBezTo>
                    <a:pt x="10692" y="2079"/>
                    <a:pt x="10722" y="2751"/>
                    <a:pt x="10587" y="3400"/>
                  </a:cubicBezTo>
                  <a:cubicBezTo>
                    <a:pt x="10223" y="5154"/>
                    <a:pt x="9562" y="6765"/>
                    <a:pt x="8178" y="7983"/>
                  </a:cubicBezTo>
                  <a:cubicBezTo>
                    <a:pt x="7790" y="8324"/>
                    <a:pt x="7398" y="8648"/>
                    <a:pt x="6942" y="8888"/>
                  </a:cubicBezTo>
                  <a:cubicBezTo>
                    <a:pt x="6673" y="9028"/>
                    <a:pt x="6410" y="9174"/>
                    <a:pt x="6138" y="9309"/>
                  </a:cubicBezTo>
                  <a:cubicBezTo>
                    <a:pt x="5009" y="9869"/>
                    <a:pt x="4064" y="10628"/>
                    <a:pt x="3442" y="11766"/>
                  </a:cubicBezTo>
                  <a:cubicBezTo>
                    <a:pt x="3263" y="12093"/>
                    <a:pt x="3023" y="12388"/>
                    <a:pt x="2787" y="12677"/>
                  </a:cubicBezTo>
                  <a:cubicBezTo>
                    <a:pt x="2597" y="12912"/>
                    <a:pt x="2380" y="13123"/>
                    <a:pt x="2101" y="13265"/>
                  </a:cubicBezTo>
                  <a:cubicBezTo>
                    <a:pt x="1875" y="13380"/>
                    <a:pt x="1675" y="13437"/>
                    <a:pt x="1506" y="13437"/>
                  </a:cubicBezTo>
                  <a:cubicBezTo>
                    <a:pt x="1099" y="13437"/>
                    <a:pt x="867" y="13108"/>
                    <a:pt x="857" y="12476"/>
                  </a:cubicBezTo>
                  <a:cubicBezTo>
                    <a:pt x="799" y="11324"/>
                    <a:pt x="1259" y="10421"/>
                    <a:pt x="2141" y="9720"/>
                  </a:cubicBezTo>
                  <a:cubicBezTo>
                    <a:pt x="2911" y="9107"/>
                    <a:pt x="3741" y="8585"/>
                    <a:pt x="4594" y="8101"/>
                  </a:cubicBezTo>
                  <a:cubicBezTo>
                    <a:pt x="5244" y="7730"/>
                    <a:pt x="5858" y="7307"/>
                    <a:pt x="6463" y="6867"/>
                  </a:cubicBezTo>
                  <a:cubicBezTo>
                    <a:pt x="7886" y="5830"/>
                    <a:pt x="8595" y="4414"/>
                    <a:pt x="8659" y="2654"/>
                  </a:cubicBezTo>
                  <a:cubicBezTo>
                    <a:pt x="8672" y="2230"/>
                    <a:pt x="8739" y="1809"/>
                    <a:pt x="8857" y="1401"/>
                  </a:cubicBezTo>
                  <a:cubicBezTo>
                    <a:pt x="8952" y="1078"/>
                    <a:pt x="9097" y="779"/>
                    <a:pt x="9488" y="732"/>
                  </a:cubicBezTo>
                  <a:close/>
                  <a:moveTo>
                    <a:pt x="9747" y="1"/>
                  </a:moveTo>
                  <a:cubicBezTo>
                    <a:pt x="9441" y="1"/>
                    <a:pt x="9103" y="93"/>
                    <a:pt x="8745" y="284"/>
                  </a:cubicBezTo>
                  <a:cubicBezTo>
                    <a:pt x="8170" y="826"/>
                    <a:pt x="8098" y="1562"/>
                    <a:pt x="7998" y="2284"/>
                  </a:cubicBezTo>
                  <a:cubicBezTo>
                    <a:pt x="7956" y="2585"/>
                    <a:pt x="7951" y="2892"/>
                    <a:pt x="7920" y="3196"/>
                  </a:cubicBezTo>
                  <a:cubicBezTo>
                    <a:pt x="7780" y="4552"/>
                    <a:pt x="7079" y="5560"/>
                    <a:pt x="6013" y="6339"/>
                  </a:cubicBezTo>
                  <a:cubicBezTo>
                    <a:pt x="5429" y="6767"/>
                    <a:pt x="4832" y="7171"/>
                    <a:pt x="4203" y="7525"/>
                  </a:cubicBezTo>
                  <a:cubicBezTo>
                    <a:pt x="3391" y="7983"/>
                    <a:pt x="2618" y="8502"/>
                    <a:pt x="1877" y="9072"/>
                  </a:cubicBezTo>
                  <a:cubicBezTo>
                    <a:pt x="991" y="9756"/>
                    <a:pt x="391" y="10612"/>
                    <a:pt x="265" y="11765"/>
                  </a:cubicBezTo>
                  <a:cubicBezTo>
                    <a:pt x="251" y="11903"/>
                    <a:pt x="192" y="12037"/>
                    <a:pt x="153" y="12172"/>
                  </a:cubicBezTo>
                  <a:cubicBezTo>
                    <a:pt x="157" y="12314"/>
                    <a:pt x="183" y="12459"/>
                    <a:pt x="160" y="12596"/>
                  </a:cubicBezTo>
                  <a:cubicBezTo>
                    <a:pt x="1" y="13559"/>
                    <a:pt x="819" y="14119"/>
                    <a:pt x="1586" y="14119"/>
                  </a:cubicBezTo>
                  <a:cubicBezTo>
                    <a:pt x="1774" y="14119"/>
                    <a:pt x="1959" y="14085"/>
                    <a:pt x="2126" y="14015"/>
                  </a:cubicBezTo>
                  <a:cubicBezTo>
                    <a:pt x="2613" y="13812"/>
                    <a:pt x="3022" y="13517"/>
                    <a:pt x="3334" y="13094"/>
                  </a:cubicBezTo>
                  <a:cubicBezTo>
                    <a:pt x="3668" y="12640"/>
                    <a:pt x="3992" y="12179"/>
                    <a:pt x="4303" y="11711"/>
                  </a:cubicBezTo>
                  <a:cubicBezTo>
                    <a:pt x="4685" y="11132"/>
                    <a:pt x="5147" y="10652"/>
                    <a:pt x="5763" y="10326"/>
                  </a:cubicBezTo>
                  <a:cubicBezTo>
                    <a:pt x="6400" y="9988"/>
                    <a:pt x="7056" y="9673"/>
                    <a:pt x="7656" y="9273"/>
                  </a:cubicBezTo>
                  <a:cubicBezTo>
                    <a:pt x="9399" y="8108"/>
                    <a:pt x="10500" y="6463"/>
                    <a:pt x="11045" y="4428"/>
                  </a:cubicBezTo>
                  <a:cubicBezTo>
                    <a:pt x="11315" y="3417"/>
                    <a:pt x="11455" y="2404"/>
                    <a:pt x="11190" y="1364"/>
                  </a:cubicBezTo>
                  <a:cubicBezTo>
                    <a:pt x="10965" y="477"/>
                    <a:pt x="10439" y="1"/>
                    <a:pt x="9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6836888" y="4485085"/>
            <a:ext cx="1029219" cy="802118"/>
            <a:chOff x="7156557" y="4340955"/>
            <a:chExt cx="911297" cy="710216"/>
          </a:xfrm>
        </p:grpSpPr>
        <p:sp>
          <p:nvSpPr>
            <p:cNvPr id="38" name="Google Shape;38;p2"/>
            <p:cNvSpPr/>
            <p:nvPr/>
          </p:nvSpPr>
          <p:spPr>
            <a:xfrm>
              <a:off x="7250836" y="4356023"/>
              <a:ext cx="817018" cy="635447"/>
            </a:xfrm>
            <a:custGeom>
              <a:avLst/>
              <a:gdLst/>
              <a:ahLst/>
              <a:cxnLst/>
              <a:rect l="l" t="t" r="r" b="b"/>
              <a:pathLst>
                <a:path w="13077" h="13411" extrusionOk="0">
                  <a:moveTo>
                    <a:pt x="1347" y="0"/>
                  </a:moveTo>
                  <a:cubicBezTo>
                    <a:pt x="1133" y="0"/>
                    <a:pt x="811" y="71"/>
                    <a:pt x="527" y="423"/>
                  </a:cubicBezTo>
                  <a:lnTo>
                    <a:pt x="513" y="426"/>
                  </a:lnTo>
                  <a:cubicBezTo>
                    <a:pt x="257" y="765"/>
                    <a:pt x="118" y="1135"/>
                    <a:pt x="56" y="1535"/>
                  </a:cubicBezTo>
                  <a:cubicBezTo>
                    <a:pt x="46" y="1575"/>
                    <a:pt x="37" y="1616"/>
                    <a:pt x="30" y="1660"/>
                  </a:cubicBezTo>
                  <a:lnTo>
                    <a:pt x="36" y="1678"/>
                  </a:lnTo>
                  <a:cubicBezTo>
                    <a:pt x="22" y="1811"/>
                    <a:pt x="14" y="1946"/>
                    <a:pt x="13" y="2079"/>
                  </a:cubicBezTo>
                  <a:cubicBezTo>
                    <a:pt x="0" y="3861"/>
                    <a:pt x="438" y="5538"/>
                    <a:pt x="1219" y="7112"/>
                  </a:cubicBezTo>
                  <a:cubicBezTo>
                    <a:pt x="2089" y="8863"/>
                    <a:pt x="3526" y="9972"/>
                    <a:pt x="5344" y="10586"/>
                  </a:cubicBezTo>
                  <a:cubicBezTo>
                    <a:pt x="5961" y="10794"/>
                    <a:pt x="6577" y="11012"/>
                    <a:pt x="7206" y="11169"/>
                  </a:cubicBezTo>
                  <a:cubicBezTo>
                    <a:pt x="8065" y="11384"/>
                    <a:pt x="8802" y="11794"/>
                    <a:pt x="9442" y="12404"/>
                  </a:cubicBezTo>
                  <a:cubicBezTo>
                    <a:pt x="9627" y="12583"/>
                    <a:pt x="9825" y="12746"/>
                    <a:pt x="10020" y="12914"/>
                  </a:cubicBezTo>
                  <a:cubicBezTo>
                    <a:pt x="10378" y="13221"/>
                    <a:pt x="10768" y="13411"/>
                    <a:pt x="11208" y="13411"/>
                  </a:cubicBezTo>
                  <a:cubicBezTo>
                    <a:pt x="11344" y="13411"/>
                    <a:pt x="11485" y="13393"/>
                    <a:pt x="11631" y="13355"/>
                  </a:cubicBezTo>
                  <a:cubicBezTo>
                    <a:pt x="11894" y="13229"/>
                    <a:pt x="12135" y="13063"/>
                    <a:pt x="12343" y="12860"/>
                  </a:cubicBezTo>
                  <a:cubicBezTo>
                    <a:pt x="12345" y="12867"/>
                    <a:pt x="12348" y="12875"/>
                    <a:pt x="12349" y="12881"/>
                  </a:cubicBezTo>
                  <a:cubicBezTo>
                    <a:pt x="12989" y="12190"/>
                    <a:pt x="13076" y="11315"/>
                    <a:pt x="12464" y="10676"/>
                  </a:cubicBezTo>
                  <a:cubicBezTo>
                    <a:pt x="11374" y="9542"/>
                    <a:pt x="10214" y="8495"/>
                    <a:pt x="8636" y="8075"/>
                  </a:cubicBezTo>
                  <a:cubicBezTo>
                    <a:pt x="7874" y="7872"/>
                    <a:pt x="7126" y="7611"/>
                    <a:pt x="6375" y="7364"/>
                  </a:cubicBezTo>
                  <a:cubicBezTo>
                    <a:pt x="5333" y="7021"/>
                    <a:pt x="4535" y="6367"/>
                    <a:pt x="4032" y="5375"/>
                  </a:cubicBezTo>
                  <a:cubicBezTo>
                    <a:pt x="3433" y="4193"/>
                    <a:pt x="3004" y="2959"/>
                    <a:pt x="2999" y="1604"/>
                  </a:cubicBezTo>
                  <a:cubicBezTo>
                    <a:pt x="2996" y="620"/>
                    <a:pt x="2585" y="173"/>
                    <a:pt x="1588" y="33"/>
                  </a:cubicBezTo>
                  <a:cubicBezTo>
                    <a:pt x="1588" y="33"/>
                    <a:pt x="1492" y="0"/>
                    <a:pt x="134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156557" y="4340955"/>
              <a:ext cx="871124" cy="710216"/>
            </a:xfrm>
            <a:custGeom>
              <a:avLst/>
              <a:gdLst/>
              <a:ahLst/>
              <a:cxnLst/>
              <a:rect l="l" t="t" r="r" b="b"/>
              <a:pathLst>
                <a:path w="13943" h="14989" extrusionOk="0">
                  <a:moveTo>
                    <a:pt x="2209" y="719"/>
                  </a:moveTo>
                  <a:cubicBezTo>
                    <a:pt x="2532" y="719"/>
                    <a:pt x="2681" y="979"/>
                    <a:pt x="2778" y="1284"/>
                  </a:cubicBezTo>
                  <a:cubicBezTo>
                    <a:pt x="2966" y="1870"/>
                    <a:pt x="3038" y="2477"/>
                    <a:pt x="3086" y="3090"/>
                  </a:cubicBezTo>
                  <a:cubicBezTo>
                    <a:pt x="3153" y="3933"/>
                    <a:pt x="3239" y="4772"/>
                    <a:pt x="3469" y="5595"/>
                  </a:cubicBezTo>
                  <a:cubicBezTo>
                    <a:pt x="3827" y="6887"/>
                    <a:pt x="4561" y="7852"/>
                    <a:pt x="5705" y="8534"/>
                  </a:cubicBezTo>
                  <a:cubicBezTo>
                    <a:pt x="6430" y="8967"/>
                    <a:pt x="7198" y="9298"/>
                    <a:pt x="7962" y="9637"/>
                  </a:cubicBezTo>
                  <a:cubicBezTo>
                    <a:pt x="9048" y="10119"/>
                    <a:pt x="10137" y="10590"/>
                    <a:pt x="11222" y="11071"/>
                  </a:cubicBezTo>
                  <a:cubicBezTo>
                    <a:pt x="11969" y="11401"/>
                    <a:pt x="12574" y="11893"/>
                    <a:pt x="12938" y="12652"/>
                  </a:cubicBezTo>
                  <a:cubicBezTo>
                    <a:pt x="13092" y="12976"/>
                    <a:pt x="13207" y="13305"/>
                    <a:pt x="13140" y="13673"/>
                  </a:cubicBezTo>
                  <a:cubicBezTo>
                    <a:pt x="13005" y="14136"/>
                    <a:pt x="12934" y="14270"/>
                    <a:pt x="12678" y="14270"/>
                  </a:cubicBezTo>
                  <a:cubicBezTo>
                    <a:pt x="12579" y="14270"/>
                    <a:pt x="12453" y="14250"/>
                    <a:pt x="12285" y="14222"/>
                  </a:cubicBezTo>
                  <a:cubicBezTo>
                    <a:pt x="11681" y="14121"/>
                    <a:pt x="11228" y="13750"/>
                    <a:pt x="10733" y="13455"/>
                  </a:cubicBezTo>
                  <a:cubicBezTo>
                    <a:pt x="9548" y="12748"/>
                    <a:pt x="8297" y="12226"/>
                    <a:pt x="6962" y="11872"/>
                  </a:cubicBezTo>
                  <a:cubicBezTo>
                    <a:pt x="5564" y="11501"/>
                    <a:pt x="4228" y="10977"/>
                    <a:pt x="3212" y="9847"/>
                  </a:cubicBezTo>
                  <a:cubicBezTo>
                    <a:pt x="1406" y="7837"/>
                    <a:pt x="667" y="5466"/>
                    <a:pt x="855" y="2781"/>
                  </a:cubicBezTo>
                  <a:cubicBezTo>
                    <a:pt x="886" y="2334"/>
                    <a:pt x="999" y="1897"/>
                    <a:pt x="1188" y="1490"/>
                  </a:cubicBezTo>
                  <a:cubicBezTo>
                    <a:pt x="1355" y="1133"/>
                    <a:pt x="1546" y="764"/>
                    <a:pt x="2023" y="744"/>
                  </a:cubicBezTo>
                  <a:cubicBezTo>
                    <a:pt x="2091" y="727"/>
                    <a:pt x="2152" y="719"/>
                    <a:pt x="2209" y="719"/>
                  </a:cubicBezTo>
                  <a:close/>
                  <a:moveTo>
                    <a:pt x="2087" y="1"/>
                  </a:moveTo>
                  <a:cubicBezTo>
                    <a:pt x="1399" y="1"/>
                    <a:pt x="871" y="522"/>
                    <a:pt x="584" y="1136"/>
                  </a:cubicBezTo>
                  <a:cubicBezTo>
                    <a:pt x="445" y="1434"/>
                    <a:pt x="343" y="1749"/>
                    <a:pt x="281" y="2070"/>
                  </a:cubicBezTo>
                  <a:cubicBezTo>
                    <a:pt x="0" y="3485"/>
                    <a:pt x="112" y="4891"/>
                    <a:pt x="495" y="6255"/>
                  </a:cubicBezTo>
                  <a:cubicBezTo>
                    <a:pt x="1367" y="9360"/>
                    <a:pt x="3180" y="11580"/>
                    <a:pt x="6380" y="12415"/>
                  </a:cubicBezTo>
                  <a:cubicBezTo>
                    <a:pt x="7846" y="12796"/>
                    <a:pt x="9264" y="13296"/>
                    <a:pt x="10566" y="14097"/>
                  </a:cubicBezTo>
                  <a:cubicBezTo>
                    <a:pt x="10884" y="14293"/>
                    <a:pt x="11205" y="14480"/>
                    <a:pt x="11534" y="14656"/>
                  </a:cubicBezTo>
                  <a:cubicBezTo>
                    <a:pt x="11961" y="14885"/>
                    <a:pt x="12336" y="14988"/>
                    <a:pt x="12654" y="14988"/>
                  </a:cubicBezTo>
                  <a:cubicBezTo>
                    <a:pt x="13504" y="14988"/>
                    <a:pt x="13942" y="14248"/>
                    <a:pt x="13858" y="13200"/>
                  </a:cubicBezTo>
                  <a:cubicBezTo>
                    <a:pt x="13554" y="11950"/>
                    <a:pt x="12820" y="11054"/>
                    <a:pt x="11670" y="10529"/>
                  </a:cubicBezTo>
                  <a:cubicBezTo>
                    <a:pt x="10273" y="9891"/>
                    <a:pt x="8870" y="9270"/>
                    <a:pt x="7459" y="8666"/>
                  </a:cubicBezTo>
                  <a:cubicBezTo>
                    <a:pt x="6879" y="8416"/>
                    <a:pt x="6341" y="8095"/>
                    <a:pt x="5804" y="7769"/>
                  </a:cubicBezTo>
                  <a:cubicBezTo>
                    <a:pt x="4571" y="7021"/>
                    <a:pt x="4136" y="5794"/>
                    <a:pt x="3915" y="4463"/>
                  </a:cubicBezTo>
                  <a:cubicBezTo>
                    <a:pt x="3787" y="3700"/>
                    <a:pt x="3735" y="2924"/>
                    <a:pt x="3659" y="2153"/>
                  </a:cubicBezTo>
                  <a:cubicBezTo>
                    <a:pt x="3595" y="1512"/>
                    <a:pt x="3425" y="907"/>
                    <a:pt x="3097" y="352"/>
                  </a:cubicBezTo>
                  <a:cubicBezTo>
                    <a:pt x="2733" y="105"/>
                    <a:pt x="2394" y="1"/>
                    <a:pt x="2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74286" y="-539214"/>
            <a:ext cx="1002017" cy="1108047"/>
            <a:chOff x="65623" y="-283757"/>
            <a:chExt cx="760083" cy="840512"/>
          </a:xfrm>
        </p:grpSpPr>
        <p:sp>
          <p:nvSpPr>
            <p:cNvPr id="41" name="Google Shape;41;p2"/>
            <p:cNvSpPr/>
            <p:nvPr/>
          </p:nvSpPr>
          <p:spPr>
            <a:xfrm>
              <a:off x="175746" y="-283757"/>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5623" y="-174147"/>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368294" y="612336"/>
            <a:ext cx="943351" cy="1893589"/>
            <a:chOff x="-253872" y="556755"/>
            <a:chExt cx="715582" cy="1436387"/>
          </a:xfrm>
        </p:grpSpPr>
        <p:sp>
          <p:nvSpPr>
            <p:cNvPr id="44" name="Google Shape;44;p2"/>
            <p:cNvSpPr/>
            <p:nvPr/>
          </p:nvSpPr>
          <p:spPr>
            <a:xfrm>
              <a:off x="-253872" y="644802"/>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1703" y="556755"/>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MAIN_POINT_1">
    <p:bg>
      <p:bgPr>
        <a:blipFill>
          <a:blip r:embed="rId2">
            <a:alphaModFix/>
          </a:blip>
          <a:stretch>
            <a:fillRect/>
          </a:stretch>
        </a:blipFill>
        <a:effectLst/>
      </p:bgPr>
    </p:bg>
    <p:spTree>
      <p:nvGrpSpPr>
        <p:cNvPr id="1" name="Shape 408"/>
        <p:cNvGrpSpPr/>
        <p:nvPr/>
      </p:nvGrpSpPr>
      <p:grpSpPr>
        <a:xfrm>
          <a:off x="0" y="0"/>
          <a:ext cx="0" cy="0"/>
          <a:chOff x="0" y="0"/>
          <a:chExt cx="0" cy="0"/>
        </a:xfrm>
      </p:grpSpPr>
      <p:sp>
        <p:nvSpPr>
          <p:cNvPr id="409" name="Google Shape;409;p19"/>
          <p:cNvSpPr txBox="1">
            <a:spLocks noGrp="1"/>
          </p:cNvSpPr>
          <p:nvPr>
            <p:ph type="subTitle" idx="1"/>
          </p:nvPr>
        </p:nvSpPr>
        <p:spPr>
          <a:xfrm rot="202">
            <a:off x="2014450" y="3255375"/>
            <a:ext cx="5114700" cy="619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0" name="Google Shape;410;p19"/>
          <p:cNvSpPr txBox="1">
            <a:spLocks noGrp="1"/>
          </p:cNvSpPr>
          <p:nvPr>
            <p:ph type="title"/>
          </p:nvPr>
        </p:nvSpPr>
        <p:spPr>
          <a:xfrm>
            <a:off x="1464100" y="1055288"/>
            <a:ext cx="6215400" cy="2052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15000"/>
              <a:buNone/>
              <a:defRPr sz="15000">
                <a:solidFill>
                  <a:schemeClr val="accent6"/>
                </a:solidFill>
              </a:defRPr>
            </a:lvl1pPr>
            <a:lvl2pPr lvl="1" algn="ctr">
              <a:spcBef>
                <a:spcPts val="0"/>
              </a:spcBef>
              <a:spcAft>
                <a:spcPts val="0"/>
              </a:spcAft>
              <a:buClr>
                <a:schemeClr val="accent6"/>
              </a:buClr>
              <a:buSzPts val="15000"/>
              <a:buFont typeface="Knewave"/>
              <a:buNone/>
              <a:defRPr sz="15000">
                <a:solidFill>
                  <a:schemeClr val="accent6"/>
                </a:solidFill>
                <a:latin typeface="Knewave"/>
                <a:ea typeface="Knewave"/>
                <a:cs typeface="Knewave"/>
                <a:sym typeface="Knewave"/>
              </a:defRPr>
            </a:lvl2pPr>
            <a:lvl3pPr lvl="2" algn="ctr">
              <a:spcBef>
                <a:spcPts val="0"/>
              </a:spcBef>
              <a:spcAft>
                <a:spcPts val="0"/>
              </a:spcAft>
              <a:buClr>
                <a:schemeClr val="accent6"/>
              </a:buClr>
              <a:buSzPts val="15000"/>
              <a:buFont typeface="Knewave"/>
              <a:buNone/>
              <a:defRPr sz="15000">
                <a:solidFill>
                  <a:schemeClr val="accent6"/>
                </a:solidFill>
                <a:latin typeface="Knewave"/>
                <a:ea typeface="Knewave"/>
                <a:cs typeface="Knewave"/>
                <a:sym typeface="Knewave"/>
              </a:defRPr>
            </a:lvl3pPr>
            <a:lvl4pPr lvl="3" algn="ctr">
              <a:spcBef>
                <a:spcPts val="0"/>
              </a:spcBef>
              <a:spcAft>
                <a:spcPts val="0"/>
              </a:spcAft>
              <a:buClr>
                <a:schemeClr val="accent6"/>
              </a:buClr>
              <a:buSzPts val="15000"/>
              <a:buFont typeface="Knewave"/>
              <a:buNone/>
              <a:defRPr sz="15000">
                <a:solidFill>
                  <a:schemeClr val="accent6"/>
                </a:solidFill>
                <a:latin typeface="Knewave"/>
                <a:ea typeface="Knewave"/>
                <a:cs typeface="Knewave"/>
                <a:sym typeface="Knewave"/>
              </a:defRPr>
            </a:lvl4pPr>
            <a:lvl5pPr lvl="4" algn="ctr">
              <a:spcBef>
                <a:spcPts val="0"/>
              </a:spcBef>
              <a:spcAft>
                <a:spcPts val="0"/>
              </a:spcAft>
              <a:buClr>
                <a:schemeClr val="accent6"/>
              </a:buClr>
              <a:buSzPts val="15000"/>
              <a:buFont typeface="Knewave"/>
              <a:buNone/>
              <a:defRPr sz="15000">
                <a:solidFill>
                  <a:schemeClr val="accent6"/>
                </a:solidFill>
                <a:latin typeface="Knewave"/>
                <a:ea typeface="Knewave"/>
                <a:cs typeface="Knewave"/>
                <a:sym typeface="Knewave"/>
              </a:defRPr>
            </a:lvl5pPr>
            <a:lvl6pPr lvl="5" algn="ctr">
              <a:spcBef>
                <a:spcPts val="0"/>
              </a:spcBef>
              <a:spcAft>
                <a:spcPts val="0"/>
              </a:spcAft>
              <a:buClr>
                <a:schemeClr val="accent6"/>
              </a:buClr>
              <a:buSzPts val="15000"/>
              <a:buFont typeface="Knewave"/>
              <a:buNone/>
              <a:defRPr sz="15000">
                <a:solidFill>
                  <a:schemeClr val="accent6"/>
                </a:solidFill>
                <a:latin typeface="Knewave"/>
                <a:ea typeface="Knewave"/>
                <a:cs typeface="Knewave"/>
                <a:sym typeface="Knewave"/>
              </a:defRPr>
            </a:lvl6pPr>
            <a:lvl7pPr lvl="6" algn="ctr">
              <a:spcBef>
                <a:spcPts val="0"/>
              </a:spcBef>
              <a:spcAft>
                <a:spcPts val="0"/>
              </a:spcAft>
              <a:buClr>
                <a:schemeClr val="accent6"/>
              </a:buClr>
              <a:buSzPts val="15000"/>
              <a:buFont typeface="Knewave"/>
              <a:buNone/>
              <a:defRPr sz="15000">
                <a:solidFill>
                  <a:schemeClr val="accent6"/>
                </a:solidFill>
                <a:latin typeface="Knewave"/>
                <a:ea typeface="Knewave"/>
                <a:cs typeface="Knewave"/>
                <a:sym typeface="Knewave"/>
              </a:defRPr>
            </a:lvl7pPr>
            <a:lvl8pPr lvl="7" algn="ctr">
              <a:spcBef>
                <a:spcPts val="0"/>
              </a:spcBef>
              <a:spcAft>
                <a:spcPts val="0"/>
              </a:spcAft>
              <a:buClr>
                <a:schemeClr val="accent6"/>
              </a:buClr>
              <a:buSzPts val="15000"/>
              <a:buFont typeface="Knewave"/>
              <a:buNone/>
              <a:defRPr sz="15000">
                <a:solidFill>
                  <a:schemeClr val="accent6"/>
                </a:solidFill>
                <a:latin typeface="Knewave"/>
                <a:ea typeface="Knewave"/>
                <a:cs typeface="Knewave"/>
                <a:sym typeface="Knewave"/>
              </a:defRPr>
            </a:lvl8pPr>
            <a:lvl9pPr lvl="8" algn="ctr">
              <a:spcBef>
                <a:spcPts val="0"/>
              </a:spcBef>
              <a:spcAft>
                <a:spcPts val="0"/>
              </a:spcAft>
              <a:buClr>
                <a:schemeClr val="accent6"/>
              </a:buClr>
              <a:buSzPts val="15000"/>
              <a:buFont typeface="Knewave"/>
              <a:buNone/>
              <a:defRPr sz="15000">
                <a:solidFill>
                  <a:schemeClr val="accent6"/>
                </a:solidFill>
                <a:latin typeface="Knewave"/>
                <a:ea typeface="Knewave"/>
                <a:cs typeface="Knewave"/>
                <a:sym typeface="Knewave"/>
              </a:defRPr>
            </a:lvl9pPr>
          </a:lstStyle>
          <a:p>
            <a:endParaRPr/>
          </a:p>
        </p:txBody>
      </p:sp>
      <p:grpSp>
        <p:nvGrpSpPr>
          <p:cNvPr id="411" name="Google Shape;411;p19"/>
          <p:cNvGrpSpPr/>
          <p:nvPr/>
        </p:nvGrpSpPr>
        <p:grpSpPr>
          <a:xfrm>
            <a:off x="7902891" y="1460208"/>
            <a:ext cx="1555803" cy="968661"/>
            <a:chOff x="7628172" y="4030315"/>
            <a:chExt cx="1140701" cy="710214"/>
          </a:xfrm>
        </p:grpSpPr>
        <p:sp>
          <p:nvSpPr>
            <p:cNvPr id="412" name="Google Shape;412;p19"/>
            <p:cNvSpPr/>
            <p:nvPr/>
          </p:nvSpPr>
          <p:spPr>
            <a:xfrm>
              <a:off x="7679460" y="4129229"/>
              <a:ext cx="1006457" cy="611301"/>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7628172" y="4030315"/>
              <a:ext cx="1140701" cy="669792"/>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19"/>
          <p:cNvGrpSpPr/>
          <p:nvPr/>
        </p:nvGrpSpPr>
        <p:grpSpPr>
          <a:xfrm>
            <a:off x="8540964" y="-377867"/>
            <a:ext cx="975982" cy="1959089"/>
            <a:chOff x="8318378" y="2783905"/>
            <a:chExt cx="715582" cy="1436387"/>
          </a:xfrm>
        </p:grpSpPr>
        <p:sp>
          <p:nvSpPr>
            <p:cNvPr id="415" name="Google Shape;415;p19"/>
            <p:cNvSpPr/>
            <p:nvPr/>
          </p:nvSpPr>
          <p:spPr>
            <a:xfrm>
              <a:off x="8318378" y="2871952"/>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8390547" y="2783905"/>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19"/>
          <p:cNvGrpSpPr/>
          <p:nvPr/>
        </p:nvGrpSpPr>
        <p:grpSpPr>
          <a:xfrm>
            <a:off x="7331038" y="-246330"/>
            <a:ext cx="1242910" cy="1209931"/>
            <a:chOff x="6992368" y="3004409"/>
            <a:chExt cx="911291" cy="887111"/>
          </a:xfrm>
        </p:grpSpPr>
        <p:sp>
          <p:nvSpPr>
            <p:cNvPr id="418" name="Google Shape;418;p19"/>
            <p:cNvSpPr/>
            <p:nvPr/>
          </p:nvSpPr>
          <p:spPr>
            <a:xfrm>
              <a:off x="6992368" y="3059452"/>
              <a:ext cx="845763" cy="832068"/>
            </a:xfrm>
            <a:custGeom>
              <a:avLst/>
              <a:gdLst/>
              <a:ahLst/>
              <a:cxnLst/>
              <a:rect l="l" t="t" r="r" b="b"/>
              <a:pathLst>
                <a:path w="12907" h="12698" extrusionOk="0">
                  <a:moveTo>
                    <a:pt x="1392" y="1"/>
                  </a:moveTo>
                  <a:cubicBezTo>
                    <a:pt x="1388" y="1"/>
                    <a:pt x="485" y="40"/>
                    <a:pt x="134" y="959"/>
                  </a:cubicBezTo>
                  <a:cubicBezTo>
                    <a:pt x="44" y="1137"/>
                    <a:pt x="1" y="1333"/>
                    <a:pt x="8" y="1532"/>
                  </a:cubicBezTo>
                  <a:cubicBezTo>
                    <a:pt x="4" y="1576"/>
                    <a:pt x="24" y="1707"/>
                    <a:pt x="24" y="1707"/>
                  </a:cubicBezTo>
                  <a:cubicBezTo>
                    <a:pt x="43" y="1832"/>
                    <a:pt x="74" y="1955"/>
                    <a:pt x="117" y="2074"/>
                  </a:cubicBezTo>
                  <a:cubicBezTo>
                    <a:pt x="580" y="3371"/>
                    <a:pt x="1224" y="4556"/>
                    <a:pt x="2140" y="5591"/>
                  </a:cubicBezTo>
                  <a:cubicBezTo>
                    <a:pt x="3280" y="6880"/>
                    <a:pt x="4702" y="7696"/>
                    <a:pt x="6314" y="8165"/>
                  </a:cubicBezTo>
                  <a:cubicBezTo>
                    <a:pt x="7609" y="8542"/>
                    <a:pt x="8507" y="9351"/>
                    <a:pt x="9136" y="10516"/>
                  </a:cubicBezTo>
                  <a:cubicBezTo>
                    <a:pt x="9358" y="10930"/>
                    <a:pt x="9534" y="11368"/>
                    <a:pt x="9757" y="11779"/>
                  </a:cubicBezTo>
                  <a:cubicBezTo>
                    <a:pt x="10083" y="12380"/>
                    <a:pt x="10610" y="12697"/>
                    <a:pt x="11170" y="12697"/>
                  </a:cubicBezTo>
                  <a:cubicBezTo>
                    <a:pt x="11501" y="12697"/>
                    <a:pt x="11842" y="12587"/>
                    <a:pt x="12160" y="12359"/>
                  </a:cubicBezTo>
                  <a:lnTo>
                    <a:pt x="12163" y="12359"/>
                  </a:lnTo>
                  <a:cubicBezTo>
                    <a:pt x="12184" y="12341"/>
                    <a:pt x="12761" y="11861"/>
                    <a:pt x="12878" y="11353"/>
                  </a:cubicBezTo>
                  <a:cubicBezTo>
                    <a:pt x="12907" y="10697"/>
                    <a:pt x="12700" y="10106"/>
                    <a:pt x="12409" y="9533"/>
                  </a:cubicBezTo>
                  <a:cubicBezTo>
                    <a:pt x="12004" y="8736"/>
                    <a:pt x="11549" y="7971"/>
                    <a:pt x="10974" y="7288"/>
                  </a:cubicBezTo>
                  <a:cubicBezTo>
                    <a:pt x="10094" y="6242"/>
                    <a:pt x="9001" y="5517"/>
                    <a:pt x="7714" y="5085"/>
                  </a:cubicBezTo>
                  <a:cubicBezTo>
                    <a:pt x="7077" y="4870"/>
                    <a:pt x="6440" y="4653"/>
                    <a:pt x="5842" y="4332"/>
                  </a:cubicBezTo>
                  <a:cubicBezTo>
                    <a:pt x="4515" y="3621"/>
                    <a:pt x="3589" y="2533"/>
                    <a:pt x="2982" y="1163"/>
                  </a:cubicBezTo>
                  <a:cubicBezTo>
                    <a:pt x="2665" y="447"/>
                    <a:pt x="2171" y="39"/>
                    <a:pt x="1392"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7013992" y="3004409"/>
              <a:ext cx="889667" cy="864832"/>
            </a:xfrm>
            <a:custGeom>
              <a:avLst/>
              <a:gdLst/>
              <a:ahLst/>
              <a:cxnLst/>
              <a:rect l="l" t="t" r="r" b="b"/>
              <a:pathLst>
                <a:path w="13577" h="13198" extrusionOk="0">
                  <a:moveTo>
                    <a:pt x="1598" y="702"/>
                  </a:moveTo>
                  <a:cubicBezTo>
                    <a:pt x="1987" y="702"/>
                    <a:pt x="2332" y="920"/>
                    <a:pt x="2652" y="1184"/>
                  </a:cubicBezTo>
                  <a:cubicBezTo>
                    <a:pt x="3011" y="1478"/>
                    <a:pt x="3350" y="1805"/>
                    <a:pt x="3603" y="2208"/>
                  </a:cubicBezTo>
                  <a:cubicBezTo>
                    <a:pt x="4613" y="3815"/>
                    <a:pt x="6024" y="4874"/>
                    <a:pt x="7785" y="5552"/>
                  </a:cubicBezTo>
                  <a:cubicBezTo>
                    <a:pt x="9545" y="6231"/>
                    <a:pt x="10913" y="7467"/>
                    <a:pt x="11948" y="9059"/>
                  </a:cubicBezTo>
                  <a:cubicBezTo>
                    <a:pt x="12425" y="9790"/>
                    <a:pt x="12779" y="10583"/>
                    <a:pt x="12785" y="11490"/>
                  </a:cubicBezTo>
                  <a:cubicBezTo>
                    <a:pt x="12786" y="11753"/>
                    <a:pt x="12790" y="12016"/>
                    <a:pt x="12548" y="12193"/>
                  </a:cubicBezTo>
                  <a:cubicBezTo>
                    <a:pt x="12307" y="12376"/>
                    <a:pt x="12098" y="12468"/>
                    <a:pt x="11906" y="12468"/>
                  </a:cubicBezTo>
                  <a:cubicBezTo>
                    <a:pt x="11689" y="12468"/>
                    <a:pt x="11494" y="12351"/>
                    <a:pt x="11296" y="12114"/>
                  </a:cubicBezTo>
                  <a:cubicBezTo>
                    <a:pt x="11068" y="11839"/>
                    <a:pt x="10946" y="11503"/>
                    <a:pt x="10818" y="11176"/>
                  </a:cubicBezTo>
                  <a:cubicBezTo>
                    <a:pt x="10193" y="9565"/>
                    <a:pt x="9095" y="8407"/>
                    <a:pt x="7571" y="7648"/>
                  </a:cubicBezTo>
                  <a:cubicBezTo>
                    <a:pt x="6739" y="7233"/>
                    <a:pt x="5889" y="6848"/>
                    <a:pt x="5080" y="6389"/>
                  </a:cubicBezTo>
                  <a:cubicBezTo>
                    <a:pt x="3900" y="5721"/>
                    <a:pt x="2814" y="4915"/>
                    <a:pt x="1879" y="3915"/>
                  </a:cubicBezTo>
                  <a:cubicBezTo>
                    <a:pt x="1310" y="3304"/>
                    <a:pt x="927" y="2588"/>
                    <a:pt x="707" y="1776"/>
                  </a:cubicBezTo>
                  <a:cubicBezTo>
                    <a:pt x="595" y="1367"/>
                    <a:pt x="624" y="1030"/>
                    <a:pt x="1062" y="841"/>
                  </a:cubicBezTo>
                  <a:cubicBezTo>
                    <a:pt x="1250" y="744"/>
                    <a:pt x="1428" y="702"/>
                    <a:pt x="1598" y="702"/>
                  </a:cubicBezTo>
                  <a:close/>
                  <a:moveTo>
                    <a:pt x="1548" y="1"/>
                  </a:moveTo>
                  <a:cubicBezTo>
                    <a:pt x="1053" y="1"/>
                    <a:pt x="594" y="207"/>
                    <a:pt x="255" y="592"/>
                  </a:cubicBezTo>
                  <a:cubicBezTo>
                    <a:pt x="42" y="832"/>
                    <a:pt x="9" y="1285"/>
                    <a:pt x="5" y="1592"/>
                  </a:cubicBezTo>
                  <a:cubicBezTo>
                    <a:pt x="1" y="2010"/>
                    <a:pt x="237" y="2387"/>
                    <a:pt x="369" y="2771"/>
                  </a:cubicBezTo>
                  <a:cubicBezTo>
                    <a:pt x="719" y="3786"/>
                    <a:pt x="1419" y="4532"/>
                    <a:pt x="2209" y="5199"/>
                  </a:cubicBezTo>
                  <a:cubicBezTo>
                    <a:pt x="3445" y="6242"/>
                    <a:pt x="4774" y="7140"/>
                    <a:pt x="6262" y="7782"/>
                  </a:cubicBezTo>
                  <a:cubicBezTo>
                    <a:pt x="6646" y="7947"/>
                    <a:pt x="7015" y="8147"/>
                    <a:pt x="7389" y="8338"/>
                  </a:cubicBezTo>
                  <a:cubicBezTo>
                    <a:pt x="8712" y="9010"/>
                    <a:pt x="9644" y="10045"/>
                    <a:pt x="10186" y="11444"/>
                  </a:cubicBezTo>
                  <a:cubicBezTo>
                    <a:pt x="10253" y="11619"/>
                    <a:pt x="10327" y="11792"/>
                    <a:pt x="10406" y="11961"/>
                  </a:cubicBezTo>
                  <a:cubicBezTo>
                    <a:pt x="10701" y="12586"/>
                    <a:pt x="11137" y="13047"/>
                    <a:pt x="11831" y="13198"/>
                  </a:cubicBezTo>
                  <a:cubicBezTo>
                    <a:pt x="13110" y="13177"/>
                    <a:pt x="13576" y="12228"/>
                    <a:pt x="13476" y="11235"/>
                  </a:cubicBezTo>
                  <a:cubicBezTo>
                    <a:pt x="13396" y="10426"/>
                    <a:pt x="13118" y="9682"/>
                    <a:pt x="12709" y="8990"/>
                  </a:cubicBezTo>
                  <a:cubicBezTo>
                    <a:pt x="11559" y="7048"/>
                    <a:pt x="9926" y="5662"/>
                    <a:pt x="7868" y="4823"/>
                  </a:cubicBezTo>
                  <a:cubicBezTo>
                    <a:pt x="6453" y="4247"/>
                    <a:pt x="5222" y="3476"/>
                    <a:pt x="4412" y="2125"/>
                  </a:cubicBezTo>
                  <a:cubicBezTo>
                    <a:pt x="4315" y="1965"/>
                    <a:pt x="4205" y="1813"/>
                    <a:pt x="4084" y="1671"/>
                  </a:cubicBezTo>
                  <a:cubicBezTo>
                    <a:pt x="3567" y="1066"/>
                    <a:pt x="3050" y="463"/>
                    <a:pt x="2287" y="151"/>
                  </a:cubicBezTo>
                  <a:cubicBezTo>
                    <a:pt x="2039" y="50"/>
                    <a:pt x="1789" y="1"/>
                    <a:pt x="1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19"/>
          <p:cNvGrpSpPr/>
          <p:nvPr/>
        </p:nvGrpSpPr>
        <p:grpSpPr>
          <a:xfrm>
            <a:off x="-136803" y="2978911"/>
            <a:ext cx="765458" cy="1536503"/>
            <a:chOff x="-253872" y="556755"/>
            <a:chExt cx="715582" cy="1436387"/>
          </a:xfrm>
        </p:grpSpPr>
        <p:sp>
          <p:nvSpPr>
            <p:cNvPr id="421" name="Google Shape;421;p19"/>
            <p:cNvSpPr/>
            <p:nvPr/>
          </p:nvSpPr>
          <p:spPr>
            <a:xfrm>
              <a:off x="-253872" y="644802"/>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181703" y="556755"/>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19"/>
          <p:cNvGrpSpPr/>
          <p:nvPr/>
        </p:nvGrpSpPr>
        <p:grpSpPr>
          <a:xfrm>
            <a:off x="176138" y="4235698"/>
            <a:ext cx="1155609" cy="1339687"/>
            <a:chOff x="8577860" y="4466798"/>
            <a:chExt cx="793797" cy="920241"/>
          </a:xfrm>
        </p:grpSpPr>
        <p:sp>
          <p:nvSpPr>
            <p:cNvPr id="424" name="Google Shape;424;p19"/>
            <p:cNvSpPr/>
            <p:nvPr/>
          </p:nvSpPr>
          <p:spPr>
            <a:xfrm>
              <a:off x="8577860" y="4478856"/>
              <a:ext cx="711217" cy="801227"/>
            </a:xfrm>
            <a:custGeom>
              <a:avLst/>
              <a:gdLst/>
              <a:ahLst/>
              <a:cxnLst/>
              <a:rect l="l" t="t" r="r" b="b"/>
              <a:pathLst>
                <a:path w="10912" h="12293" extrusionOk="0">
                  <a:moveTo>
                    <a:pt x="8948" y="0"/>
                  </a:moveTo>
                  <a:cubicBezTo>
                    <a:pt x="8922" y="0"/>
                    <a:pt x="8896" y="2"/>
                    <a:pt x="8870" y="5"/>
                  </a:cubicBezTo>
                  <a:cubicBezTo>
                    <a:pt x="8175" y="28"/>
                    <a:pt x="7624" y="531"/>
                    <a:pt x="7574" y="1298"/>
                  </a:cubicBezTo>
                  <a:cubicBezTo>
                    <a:pt x="7553" y="1601"/>
                    <a:pt x="7581" y="1910"/>
                    <a:pt x="7606" y="2213"/>
                  </a:cubicBezTo>
                  <a:cubicBezTo>
                    <a:pt x="7673" y="2995"/>
                    <a:pt x="7399" y="3632"/>
                    <a:pt x="6877" y="4196"/>
                  </a:cubicBezTo>
                  <a:cubicBezTo>
                    <a:pt x="6244" y="4879"/>
                    <a:pt x="5488" y="5370"/>
                    <a:pt x="4653" y="5744"/>
                  </a:cubicBezTo>
                  <a:cubicBezTo>
                    <a:pt x="3863" y="6098"/>
                    <a:pt x="3114" y="6523"/>
                    <a:pt x="2429" y="7052"/>
                  </a:cubicBezTo>
                  <a:cubicBezTo>
                    <a:pt x="1433" y="7824"/>
                    <a:pt x="631" y="8755"/>
                    <a:pt x="255" y="10000"/>
                  </a:cubicBezTo>
                  <a:cubicBezTo>
                    <a:pt x="1" y="10843"/>
                    <a:pt x="180" y="11404"/>
                    <a:pt x="878" y="11987"/>
                  </a:cubicBezTo>
                  <a:cubicBezTo>
                    <a:pt x="878" y="11987"/>
                    <a:pt x="1157" y="12293"/>
                    <a:pt x="1518" y="12293"/>
                  </a:cubicBezTo>
                  <a:cubicBezTo>
                    <a:pt x="1539" y="12293"/>
                    <a:pt x="1560" y="12292"/>
                    <a:pt x="1582" y="12290"/>
                  </a:cubicBezTo>
                  <a:cubicBezTo>
                    <a:pt x="1612" y="12291"/>
                    <a:pt x="1642" y="12291"/>
                    <a:pt x="1671" y="12291"/>
                  </a:cubicBezTo>
                  <a:cubicBezTo>
                    <a:pt x="2549" y="12291"/>
                    <a:pt x="3131" y="11862"/>
                    <a:pt x="3431" y="10999"/>
                  </a:cubicBezTo>
                  <a:cubicBezTo>
                    <a:pt x="3651" y="10369"/>
                    <a:pt x="4144" y="9966"/>
                    <a:pt x="4655" y="9592"/>
                  </a:cubicBezTo>
                  <a:cubicBezTo>
                    <a:pt x="5279" y="9134"/>
                    <a:pt x="5995" y="8842"/>
                    <a:pt x="6682" y="8501"/>
                  </a:cubicBezTo>
                  <a:cubicBezTo>
                    <a:pt x="8101" y="7797"/>
                    <a:pt x="9227" y="6769"/>
                    <a:pt x="9979" y="5363"/>
                  </a:cubicBezTo>
                  <a:cubicBezTo>
                    <a:pt x="10768" y="3890"/>
                    <a:pt x="10912" y="2362"/>
                    <a:pt x="10318" y="807"/>
                  </a:cubicBezTo>
                  <a:cubicBezTo>
                    <a:pt x="10308" y="773"/>
                    <a:pt x="10295" y="740"/>
                    <a:pt x="10280" y="709"/>
                  </a:cubicBezTo>
                  <a:cubicBezTo>
                    <a:pt x="10258" y="656"/>
                    <a:pt x="10235" y="601"/>
                    <a:pt x="10212" y="547"/>
                  </a:cubicBezTo>
                  <a:cubicBezTo>
                    <a:pt x="10203" y="548"/>
                    <a:pt x="10196" y="550"/>
                    <a:pt x="10188" y="551"/>
                  </a:cubicBezTo>
                  <a:cubicBezTo>
                    <a:pt x="10027" y="328"/>
                    <a:pt x="9696" y="60"/>
                    <a:pt x="9018" y="4"/>
                  </a:cubicBezTo>
                  <a:cubicBezTo>
                    <a:pt x="8995" y="2"/>
                    <a:pt x="8971" y="0"/>
                    <a:pt x="8948"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8625048" y="4466798"/>
              <a:ext cx="746608" cy="920241"/>
            </a:xfrm>
            <a:custGeom>
              <a:avLst/>
              <a:gdLst/>
              <a:ahLst/>
              <a:cxnLst/>
              <a:rect l="l" t="t" r="r" b="b"/>
              <a:pathLst>
                <a:path w="11455" h="14119" extrusionOk="0">
                  <a:moveTo>
                    <a:pt x="9488" y="732"/>
                  </a:moveTo>
                  <a:cubicBezTo>
                    <a:pt x="10142" y="738"/>
                    <a:pt x="10326" y="873"/>
                    <a:pt x="10500" y="1445"/>
                  </a:cubicBezTo>
                  <a:cubicBezTo>
                    <a:pt x="10692" y="2079"/>
                    <a:pt x="10722" y="2751"/>
                    <a:pt x="10587" y="3400"/>
                  </a:cubicBezTo>
                  <a:cubicBezTo>
                    <a:pt x="10223" y="5154"/>
                    <a:pt x="9562" y="6765"/>
                    <a:pt x="8178" y="7983"/>
                  </a:cubicBezTo>
                  <a:cubicBezTo>
                    <a:pt x="7790" y="8324"/>
                    <a:pt x="7398" y="8648"/>
                    <a:pt x="6942" y="8888"/>
                  </a:cubicBezTo>
                  <a:cubicBezTo>
                    <a:pt x="6673" y="9028"/>
                    <a:pt x="6410" y="9174"/>
                    <a:pt x="6138" y="9309"/>
                  </a:cubicBezTo>
                  <a:cubicBezTo>
                    <a:pt x="5009" y="9869"/>
                    <a:pt x="4064" y="10628"/>
                    <a:pt x="3442" y="11766"/>
                  </a:cubicBezTo>
                  <a:cubicBezTo>
                    <a:pt x="3263" y="12093"/>
                    <a:pt x="3023" y="12388"/>
                    <a:pt x="2787" y="12677"/>
                  </a:cubicBezTo>
                  <a:cubicBezTo>
                    <a:pt x="2597" y="12912"/>
                    <a:pt x="2380" y="13123"/>
                    <a:pt x="2101" y="13265"/>
                  </a:cubicBezTo>
                  <a:cubicBezTo>
                    <a:pt x="1875" y="13380"/>
                    <a:pt x="1675" y="13437"/>
                    <a:pt x="1506" y="13437"/>
                  </a:cubicBezTo>
                  <a:cubicBezTo>
                    <a:pt x="1099" y="13437"/>
                    <a:pt x="867" y="13108"/>
                    <a:pt x="857" y="12476"/>
                  </a:cubicBezTo>
                  <a:cubicBezTo>
                    <a:pt x="799" y="11324"/>
                    <a:pt x="1259" y="10421"/>
                    <a:pt x="2141" y="9720"/>
                  </a:cubicBezTo>
                  <a:cubicBezTo>
                    <a:pt x="2911" y="9107"/>
                    <a:pt x="3741" y="8585"/>
                    <a:pt x="4594" y="8101"/>
                  </a:cubicBezTo>
                  <a:cubicBezTo>
                    <a:pt x="5244" y="7730"/>
                    <a:pt x="5858" y="7307"/>
                    <a:pt x="6463" y="6867"/>
                  </a:cubicBezTo>
                  <a:cubicBezTo>
                    <a:pt x="7886" y="5830"/>
                    <a:pt x="8595" y="4414"/>
                    <a:pt x="8659" y="2654"/>
                  </a:cubicBezTo>
                  <a:cubicBezTo>
                    <a:pt x="8672" y="2230"/>
                    <a:pt x="8739" y="1809"/>
                    <a:pt x="8857" y="1401"/>
                  </a:cubicBezTo>
                  <a:cubicBezTo>
                    <a:pt x="8952" y="1078"/>
                    <a:pt x="9097" y="779"/>
                    <a:pt x="9488" y="732"/>
                  </a:cubicBezTo>
                  <a:close/>
                  <a:moveTo>
                    <a:pt x="9747" y="1"/>
                  </a:moveTo>
                  <a:cubicBezTo>
                    <a:pt x="9441" y="1"/>
                    <a:pt x="9103" y="93"/>
                    <a:pt x="8745" y="284"/>
                  </a:cubicBezTo>
                  <a:cubicBezTo>
                    <a:pt x="8170" y="826"/>
                    <a:pt x="8098" y="1562"/>
                    <a:pt x="7998" y="2284"/>
                  </a:cubicBezTo>
                  <a:cubicBezTo>
                    <a:pt x="7956" y="2585"/>
                    <a:pt x="7951" y="2892"/>
                    <a:pt x="7920" y="3196"/>
                  </a:cubicBezTo>
                  <a:cubicBezTo>
                    <a:pt x="7780" y="4552"/>
                    <a:pt x="7079" y="5560"/>
                    <a:pt x="6013" y="6339"/>
                  </a:cubicBezTo>
                  <a:cubicBezTo>
                    <a:pt x="5429" y="6767"/>
                    <a:pt x="4832" y="7171"/>
                    <a:pt x="4203" y="7525"/>
                  </a:cubicBezTo>
                  <a:cubicBezTo>
                    <a:pt x="3391" y="7983"/>
                    <a:pt x="2618" y="8502"/>
                    <a:pt x="1877" y="9072"/>
                  </a:cubicBezTo>
                  <a:cubicBezTo>
                    <a:pt x="991" y="9756"/>
                    <a:pt x="391" y="10612"/>
                    <a:pt x="265" y="11765"/>
                  </a:cubicBezTo>
                  <a:cubicBezTo>
                    <a:pt x="251" y="11903"/>
                    <a:pt x="192" y="12037"/>
                    <a:pt x="153" y="12172"/>
                  </a:cubicBezTo>
                  <a:cubicBezTo>
                    <a:pt x="157" y="12314"/>
                    <a:pt x="183" y="12459"/>
                    <a:pt x="160" y="12596"/>
                  </a:cubicBezTo>
                  <a:cubicBezTo>
                    <a:pt x="1" y="13559"/>
                    <a:pt x="819" y="14119"/>
                    <a:pt x="1586" y="14119"/>
                  </a:cubicBezTo>
                  <a:cubicBezTo>
                    <a:pt x="1774" y="14119"/>
                    <a:pt x="1959" y="14085"/>
                    <a:pt x="2126" y="14015"/>
                  </a:cubicBezTo>
                  <a:cubicBezTo>
                    <a:pt x="2613" y="13812"/>
                    <a:pt x="3022" y="13517"/>
                    <a:pt x="3334" y="13094"/>
                  </a:cubicBezTo>
                  <a:cubicBezTo>
                    <a:pt x="3668" y="12640"/>
                    <a:pt x="3992" y="12179"/>
                    <a:pt x="4303" y="11711"/>
                  </a:cubicBezTo>
                  <a:cubicBezTo>
                    <a:pt x="4685" y="11132"/>
                    <a:pt x="5147" y="10652"/>
                    <a:pt x="5763" y="10326"/>
                  </a:cubicBezTo>
                  <a:cubicBezTo>
                    <a:pt x="6400" y="9988"/>
                    <a:pt x="7056" y="9673"/>
                    <a:pt x="7656" y="9273"/>
                  </a:cubicBezTo>
                  <a:cubicBezTo>
                    <a:pt x="9399" y="8108"/>
                    <a:pt x="10500" y="6463"/>
                    <a:pt x="11045" y="4428"/>
                  </a:cubicBezTo>
                  <a:cubicBezTo>
                    <a:pt x="11315" y="3417"/>
                    <a:pt x="11455" y="2404"/>
                    <a:pt x="11190" y="1364"/>
                  </a:cubicBezTo>
                  <a:cubicBezTo>
                    <a:pt x="10965" y="477"/>
                    <a:pt x="10439" y="1"/>
                    <a:pt x="9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9"/>
          <p:cNvGrpSpPr/>
          <p:nvPr/>
        </p:nvGrpSpPr>
        <p:grpSpPr>
          <a:xfrm flipH="1">
            <a:off x="7615380" y="862376"/>
            <a:ext cx="552979" cy="532882"/>
            <a:chOff x="5008175" y="258525"/>
            <a:chExt cx="1666100" cy="1605550"/>
          </a:xfrm>
        </p:grpSpPr>
        <p:sp>
          <p:nvSpPr>
            <p:cNvPr id="427" name="Google Shape;427;p19"/>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19"/>
          <p:cNvGrpSpPr/>
          <p:nvPr/>
        </p:nvGrpSpPr>
        <p:grpSpPr>
          <a:xfrm>
            <a:off x="689293" y="3577839"/>
            <a:ext cx="552979" cy="532882"/>
            <a:chOff x="5008175" y="258525"/>
            <a:chExt cx="1666100" cy="1605550"/>
          </a:xfrm>
        </p:grpSpPr>
        <p:sp>
          <p:nvSpPr>
            <p:cNvPr id="431" name="Google Shape;431;p19"/>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dk1"/>
        </a:solidFill>
        <a:effectLst/>
      </p:bgPr>
    </p:bg>
    <p:spTree>
      <p:nvGrpSpPr>
        <p:cNvPr id="1" name="Shape 434"/>
        <p:cNvGrpSpPr/>
        <p:nvPr/>
      </p:nvGrpSpPr>
      <p:grpSpPr>
        <a:xfrm>
          <a:off x="0" y="0"/>
          <a:ext cx="0" cy="0"/>
          <a:chOff x="0" y="0"/>
          <a:chExt cx="0" cy="0"/>
        </a:xfrm>
      </p:grpSpPr>
      <p:sp>
        <p:nvSpPr>
          <p:cNvPr id="435" name="Google Shape;435;p20"/>
          <p:cNvSpPr txBox="1">
            <a:spLocks noGrp="1"/>
          </p:cNvSpPr>
          <p:nvPr>
            <p:ph type="subTitle" idx="1"/>
          </p:nvPr>
        </p:nvSpPr>
        <p:spPr>
          <a:xfrm>
            <a:off x="2848575" y="1637050"/>
            <a:ext cx="2190000" cy="74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436" name="Google Shape;436;p20"/>
          <p:cNvSpPr txBox="1">
            <a:spLocks noGrp="1"/>
          </p:cNvSpPr>
          <p:nvPr>
            <p:ph type="subTitle" idx="2"/>
          </p:nvPr>
        </p:nvSpPr>
        <p:spPr>
          <a:xfrm>
            <a:off x="5428350" y="1637050"/>
            <a:ext cx="2995800" cy="74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20"/>
          <p:cNvSpPr txBox="1">
            <a:spLocks noGrp="1"/>
          </p:cNvSpPr>
          <p:nvPr>
            <p:ph type="subTitle" idx="3"/>
          </p:nvPr>
        </p:nvSpPr>
        <p:spPr>
          <a:xfrm>
            <a:off x="5428350" y="2699358"/>
            <a:ext cx="2995800" cy="74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8" name="Google Shape;438;p20"/>
          <p:cNvSpPr txBox="1">
            <a:spLocks noGrp="1"/>
          </p:cNvSpPr>
          <p:nvPr>
            <p:ph type="subTitle" idx="4"/>
          </p:nvPr>
        </p:nvSpPr>
        <p:spPr>
          <a:xfrm>
            <a:off x="5428350" y="3751353"/>
            <a:ext cx="2995800" cy="76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9" name="Google Shape;439;p20"/>
          <p:cNvSpPr txBox="1">
            <a:spLocks noGrp="1"/>
          </p:cNvSpPr>
          <p:nvPr>
            <p:ph type="subTitle" idx="5"/>
          </p:nvPr>
        </p:nvSpPr>
        <p:spPr>
          <a:xfrm>
            <a:off x="2654924" y="2699350"/>
            <a:ext cx="2190000" cy="74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440" name="Google Shape;440;p20"/>
          <p:cNvSpPr txBox="1">
            <a:spLocks noGrp="1"/>
          </p:cNvSpPr>
          <p:nvPr>
            <p:ph type="subTitle" idx="6"/>
          </p:nvPr>
        </p:nvSpPr>
        <p:spPr>
          <a:xfrm>
            <a:off x="2409100" y="3761575"/>
            <a:ext cx="2190000" cy="74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441" name="Google Shape;441;p20"/>
          <p:cNvSpPr/>
          <p:nvPr/>
        </p:nvSpPr>
        <p:spPr>
          <a:xfrm rot="356282">
            <a:off x="7947327" y="403705"/>
            <a:ext cx="545145" cy="272592"/>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rot="-4147048">
            <a:off x="8457020" y="706971"/>
            <a:ext cx="545175" cy="272606"/>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rot="3514482">
            <a:off x="75682" y="4916029"/>
            <a:ext cx="545171" cy="272612"/>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rot="3514482">
            <a:off x="188989" y="4879528"/>
            <a:ext cx="545171" cy="272612"/>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rot="-597033">
            <a:off x="8375923" y="4990725"/>
            <a:ext cx="545159" cy="272602"/>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100"/>
              <a:buFont typeface="Knewave"/>
              <a:buNone/>
              <a:defRPr>
                <a:latin typeface="Knewave"/>
                <a:ea typeface="Knewave"/>
                <a:cs typeface="Knewave"/>
                <a:sym typeface="Knewave"/>
              </a:defRPr>
            </a:lvl2pPr>
            <a:lvl3pPr lvl="2" rtl="0">
              <a:spcBef>
                <a:spcPts val="0"/>
              </a:spcBef>
              <a:spcAft>
                <a:spcPts val="0"/>
              </a:spcAft>
              <a:buSzPts val="3100"/>
              <a:buFont typeface="Knewave"/>
              <a:buNone/>
              <a:defRPr>
                <a:latin typeface="Knewave"/>
                <a:ea typeface="Knewave"/>
                <a:cs typeface="Knewave"/>
                <a:sym typeface="Knewave"/>
              </a:defRPr>
            </a:lvl3pPr>
            <a:lvl4pPr lvl="3" rtl="0">
              <a:spcBef>
                <a:spcPts val="0"/>
              </a:spcBef>
              <a:spcAft>
                <a:spcPts val="0"/>
              </a:spcAft>
              <a:buSzPts val="3100"/>
              <a:buFont typeface="Knewave"/>
              <a:buNone/>
              <a:defRPr>
                <a:latin typeface="Knewave"/>
                <a:ea typeface="Knewave"/>
                <a:cs typeface="Knewave"/>
                <a:sym typeface="Knewave"/>
              </a:defRPr>
            </a:lvl4pPr>
            <a:lvl5pPr lvl="4" rtl="0">
              <a:spcBef>
                <a:spcPts val="0"/>
              </a:spcBef>
              <a:spcAft>
                <a:spcPts val="0"/>
              </a:spcAft>
              <a:buSzPts val="3100"/>
              <a:buFont typeface="Knewave"/>
              <a:buNone/>
              <a:defRPr>
                <a:latin typeface="Knewave"/>
                <a:ea typeface="Knewave"/>
                <a:cs typeface="Knewave"/>
                <a:sym typeface="Knewave"/>
              </a:defRPr>
            </a:lvl5pPr>
            <a:lvl6pPr lvl="5" rtl="0">
              <a:spcBef>
                <a:spcPts val="0"/>
              </a:spcBef>
              <a:spcAft>
                <a:spcPts val="0"/>
              </a:spcAft>
              <a:buSzPts val="3100"/>
              <a:buFont typeface="Knewave"/>
              <a:buNone/>
              <a:defRPr>
                <a:latin typeface="Knewave"/>
                <a:ea typeface="Knewave"/>
                <a:cs typeface="Knewave"/>
                <a:sym typeface="Knewave"/>
              </a:defRPr>
            </a:lvl6pPr>
            <a:lvl7pPr lvl="6" rtl="0">
              <a:spcBef>
                <a:spcPts val="0"/>
              </a:spcBef>
              <a:spcAft>
                <a:spcPts val="0"/>
              </a:spcAft>
              <a:buSzPts val="3100"/>
              <a:buFont typeface="Knewave"/>
              <a:buNone/>
              <a:defRPr>
                <a:latin typeface="Knewave"/>
                <a:ea typeface="Knewave"/>
                <a:cs typeface="Knewave"/>
                <a:sym typeface="Knewave"/>
              </a:defRPr>
            </a:lvl7pPr>
            <a:lvl8pPr lvl="7" rtl="0">
              <a:spcBef>
                <a:spcPts val="0"/>
              </a:spcBef>
              <a:spcAft>
                <a:spcPts val="0"/>
              </a:spcAft>
              <a:buSzPts val="3100"/>
              <a:buFont typeface="Knewave"/>
              <a:buNone/>
              <a:defRPr>
                <a:latin typeface="Knewave"/>
                <a:ea typeface="Knewave"/>
                <a:cs typeface="Knewave"/>
                <a:sym typeface="Knewave"/>
              </a:defRPr>
            </a:lvl8pPr>
            <a:lvl9pPr lvl="8" rtl="0">
              <a:spcBef>
                <a:spcPts val="0"/>
              </a:spcBef>
              <a:spcAft>
                <a:spcPts val="0"/>
              </a:spcAft>
              <a:buSzPts val="3100"/>
              <a:buFont typeface="Knewave"/>
              <a:buNone/>
              <a:defRPr>
                <a:latin typeface="Knewave"/>
                <a:ea typeface="Knewave"/>
                <a:cs typeface="Knewave"/>
                <a:sym typeface="Knewav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dk1"/>
        </a:solidFill>
        <a:effectLst/>
      </p:bgPr>
    </p:bg>
    <p:spTree>
      <p:nvGrpSpPr>
        <p:cNvPr id="1" name="Shape 447"/>
        <p:cNvGrpSpPr/>
        <p:nvPr/>
      </p:nvGrpSpPr>
      <p:grpSpPr>
        <a:xfrm>
          <a:off x="0" y="0"/>
          <a:ext cx="0" cy="0"/>
          <a:chOff x="0" y="0"/>
          <a:chExt cx="0" cy="0"/>
        </a:xfrm>
      </p:grpSpPr>
      <p:sp>
        <p:nvSpPr>
          <p:cNvPr id="448" name="Google Shape;448;p21"/>
          <p:cNvSpPr txBox="1">
            <a:spLocks noGrp="1"/>
          </p:cNvSpPr>
          <p:nvPr>
            <p:ph type="subTitle" idx="1"/>
          </p:nvPr>
        </p:nvSpPr>
        <p:spPr>
          <a:xfrm>
            <a:off x="1390350" y="2000300"/>
            <a:ext cx="2280600" cy="34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449" name="Google Shape;449;p21"/>
          <p:cNvSpPr txBox="1">
            <a:spLocks noGrp="1"/>
          </p:cNvSpPr>
          <p:nvPr>
            <p:ph type="subTitle" idx="2"/>
          </p:nvPr>
        </p:nvSpPr>
        <p:spPr>
          <a:xfrm>
            <a:off x="718600" y="2375600"/>
            <a:ext cx="36240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 name="Google Shape;450;p21"/>
          <p:cNvSpPr txBox="1">
            <a:spLocks noGrp="1"/>
          </p:cNvSpPr>
          <p:nvPr>
            <p:ph type="subTitle" idx="3"/>
          </p:nvPr>
        </p:nvSpPr>
        <p:spPr>
          <a:xfrm>
            <a:off x="4800000" y="2375600"/>
            <a:ext cx="36240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 name="Google Shape;451;p21"/>
          <p:cNvSpPr txBox="1">
            <a:spLocks noGrp="1"/>
          </p:cNvSpPr>
          <p:nvPr>
            <p:ph type="subTitle" idx="4"/>
          </p:nvPr>
        </p:nvSpPr>
        <p:spPr>
          <a:xfrm>
            <a:off x="5471700" y="2000300"/>
            <a:ext cx="2280600" cy="34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452" name="Google Shape;452;p21"/>
          <p:cNvSpPr txBox="1">
            <a:spLocks noGrp="1"/>
          </p:cNvSpPr>
          <p:nvPr>
            <p:ph type="subTitle" idx="5"/>
          </p:nvPr>
        </p:nvSpPr>
        <p:spPr>
          <a:xfrm>
            <a:off x="1390350" y="3771000"/>
            <a:ext cx="2280600" cy="34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453" name="Google Shape;453;p21"/>
          <p:cNvSpPr txBox="1">
            <a:spLocks noGrp="1"/>
          </p:cNvSpPr>
          <p:nvPr>
            <p:ph type="subTitle" idx="6"/>
          </p:nvPr>
        </p:nvSpPr>
        <p:spPr>
          <a:xfrm>
            <a:off x="718600" y="4146300"/>
            <a:ext cx="36240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4" name="Google Shape;454;p21"/>
          <p:cNvSpPr txBox="1">
            <a:spLocks noGrp="1"/>
          </p:cNvSpPr>
          <p:nvPr>
            <p:ph type="subTitle" idx="7"/>
          </p:nvPr>
        </p:nvSpPr>
        <p:spPr>
          <a:xfrm>
            <a:off x="4800000" y="4146300"/>
            <a:ext cx="36240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5" name="Google Shape;455;p21"/>
          <p:cNvSpPr txBox="1">
            <a:spLocks noGrp="1"/>
          </p:cNvSpPr>
          <p:nvPr>
            <p:ph type="subTitle" idx="8"/>
          </p:nvPr>
        </p:nvSpPr>
        <p:spPr>
          <a:xfrm>
            <a:off x="5471700" y="3771000"/>
            <a:ext cx="2280600" cy="34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grpSp>
        <p:nvGrpSpPr>
          <p:cNvPr id="456" name="Google Shape;456;p21"/>
          <p:cNvGrpSpPr/>
          <p:nvPr/>
        </p:nvGrpSpPr>
        <p:grpSpPr>
          <a:xfrm>
            <a:off x="-160404" y="3962532"/>
            <a:ext cx="1279161" cy="1376721"/>
            <a:chOff x="-115837" y="3929608"/>
            <a:chExt cx="1042086" cy="1121565"/>
          </a:xfrm>
        </p:grpSpPr>
        <p:sp>
          <p:nvSpPr>
            <p:cNvPr id="457" name="Google Shape;457;p21"/>
            <p:cNvSpPr/>
            <p:nvPr/>
          </p:nvSpPr>
          <p:spPr>
            <a:xfrm>
              <a:off x="736586" y="4760453"/>
              <a:ext cx="189663" cy="290720"/>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1"/>
            <p:cNvSpPr/>
            <p:nvPr/>
          </p:nvSpPr>
          <p:spPr>
            <a:xfrm>
              <a:off x="261779" y="4682245"/>
              <a:ext cx="299862" cy="17124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1"/>
            <p:cNvSpPr/>
            <p:nvPr/>
          </p:nvSpPr>
          <p:spPr>
            <a:xfrm>
              <a:off x="-115837" y="4861823"/>
              <a:ext cx="273005" cy="189343"/>
            </a:xfrm>
            <a:custGeom>
              <a:avLst/>
              <a:gdLst/>
              <a:ahLst/>
              <a:cxnLst/>
              <a:rect l="l" t="t" r="r" b="b"/>
              <a:pathLst>
                <a:path w="7390" h="5125" extrusionOk="0">
                  <a:moveTo>
                    <a:pt x="6699" y="0"/>
                  </a:moveTo>
                  <a:cubicBezTo>
                    <a:pt x="4956" y="172"/>
                    <a:pt x="3288" y="741"/>
                    <a:pt x="2046" y="2202"/>
                  </a:cubicBezTo>
                  <a:cubicBezTo>
                    <a:pt x="1548" y="2790"/>
                    <a:pt x="1266" y="3559"/>
                    <a:pt x="438" y="3866"/>
                  </a:cubicBezTo>
                  <a:cubicBezTo>
                    <a:pt x="104" y="3990"/>
                    <a:pt x="1" y="4382"/>
                    <a:pt x="203" y="4725"/>
                  </a:cubicBezTo>
                  <a:cubicBezTo>
                    <a:pt x="368" y="5003"/>
                    <a:pt x="613" y="5125"/>
                    <a:pt x="883" y="5125"/>
                  </a:cubicBezTo>
                  <a:cubicBezTo>
                    <a:pt x="1000" y="5125"/>
                    <a:pt x="1122" y="5101"/>
                    <a:pt x="1244" y="5058"/>
                  </a:cubicBezTo>
                  <a:cubicBezTo>
                    <a:pt x="1862" y="4839"/>
                    <a:pt x="2252" y="4345"/>
                    <a:pt x="2554" y="3798"/>
                  </a:cubicBezTo>
                  <a:cubicBezTo>
                    <a:pt x="3296" y="2459"/>
                    <a:pt x="4578" y="1910"/>
                    <a:pt x="5957" y="1499"/>
                  </a:cubicBezTo>
                  <a:cubicBezTo>
                    <a:pt x="6281" y="1403"/>
                    <a:pt x="6637" y="1404"/>
                    <a:pt x="6952" y="1288"/>
                  </a:cubicBezTo>
                  <a:cubicBezTo>
                    <a:pt x="7226" y="1187"/>
                    <a:pt x="7389" y="934"/>
                    <a:pt x="7356" y="620"/>
                  </a:cubicBezTo>
                  <a:cubicBezTo>
                    <a:pt x="7323" y="310"/>
                    <a:pt x="7128" y="121"/>
                    <a:pt x="6699"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1"/>
            <p:cNvSpPr/>
            <p:nvPr/>
          </p:nvSpPr>
          <p:spPr>
            <a:xfrm>
              <a:off x="-115832" y="4366779"/>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1"/>
            <p:cNvSpPr/>
            <p:nvPr/>
          </p:nvSpPr>
          <p:spPr>
            <a:xfrm>
              <a:off x="107338" y="3929608"/>
              <a:ext cx="196239" cy="222668"/>
            </a:xfrm>
            <a:custGeom>
              <a:avLst/>
              <a:gdLst/>
              <a:ahLst/>
              <a:cxnLst/>
              <a:rect l="l" t="t" r="r" b="b"/>
              <a:pathLst>
                <a:path w="5312" h="6027" extrusionOk="0">
                  <a:moveTo>
                    <a:pt x="4303" y="1"/>
                  </a:moveTo>
                  <a:cubicBezTo>
                    <a:pt x="3775" y="1"/>
                    <a:pt x="3589" y="488"/>
                    <a:pt x="3579" y="971"/>
                  </a:cubicBezTo>
                  <a:cubicBezTo>
                    <a:pt x="3548" y="2401"/>
                    <a:pt x="2648" y="3200"/>
                    <a:pt x="1551" y="3880"/>
                  </a:cubicBezTo>
                  <a:cubicBezTo>
                    <a:pt x="1023" y="4207"/>
                    <a:pt x="441" y="4473"/>
                    <a:pt x="142" y="5062"/>
                  </a:cubicBezTo>
                  <a:cubicBezTo>
                    <a:pt x="0" y="5339"/>
                    <a:pt x="40" y="5602"/>
                    <a:pt x="250" y="5840"/>
                  </a:cubicBezTo>
                  <a:cubicBezTo>
                    <a:pt x="369" y="5974"/>
                    <a:pt x="498" y="6027"/>
                    <a:pt x="628" y="6027"/>
                  </a:cubicBezTo>
                  <a:cubicBezTo>
                    <a:pt x="760" y="6027"/>
                    <a:pt x="892" y="5972"/>
                    <a:pt x="1015" y="5890"/>
                  </a:cubicBezTo>
                  <a:cubicBezTo>
                    <a:pt x="1770" y="5391"/>
                    <a:pt x="2525" y="4890"/>
                    <a:pt x="3251" y="4351"/>
                  </a:cubicBezTo>
                  <a:cubicBezTo>
                    <a:pt x="4045" y="3762"/>
                    <a:pt x="4637" y="3021"/>
                    <a:pt x="4781" y="1984"/>
                  </a:cubicBezTo>
                  <a:cubicBezTo>
                    <a:pt x="4841" y="1789"/>
                    <a:pt x="4908" y="1574"/>
                    <a:pt x="4972" y="1358"/>
                  </a:cubicBezTo>
                  <a:cubicBezTo>
                    <a:pt x="5137" y="796"/>
                    <a:pt x="5312" y="172"/>
                    <a:pt x="4489" y="19"/>
                  </a:cubicBezTo>
                  <a:cubicBezTo>
                    <a:pt x="4423" y="7"/>
                    <a:pt x="4361" y="1"/>
                    <a:pt x="430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1"/>
            <p:cNvSpPr/>
            <p:nvPr/>
          </p:nvSpPr>
          <p:spPr>
            <a:xfrm>
              <a:off x="231294" y="4277549"/>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1"/>
            <p:cNvSpPr/>
            <p:nvPr/>
          </p:nvSpPr>
          <p:spPr>
            <a:xfrm>
              <a:off x="683875" y="4412645"/>
              <a:ext cx="174986" cy="177308"/>
            </a:xfrm>
            <a:custGeom>
              <a:avLst/>
              <a:gdLst/>
              <a:ahLst/>
              <a:cxnLst/>
              <a:rect l="l" t="t" r="r" b="b"/>
              <a:pathLst>
                <a:path w="4370" h="4428" extrusionOk="0">
                  <a:moveTo>
                    <a:pt x="3617" y="1"/>
                  </a:moveTo>
                  <a:cubicBezTo>
                    <a:pt x="3487" y="1"/>
                    <a:pt x="3359" y="47"/>
                    <a:pt x="3244" y="107"/>
                  </a:cubicBezTo>
                  <a:cubicBezTo>
                    <a:pt x="2451" y="526"/>
                    <a:pt x="1620" y="877"/>
                    <a:pt x="946" y="1500"/>
                  </a:cubicBezTo>
                  <a:cubicBezTo>
                    <a:pt x="325" y="2076"/>
                    <a:pt x="125" y="2815"/>
                    <a:pt x="39" y="3603"/>
                  </a:cubicBezTo>
                  <a:cubicBezTo>
                    <a:pt x="0" y="3954"/>
                    <a:pt x="107" y="4292"/>
                    <a:pt x="498" y="4400"/>
                  </a:cubicBezTo>
                  <a:cubicBezTo>
                    <a:pt x="567" y="4418"/>
                    <a:pt x="633" y="4427"/>
                    <a:pt x="697" y="4427"/>
                  </a:cubicBezTo>
                  <a:cubicBezTo>
                    <a:pt x="993" y="4427"/>
                    <a:pt x="1219" y="4231"/>
                    <a:pt x="1262" y="3939"/>
                  </a:cubicBezTo>
                  <a:cubicBezTo>
                    <a:pt x="1456" y="2594"/>
                    <a:pt x="2412" y="1971"/>
                    <a:pt x="3520" y="1453"/>
                  </a:cubicBezTo>
                  <a:cubicBezTo>
                    <a:pt x="3765" y="1338"/>
                    <a:pt x="4015" y="1150"/>
                    <a:pt x="4157" y="929"/>
                  </a:cubicBezTo>
                  <a:cubicBezTo>
                    <a:pt x="4370" y="598"/>
                    <a:pt x="4214" y="292"/>
                    <a:pt x="3890" y="78"/>
                  </a:cubicBezTo>
                  <a:cubicBezTo>
                    <a:pt x="3799" y="23"/>
                    <a:pt x="3708" y="1"/>
                    <a:pt x="361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21"/>
          <p:cNvGrpSpPr/>
          <p:nvPr/>
        </p:nvGrpSpPr>
        <p:grpSpPr>
          <a:xfrm>
            <a:off x="7342807" y="-173807"/>
            <a:ext cx="2162390" cy="949623"/>
            <a:chOff x="5513844" y="-97607"/>
            <a:chExt cx="2162390" cy="949623"/>
          </a:xfrm>
        </p:grpSpPr>
        <p:sp>
          <p:nvSpPr>
            <p:cNvPr id="465" name="Google Shape;465;p21"/>
            <p:cNvSpPr/>
            <p:nvPr/>
          </p:nvSpPr>
          <p:spPr>
            <a:xfrm>
              <a:off x="7070895" y="285882"/>
              <a:ext cx="368086" cy="210197"/>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1"/>
            <p:cNvSpPr/>
            <p:nvPr/>
          </p:nvSpPr>
          <p:spPr>
            <a:xfrm>
              <a:off x="7220050" y="609343"/>
              <a:ext cx="456184" cy="213863"/>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7" name="Google Shape;467;p21"/>
            <p:cNvGrpSpPr/>
            <p:nvPr/>
          </p:nvGrpSpPr>
          <p:grpSpPr>
            <a:xfrm>
              <a:off x="5513844" y="-97607"/>
              <a:ext cx="1530563" cy="949623"/>
              <a:chOff x="-320646" y="4277549"/>
              <a:chExt cx="1246895" cy="773624"/>
            </a:xfrm>
          </p:grpSpPr>
          <p:sp>
            <p:nvSpPr>
              <p:cNvPr id="468" name="Google Shape;468;p21"/>
              <p:cNvSpPr/>
              <p:nvPr/>
            </p:nvSpPr>
            <p:spPr>
              <a:xfrm>
                <a:off x="736586" y="4760453"/>
                <a:ext cx="189663" cy="290720"/>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1"/>
              <p:cNvSpPr/>
              <p:nvPr/>
            </p:nvSpPr>
            <p:spPr>
              <a:xfrm>
                <a:off x="261779" y="4682245"/>
                <a:ext cx="299862" cy="17124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1"/>
              <p:cNvSpPr/>
              <p:nvPr/>
            </p:nvSpPr>
            <p:spPr>
              <a:xfrm>
                <a:off x="-115832" y="4366779"/>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1"/>
              <p:cNvSpPr/>
              <p:nvPr/>
            </p:nvSpPr>
            <p:spPr>
              <a:xfrm>
                <a:off x="-320646" y="4537775"/>
                <a:ext cx="196239" cy="222668"/>
              </a:xfrm>
              <a:custGeom>
                <a:avLst/>
                <a:gdLst/>
                <a:ahLst/>
                <a:cxnLst/>
                <a:rect l="l" t="t" r="r" b="b"/>
                <a:pathLst>
                  <a:path w="5312" h="6027" extrusionOk="0">
                    <a:moveTo>
                      <a:pt x="4303" y="1"/>
                    </a:moveTo>
                    <a:cubicBezTo>
                      <a:pt x="3775" y="1"/>
                      <a:pt x="3589" y="488"/>
                      <a:pt x="3579" y="971"/>
                    </a:cubicBezTo>
                    <a:cubicBezTo>
                      <a:pt x="3548" y="2401"/>
                      <a:pt x="2648" y="3200"/>
                      <a:pt x="1551" y="3880"/>
                    </a:cubicBezTo>
                    <a:cubicBezTo>
                      <a:pt x="1023" y="4207"/>
                      <a:pt x="441" y="4473"/>
                      <a:pt x="142" y="5062"/>
                    </a:cubicBezTo>
                    <a:cubicBezTo>
                      <a:pt x="0" y="5339"/>
                      <a:pt x="40" y="5602"/>
                      <a:pt x="250" y="5840"/>
                    </a:cubicBezTo>
                    <a:cubicBezTo>
                      <a:pt x="369" y="5974"/>
                      <a:pt x="498" y="6027"/>
                      <a:pt x="628" y="6027"/>
                    </a:cubicBezTo>
                    <a:cubicBezTo>
                      <a:pt x="760" y="6027"/>
                      <a:pt x="892" y="5972"/>
                      <a:pt x="1015" y="5890"/>
                    </a:cubicBezTo>
                    <a:cubicBezTo>
                      <a:pt x="1770" y="5391"/>
                      <a:pt x="2525" y="4890"/>
                      <a:pt x="3251" y="4351"/>
                    </a:cubicBezTo>
                    <a:cubicBezTo>
                      <a:pt x="4045" y="3762"/>
                      <a:pt x="4637" y="3021"/>
                      <a:pt x="4781" y="1984"/>
                    </a:cubicBezTo>
                    <a:cubicBezTo>
                      <a:pt x="4841" y="1789"/>
                      <a:pt x="4908" y="1574"/>
                      <a:pt x="4972" y="1358"/>
                    </a:cubicBezTo>
                    <a:cubicBezTo>
                      <a:pt x="5137" y="796"/>
                      <a:pt x="5312" y="172"/>
                      <a:pt x="4489" y="19"/>
                    </a:cubicBezTo>
                    <a:cubicBezTo>
                      <a:pt x="4423" y="7"/>
                      <a:pt x="4361" y="1"/>
                      <a:pt x="430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1"/>
              <p:cNvSpPr/>
              <p:nvPr/>
            </p:nvSpPr>
            <p:spPr>
              <a:xfrm>
                <a:off x="231294" y="4277549"/>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1"/>
              <p:cNvSpPr/>
              <p:nvPr/>
            </p:nvSpPr>
            <p:spPr>
              <a:xfrm>
                <a:off x="683875" y="4412645"/>
                <a:ext cx="174986" cy="177308"/>
              </a:xfrm>
              <a:custGeom>
                <a:avLst/>
                <a:gdLst/>
                <a:ahLst/>
                <a:cxnLst/>
                <a:rect l="l" t="t" r="r" b="b"/>
                <a:pathLst>
                  <a:path w="4370" h="4428" extrusionOk="0">
                    <a:moveTo>
                      <a:pt x="3617" y="1"/>
                    </a:moveTo>
                    <a:cubicBezTo>
                      <a:pt x="3487" y="1"/>
                      <a:pt x="3359" y="47"/>
                      <a:pt x="3244" y="107"/>
                    </a:cubicBezTo>
                    <a:cubicBezTo>
                      <a:pt x="2451" y="526"/>
                      <a:pt x="1620" y="877"/>
                      <a:pt x="946" y="1500"/>
                    </a:cubicBezTo>
                    <a:cubicBezTo>
                      <a:pt x="325" y="2076"/>
                      <a:pt x="125" y="2815"/>
                      <a:pt x="39" y="3603"/>
                    </a:cubicBezTo>
                    <a:cubicBezTo>
                      <a:pt x="0" y="3954"/>
                      <a:pt x="107" y="4292"/>
                      <a:pt x="498" y="4400"/>
                    </a:cubicBezTo>
                    <a:cubicBezTo>
                      <a:pt x="567" y="4418"/>
                      <a:pt x="633" y="4427"/>
                      <a:pt x="697" y="4427"/>
                    </a:cubicBezTo>
                    <a:cubicBezTo>
                      <a:pt x="993" y="4427"/>
                      <a:pt x="1219" y="4231"/>
                      <a:pt x="1262" y="3939"/>
                    </a:cubicBezTo>
                    <a:cubicBezTo>
                      <a:pt x="1456" y="2594"/>
                      <a:pt x="2412" y="1971"/>
                      <a:pt x="3520" y="1453"/>
                    </a:cubicBezTo>
                    <a:cubicBezTo>
                      <a:pt x="3765" y="1338"/>
                      <a:pt x="4015" y="1150"/>
                      <a:pt x="4157" y="929"/>
                    </a:cubicBezTo>
                    <a:cubicBezTo>
                      <a:pt x="4370" y="598"/>
                      <a:pt x="4214" y="292"/>
                      <a:pt x="3890" y="78"/>
                    </a:cubicBezTo>
                    <a:cubicBezTo>
                      <a:pt x="3799" y="23"/>
                      <a:pt x="3708" y="1"/>
                      <a:pt x="361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4" name="Google Shape;474;p2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100"/>
              <a:buFont typeface="Knewave"/>
              <a:buNone/>
              <a:defRPr>
                <a:latin typeface="Knewave"/>
                <a:ea typeface="Knewave"/>
                <a:cs typeface="Knewave"/>
                <a:sym typeface="Knewave"/>
              </a:defRPr>
            </a:lvl2pPr>
            <a:lvl3pPr lvl="2" rtl="0">
              <a:spcBef>
                <a:spcPts val="0"/>
              </a:spcBef>
              <a:spcAft>
                <a:spcPts val="0"/>
              </a:spcAft>
              <a:buSzPts val="3100"/>
              <a:buFont typeface="Knewave"/>
              <a:buNone/>
              <a:defRPr>
                <a:latin typeface="Knewave"/>
                <a:ea typeface="Knewave"/>
                <a:cs typeface="Knewave"/>
                <a:sym typeface="Knewave"/>
              </a:defRPr>
            </a:lvl3pPr>
            <a:lvl4pPr lvl="3" rtl="0">
              <a:spcBef>
                <a:spcPts val="0"/>
              </a:spcBef>
              <a:spcAft>
                <a:spcPts val="0"/>
              </a:spcAft>
              <a:buSzPts val="3100"/>
              <a:buFont typeface="Knewave"/>
              <a:buNone/>
              <a:defRPr>
                <a:latin typeface="Knewave"/>
                <a:ea typeface="Knewave"/>
                <a:cs typeface="Knewave"/>
                <a:sym typeface="Knewave"/>
              </a:defRPr>
            </a:lvl4pPr>
            <a:lvl5pPr lvl="4" rtl="0">
              <a:spcBef>
                <a:spcPts val="0"/>
              </a:spcBef>
              <a:spcAft>
                <a:spcPts val="0"/>
              </a:spcAft>
              <a:buSzPts val="3100"/>
              <a:buFont typeface="Knewave"/>
              <a:buNone/>
              <a:defRPr>
                <a:latin typeface="Knewave"/>
                <a:ea typeface="Knewave"/>
                <a:cs typeface="Knewave"/>
                <a:sym typeface="Knewave"/>
              </a:defRPr>
            </a:lvl5pPr>
            <a:lvl6pPr lvl="5" rtl="0">
              <a:spcBef>
                <a:spcPts val="0"/>
              </a:spcBef>
              <a:spcAft>
                <a:spcPts val="0"/>
              </a:spcAft>
              <a:buSzPts val="3100"/>
              <a:buFont typeface="Knewave"/>
              <a:buNone/>
              <a:defRPr>
                <a:latin typeface="Knewave"/>
                <a:ea typeface="Knewave"/>
                <a:cs typeface="Knewave"/>
                <a:sym typeface="Knewave"/>
              </a:defRPr>
            </a:lvl6pPr>
            <a:lvl7pPr lvl="6" rtl="0">
              <a:spcBef>
                <a:spcPts val="0"/>
              </a:spcBef>
              <a:spcAft>
                <a:spcPts val="0"/>
              </a:spcAft>
              <a:buSzPts val="3100"/>
              <a:buFont typeface="Knewave"/>
              <a:buNone/>
              <a:defRPr>
                <a:latin typeface="Knewave"/>
                <a:ea typeface="Knewave"/>
                <a:cs typeface="Knewave"/>
                <a:sym typeface="Knewave"/>
              </a:defRPr>
            </a:lvl7pPr>
            <a:lvl8pPr lvl="7" rtl="0">
              <a:spcBef>
                <a:spcPts val="0"/>
              </a:spcBef>
              <a:spcAft>
                <a:spcPts val="0"/>
              </a:spcAft>
              <a:buSzPts val="3100"/>
              <a:buFont typeface="Knewave"/>
              <a:buNone/>
              <a:defRPr>
                <a:latin typeface="Knewave"/>
                <a:ea typeface="Knewave"/>
                <a:cs typeface="Knewave"/>
                <a:sym typeface="Knewave"/>
              </a:defRPr>
            </a:lvl8pPr>
            <a:lvl9pPr lvl="8" rtl="0">
              <a:spcBef>
                <a:spcPts val="0"/>
              </a:spcBef>
              <a:spcAft>
                <a:spcPts val="0"/>
              </a:spcAft>
              <a:buSzPts val="3100"/>
              <a:buFont typeface="Knewave"/>
              <a:buNone/>
              <a:defRPr>
                <a:latin typeface="Knewave"/>
                <a:ea typeface="Knewave"/>
                <a:cs typeface="Knewave"/>
                <a:sym typeface="Knewav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solidFill>
          <a:schemeClr val="dk1"/>
        </a:solidFill>
        <a:effectLst/>
      </p:bgPr>
    </p:bg>
    <p:spTree>
      <p:nvGrpSpPr>
        <p:cNvPr id="1" name="Shape 475"/>
        <p:cNvGrpSpPr/>
        <p:nvPr/>
      </p:nvGrpSpPr>
      <p:grpSpPr>
        <a:xfrm>
          <a:off x="0" y="0"/>
          <a:ext cx="0" cy="0"/>
          <a:chOff x="0" y="0"/>
          <a:chExt cx="0" cy="0"/>
        </a:xfrm>
      </p:grpSpPr>
      <p:sp>
        <p:nvSpPr>
          <p:cNvPr id="476" name="Google Shape;476;p22"/>
          <p:cNvSpPr txBox="1">
            <a:spLocks noGrp="1"/>
          </p:cNvSpPr>
          <p:nvPr>
            <p:ph type="title"/>
          </p:nvPr>
        </p:nvSpPr>
        <p:spPr>
          <a:xfrm>
            <a:off x="1040400" y="1877550"/>
            <a:ext cx="1664700" cy="47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2000">
                <a:solidFill>
                  <a:schemeClr val="accent4"/>
                </a:solidFill>
              </a:defRPr>
            </a:lvl1pPr>
            <a:lvl2pPr lvl="1"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2pPr>
            <a:lvl3pPr lvl="2"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3pPr>
            <a:lvl4pPr lvl="3"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4pPr>
            <a:lvl5pPr lvl="4"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5pPr>
            <a:lvl6pPr lvl="5"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6pPr>
            <a:lvl7pPr lvl="6"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7pPr>
            <a:lvl8pPr lvl="7"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8pPr>
            <a:lvl9pPr lvl="8"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9pPr>
          </a:lstStyle>
          <a:p>
            <a:endParaRPr/>
          </a:p>
        </p:txBody>
      </p:sp>
      <p:sp>
        <p:nvSpPr>
          <p:cNvPr id="477" name="Google Shape;477;p22"/>
          <p:cNvSpPr txBox="1">
            <a:spLocks noGrp="1"/>
          </p:cNvSpPr>
          <p:nvPr>
            <p:ph type="subTitle" idx="1"/>
          </p:nvPr>
        </p:nvSpPr>
        <p:spPr>
          <a:xfrm>
            <a:off x="720000" y="2307225"/>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8" name="Google Shape;478;p22"/>
          <p:cNvSpPr txBox="1">
            <a:spLocks noGrp="1"/>
          </p:cNvSpPr>
          <p:nvPr>
            <p:ph type="title" idx="2"/>
          </p:nvPr>
        </p:nvSpPr>
        <p:spPr>
          <a:xfrm>
            <a:off x="3739675" y="1877600"/>
            <a:ext cx="1664700" cy="47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2000">
                <a:solidFill>
                  <a:schemeClr val="accent4"/>
                </a:solidFill>
              </a:defRPr>
            </a:lvl1pPr>
            <a:lvl2pPr lvl="1"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2pPr>
            <a:lvl3pPr lvl="2"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3pPr>
            <a:lvl4pPr lvl="3"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4pPr>
            <a:lvl5pPr lvl="4"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5pPr>
            <a:lvl6pPr lvl="5"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6pPr>
            <a:lvl7pPr lvl="6"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7pPr>
            <a:lvl8pPr lvl="7"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8pPr>
            <a:lvl9pPr lvl="8"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9pPr>
          </a:lstStyle>
          <a:p>
            <a:endParaRPr/>
          </a:p>
        </p:txBody>
      </p:sp>
      <p:sp>
        <p:nvSpPr>
          <p:cNvPr id="479" name="Google Shape;479;p22"/>
          <p:cNvSpPr txBox="1">
            <a:spLocks noGrp="1"/>
          </p:cNvSpPr>
          <p:nvPr>
            <p:ph type="subTitle" idx="3"/>
          </p:nvPr>
        </p:nvSpPr>
        <p:spPr>
          <a:xfrm>
            <a:off x="3419272" y="2307225"/>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0" name="Google Shape;480;p22"/>
          <p:cNvSpPr txBox="1">
            <a:spLocks noGrp="1"/>
          </p:cNvSpPr>
          <p:nvPr>
            <p:ph type="title" idx="4"/>
          </p:nvPr>
        </p:nvSpPr>
        <p:spPr>
          <a:xfrm>
            <a:off x="6438950" y="1877625"/>
            <a:ext cx="1664700" cy="47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2000">
                <a:solidFill>
                  <a:schemeClr val="accent4"/>
                </a:solidFill>
              </a:defRPr>
            </a:lvl1pPr>
            <a:lvl2pPr lvl="1"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2pPr>
            <a:lvl3pPr lvl="2"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3pPr>
            <a:lvl4pPr lvl="3"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4pPr>
            <a:lvl5pPr lvl="4"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5pPr>
            <a:lvl6pPr lvl="5"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6pPr>
            <a:lvl7pPr lvl="6"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7pPr>
            <a:lvl8pPr lvl="7"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8pPr>
            <a:lvl9pPr lvl="8"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9pPr>
          </a:lstStyle>
          <a:p>
            <a:endParaRPr/>
          </a:p>
        </p:txBody>
      </p:sp>
      <p:sp>
        <p:nvSpPr>
          <p:cNvPr id="481" name="Google Shape;481;p22"/>
          <p:cNvSpPr txBox="1">
            <a:spLocks noGrp="1"/>
          </p:cNvSpPr>
          <p:nvPr>
            <p:ph type="subTitle" idx="5"/>
          </p:nvPr>
        </p:nvSpPr>
        <p:spPr>
          <a:xfrm>
            <a:off x="6118550" y="2307225"/>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2" name="Google Shape;482;p22"/>
          <p:cNvSpPr txBox="1">
            <a:spLocks noGrp="1"/>
          </p:cNvSpPr>
          <p:nvPr>
            <p:ph type="subTitle" idx="6"/>
          </p:nvPr>
        </p:nvSpPr>
        <p:spPr>
          <a:xfrm>
            <a:off x="720000" y="3952675"/>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3" name="Google Shape;483;p22"/>
          <p:cNvSpPr txBox="1">
            <a:spLocks noGrp="1"/>
          </p:cNvSpPr>
          <p:nvPr>
            <p:ph type="subTitle" idx="7"/>
          </p:nvPr>
        </p:nvSpPr>
        <p:spPr>
          <a:xfrm>
            <a:off x="3419272" y="3952675"/>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4" name="Google Shape;484;p22"/>
          <p:cNvSpPr txBox="1">
            <a:spLocks noGrp="1"/>
          </p:cNvSpPr>
          <p:nvPr>
            <p:ph type="subTitle" idx="8"/>
          </p:nvPr>
        </p:nvSpPr>
        <p:spPr>
          <a:xfrm>
            <a:off x="6118550" y="3952675"/>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5" name="Google Shape;485;p22"/>
          <p:cNvSpPr txBox="1">
            <a:spLocks noGrp="1"/>
          </p:cNvSpPr>
          <p:nvPr>
            <p:ph type="title" idx="9"/>
          </p:nvPr>
        </p:nvSpPr>
        <p:spPr>
          <a:xfrm>
            <a:off x="1040400" y="3517975"/>
            <a:ext cx="1664700" cy="47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2000">
                <a:solidFill>
                  <a:schemeClr val="accent4"/>
                </a:solidFill>
              </a:defRPr>
            </a:lvl1pPr>
            <a:lvl2pPr lvl="1"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2pPr>
            <a:lvl3pPr lvl="2"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3pPr>
            <a:lvl4pPr lvl="3"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4pPr>
            <a:lvl5pPr lvl="4"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5pPr>
            <a:lvl6pPr lvl="5"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6pPr>
            <a:lvl7pPr lvl="6"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7pPr>
            <a:lvl8pPr lvl="7"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8pPr>
            <a:lvl9pPr lvl="8"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9pPr>
          </a:lstStyle>
          <a:p>
            <a:endParaRPr/>
          </a:p>
        </p:txBody>
      </p:sp>
      <p:sp>
        <p:nvSpPr>
          <p:cNvPr id="486" name="Google Shape;486;p22"/>
          <p:cNvSpPr txBox="1">
            <a:spLocks noGrp="1"/>
          </p:cNvSpPr>
          <p:nvPr>
            <p:ph type="title" idx="13"/>
          </p:nvPr>
        </p:nvSpPr>
        <p:spPr>
          <a:xfrm>
            <a:off x="3739675" y="3517975"/>
            <a:ext cx="1664700" cy="47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2000">
                <a:solidFill>
                  <a:schemeClr val="accent4"/>
                </a:solidFill>
              </a:defRPr>
            </a:lvl1pPr>
            <a:lvl2pPr lvl="1"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2pPr>
            <a:lvl3pPr lvl="2"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3pPr>
            <a:lvl4pPr lvl="3"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4pPr>
            <a:lvl5pPr lvl="4"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5pPr>
            <a:lvl6pPr lvl="5"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6pPr>
            <a:lvl7pPr lvl="6"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7pPr>
            <a:lvl8pPr lvl="7"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8pPr>
            <a:lvl9pPr lvl="8"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9pPr>
          </a:lstStyle>
          <a:p>
            <a:endParaRPr/>
          </a:p>
        </p:txBody>
      </p:sp>
      <p:sp>
        <p:nvSpPr>
          <p:cNvPr id="487" name="Google Shape;487;p22"/>
          <p:cNvSpPr txBox="1">
            <a:spLocks noGrp="1"/>
          </p:cNvSpPr>
          <p:nvPr>
            <p:ph type="title" idx="14"/>
          </p:nvPr>
        </p:nvSpPr>
        <p:spPr>
          <a:xfrm>
            <a:off x="6438950" y="3517975"/>
            <a:ext cx="1664700" cy="47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2000">
                <a:solidFill>
                  <a:schemeClr val="accent4"/>
                </a:solidFill>
              </a:defRPr>
            </a:lvl1pPr>
            <a:lvl2pPr lvl="1"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2pPr>
            <a:lvl3pPr lvl="2"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3pPr>
            <a:lvl4pPr lvl="3"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4pPr>
            <a:lvl5pPr lvl="4"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5pPr>
            <a:lvl6pPr lvl="5"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6pPr>
            <a:lvl7pPr lvl="6"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7pPr>
            <a:lvl8pPr lvl="7"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8pPr>
            <a:lvl9pPr lvl="8"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9pPr>
          </a:lstStyle>
          <a:p>
            <a:endParaRPr/>
          </a:p>
        </p:txBody>
      </p:sp>
      <p:grpSp>
        <p:nvGrpSpPr>
          <p:cNvPr id="488" name="Google Shape;488;p22"/>
          <p:cNvGrpSpPr/>
          <p:nvPr/>
        </p:nvGrpSpPr>
        <p:grpSpPr>
          <a:xfrm>
            <a:off x="5" y="273564"/>
            <a:ext cx="552979" cy="532882"/>
            <a:chOff x="5008175" y="258525"/>
            <a:chExt cx="1666100" cy="1605550"/>
          </a:xfrm>
        </p:grpSpPr>
        <p:sp>
          <p:nvSpPr>
            <p:cNvPr id="489" name="Google Shape;489;p22"/>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2"/>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2"/>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22"/>
          <p:cNvGrpSpPr/>
          <p:nvPr/>
        </p:nvGrpSpPr>
        <p:grpSpPr>
          <a:xfrm flipH="1">
            <a:off x="8732105" y="3322926"/>
            <a:ext cx="552979" cy="532882"/>
            <a:chOff x="5008175" y="258525"/>
            <a:chExt cx="1666100" cy="1605550"/>
          </a:xfrm>
        </p:grpSpPr>
        <p:sp>
          <p:nvSpPr>
            <p:cNvPr id="493" name="Google Shape;493;p22"/>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2"/>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2"/>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22"/>
          <p:cNvSpPr/>
          <p:nvPr/>
        </p:nvSpPr>
        <p:spPr>
          <a:xfrm>
            <a:off x="8954616" y="207440"/>
            <a:ext cx="342887" cy="525531"/>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2"/>
          <p:cNvSpPr/>
          <p:nvPr/>
        </p:nvSpPr>
        <p:spPr>
          <a:xfrm>
            <a:off x="8424050" y="667374"/>
            <a:ext cx="542114" cy="309548"/>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2"/>
          <p:cNvSpPr/>
          <p:nvPr/>
        </p:nvSpPr>
        <p:spPr>
          <a:xfrm>
            <a:off x="8393672" y="-104775"/>
            <a:ext cx="393846" cy="469432"/>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2"/>
          <p:cNvSpPr/>
          <p:nvPr/>
        </p:nvSpPr>
        <p:spPr>
          <a:xfrm>
            <a:off x="139550" y="4885451"/>
            <a:ext cx="417802" cy="497970"/>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2"/>
          <p:cNvSpPr/>
          <p:nvPr/>
        </p:nvSpPr>
        <p:spPr>
          <a:xfrm>
            <a:off x="377407" y="4738999"/>
            <a:ext cx="575089" cy="328367"/>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2"/>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1_1">
    <p:bg>
      <p:bgPr>
        <a:blipFill>
          <a:blip r:embed="rId2">
            <a:alphaModFix/>
          </a:blip>
          <a:stretch>
            <a:fillRect/>
          </a:stretch>
        </a:blipFill>
        <a:effectLst/>
      </p:bgPr>
    </p:bg>
    <p:spTree>
      <p:nvGrpSpPr>
        <p:cNvPr id="1" name="Shape 544"/>
        <p:cNvGrpSpPr/>
        <p:nvPr/>
      </p:nvGrpSpPr>
      <p:grpSpPr>
        <a:xfrm>
          <a:off x="0" y="0"/>
          <a:ext cx="0" cy="0"/>
          <a:chOff x="0" y="0"/>
          <a:chExt cx="0" cy="0"/>
        </a:xfrm>
      </p:grpSpPr>
      <p:grpSp>
        <p:nvGrpSpPr>
          <p:cNvPr id="545" name="Google Shape;545;p26"/>
          <p:cNvGrpSpPr/>
          <p:nvPr/>
        </p:nvGrpSpPr>
        <p:grpSpPr>
          <a:xfrm>
            <a:off x="-68572" y="-28575"/>
            <a:ext cx="7528290" cy="5235000"/>
            <a:chOff x="-68575" y="-28575"/>
            <a:chExt cx="5943700" cy="5235000"/>
          </a:xfrm>
        </p:grpSpPr>
        <p:sp>
          <p:nvSpPr>
            <p:cNvPr id="546" name="Google Shape;546;p26"/>
            <p:cNvSpPr/>
            <p:nvPr/>
          </p:nvSpPr>
          <p:spPr>
            <a:xfrm>
              <a:off x="1571625" y="-28575"/>
              <a:ext cx="4303500" cy="52293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a:off x="-68575" y="-28575"/>
              <a:ext cx="2783100" cy="523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26"/>
          <p:cNvSpPr/>
          <p:nvPr/>
        </p:nvSpPr>
        <p:spPr>
          <a:xfrm rot="2234747">
            <a:off x="8524731" y="4378808"/>
            <a:ext cx="448874" cy="496996"/>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rot="2234747" flipH="1">
            <a:off x="8020215" y="4774374"/>
            <a:ext cx="448874" cy="496996"/>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&lt;</a:t>
            </a:r>
            <a:endParaRPr/>
          </a:p>
        </p:txBody>
      </p:sp>
      <p:sp>
        <p:nvSpPr>
          <p:cNvPr id="550" name="Google Shape;550;p26"/>
          <p:cNvSpPr/>
          <p:nvPr/>
        </p:nvSpPr>
        <p:spPr>
          <a:xfrm rot="4076658">
            <a:off x="8229768" y="4264511"/>
            <a:ext cx="448891" cy="497015"/>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6"/>
          <p:cNvSpPr/>
          <p:nvPr/>
        </p:nvSpPr>
        <p:spPr>
          <a:xfrm rot="3890970">
            <a:off x="8199534" y="291494"/>
            <a:ext cx="448903" cy="497028"/>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rot="2700000">
            <a:off x="424123" y="4378785"/>
            <a:ext cx="448896" cy="497020"/>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100"/>
              <a:buFont typeface="Knewave"/>
              <a:buNone/>
              <a:defRPr>
                <a:latin typeface="Knewave"/>
                <a:ea typeface="Knewave"/>
                <a:cs typeface="Knewave"/>
                <a:sym typeface="Knewave"/>
              </a:defRPr>
            </a:lvl2pPr>
            <a:lvl3pPr lvl="2" rtl="0">
              <a:spcBef>
                <a:spcPts val="0"/>
              </a:spcBef>
              <a:spcAft>
                <a:spcPts val="0"/>
              </a:spcAft>
              <a:buSzPts val="3100"/>
              <a:buFont typeface="Knewave"/>
              <a:buNone/>
              <a:defRPr>
                <a:latin typeface="Knewave"/>
                <a:ea typeface="Knewave"/>
                <a:cs typeface="Knewave"/>
                <a:sym typeface="Knewave"/>
              </a:defRPr>
            </a:lvl3pPr>
            <a:lvl4pPr lvl="3" rtl="0">
              <a:spcBef>
                <a:spcPts val="0"/>
              </a:spcBef>
              <a:spcAft>
                <a:spcPts val="0"/>
              </a:spcAft>
              <a:buSzPts val="3100"/>
              <a:buFont typeface="Knewave"/>
              <a:buNone/>
              <a:defRPr>
                <a:latin typeface="Knewave"/>
                <a:ea typeface="Knewave"/>
                <a:cs typeface="Knewave"/>
                <a:sym typeface="Knewave"/>
              </a:defRPr>
            </a:lvl4pPr>
            <a:lvl5pPr lvl="4" rtl="0">
              <a:spcBef>
                <a:spcPts val="0"/>
              </a:spcBef>
              <a:spcAft>
                <a:spcPts val="0"/>
              </a:spcAft>
              <a:buSzPts val="3100"/>
              <a:buFont typeface="Knewave"/>
              <a:buNone/>
              <a:defRPr>
                <a:latin typeface="Knewave"/>
                <a:ea typeface="Knewave"/>
                <a:cs typeface="Knewave"/>
                <a:sym typeface="Knewave"/>
              </a:defRPr>
            </a:lvl5pPr>
            <a:lvl6pPr lvl="5" rtl="0">
              <a:spcBef>
                <a:spcPts val="0"/>
              </a:spcBef>
              <a:spcAft>
                <a:spcPts val="0"/>
              </a:spcAft>
              <a:buSzPts val="3100"/>
              <a:buFont typeface="Knewave"/>
              <a:buNone/>
              <a:defRPr>
                <a:latin typeface="Knewave"/>
                <a:ea typeface="Knewave"/>
                <a:cs typeface="Knewave"/>
                <a:sym typeface="Knewave"/>
              </a:defRPr>
            </a:lvl6pPr>
            <a:lvl7pPr lvl="6" rtl="0">
              <a:spcBef>
                <a:spcPts val="0"/>
              </a:spcBef>
              <a:spcAft>
                <a:spcPts val="0"/>
              </a:spcAft>
              <a:buSzPts val="3100"/>
              <a:buFont typeface="Knewave"/>
              <a:buNone/>
              <a:defRPr>
                <a:latin typeface="Knewave"/>
                <a:ea typeface="Knewave"/>
                <a:cs typeface="Knewave"/>
                <a:sym typeface="Knewave"/>
              </a:defRPr>
            </a:lvl7pPr>
            <a:lvl8pPr lvl="7" rtl="0">
              <a:spcBef>
                <a:spcPts val="0"/>
              </a:spcBef>
              <a:spcAft>
                <a:spcPts val="0"/>
              </a:spcAft>
              <a:buSzPts val="3100"/>
              <a:buFont typeface="Knewave"/>
              <a:buNone/>
              <a:defRPr>
                <a:latin typeface="Knewave"/>
                <a:ea typeface="Knewave"/>
                <a:cs typeface="Knewave"/>
                <a:sym typeface="Knewave"/>
              </a:defRPr>
            </a:lvl8pPr>
            <a:lvl9pPr lvl="8" rtl="0">
              <a:spcBef>
                <a:spcPts val="0"/>
              </a:spcBef>
              <a:spcAft>
                <a:spcPts val="0"/>
              </a:spcAft>
              <a:buSzPts val="3100"/>
              <a:buFont typeface="Knewave"/>
              <a:buNone/>
              <a:defRPr>
                <a:latin typeface="Knewave"/>
                <a:ea typeface="Knewave"/>
                <a:cs typeface="Knewave"/>
                <a:sym typeface="Knewav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TITLE_AND_BODY_1">
    <p:bg>
      <p:bgPr>
        <a:solidFill>
          <a:schemeClr val="dk1"/>
        </a:solidFill>
        <a:effectLst/>
      </p:bgPr>
    </p:bg>
    <p:spTree>
      <p:nvGrpSpPr>
        <p:cNvPr id="1" name="Shape 577"/>
        <p:cNvGrpSpPr/>
        <p:nvPr/>
      </p:nvGrpSpPr>
      <p:grpSpPr>
        <a:xfrm>
          <a:off x="0" y="0"/>
          <a:ext cx="0" cy="0"/>
          <a:chOff x="0" y="0"/>
          <a:chExt cx="0" cy="0"/>
        </a:xfrm>
      </p:grpSpPr>
      <p:sp>
        <p:nvSpPr>
          <p:cNvPr id="578" name="Google Shape;578;p30"/>
          <p:cNvSpPr txBox="1">
            <a:spLocks noGrp="1"/>
          </p:cNvSpPr>
          <p:nvPr>
            <p:ph type="body" idx="1"/>
          </p:nvPr>
        </p:nvSpPr>
        <p:spPr>
          <a:xfrm>
            <a:off x="720000" y="2233725"/>
            <a:ext cx="5321700" cy="2369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Courier New"/>
              <a:buChar char="●"/>
              <a:defRPr/>
            </a:lvl1pPr>
            <a:lvl2pPr marL="914400" lvl="1" indent="-304800" rtl="0">
              <a:lnSpc>
                <a:spcPct val="115000"/>
              </a:lnSpc>
              <a:spcBef>
                <a:spcPts val="0"/>
              </a:spcBef>
              <a:spcAft>
                <a:spcPts val="0"/>
              </a:spcAft>
              <a:buSzPts val="1200"/>
              <a:buFont typeface="Courier New"/>
              <a:buChar char="○"/>
              <a:defRPr sz="1200" b="1">
                <a:latin typeface="Courier New"/>
                <a:ea typeface="Courier New"/>
                <a:cs typeface="Courier New"/>
                <a:sym typeface="Courier New"/>
              </a:defRPr>
            </a:lvl2pPr>
            <a:lvl3pPr marL="1371600" lvl="2" indent="-304800" rtl="0">
              <a:lnSpc>
                <a:spcPct val="115000"/>
              </a:lnSpc>
              <a:spcBef>
                <a:spcPts val="1600"/>
              </a:spcBef>
              <a:spcAft>
                <a:spcPts val="0"/>
              </a:spcAft>
              <a:buSzPts val="1200"/>
              <a:buFont typeface="Courier New"/>
              <a:buChar char="■"/>
              <a:defRPr sz="1200" b="1">
                <a:latin typeface="Courier New"/>
                <a:ea typeface="Courier New"/>
                <a:cs typeface="Courier New"/>
                <a:sym typeface="Courier New"/>
              </a:defRPr>
            </a:lvl3pPr>
            <a:lvl4pPr marL="1828800" lvl="3" indent="-304800" rtl="0">
              <a:lnSpc>
                <a:spcPct val="115000"/>
              </a:lnSpc>
              <a:spcBef>
                <a:spcPts val="1600"/>
              </a:spcBef>
              <a:spcAft>
                <a:spcPts val="0"/>
              </a:spcAft>
              <a:buSzPts val="1200"/>
              <a:buFont typeface="Courier New"/>
              <a:buChar char="●"/>
              <a:defRPr sz="1200" b="1">
                <a:latin typeface="Courier New"/>
                <a:ea typeface="Courier New"/>
                <a:cs typeface="Courier New"/>
                <a:sym typeface="Courier New"/>
              </a:defRPr>
            </a:lvl4pPr>
            <a:lvl5pPr marL="2286000" lvl="4" indent="-304800" rtl="0">
              <a:lnSpc>
                <a:spcPct val="115000"/>
              </a:lnSpc>
              <a:spcBef>
                <a:spcPts val="1600"/>
              </a:spcBef>
              <a:spcAft>
                <a:spcPts val="0"/>
              </a:spcAft>
              <a:buSzPts val="1200"/>
              <a:buFont typeface="Courier New"/>
              <a:buChar char="○"/>
              <a:defRPr sz="1200" b="1">
                <a:latin typeface="Courier New"/>
                <a:ea typeface="Courier New"/>
                <a:cs typeface="Courier New"/>
                <a:sym typeface="Courier New"/>
              </a:defRPr>
            </a:lvl5pPr>
            <a:lvl6pPr marL="2743200" lvl="5" indent="-304800" rtl="0">
              <a:lnSpc>
                <a:spcPct val="115000"/>
              </a:lnSpc>
              <a:spcBef>
                <a:spcPts val="1600"/>
              </a:spcBef>
              <a:spcAft>
                <a:spcPts val="0"/>
              </a:spcAft>
              <a:buSzPts val="1200"/>
              <a:buFont typeface="Courier New"/>
              <a:buChar char="■"/>
              <a:defRPr sz="1200" b="1">
                <a:latin typeface="Courier New"/>
                <a:ea typeface="Courier New"/>
                <a:cs typeface="Courier New"/>
                <a:sym typeface="Courier New"/>
              </a:defRPr>
            </a:lvl6pPr>
            <a:lvl7pPr marL="3200400" lvl="6" indent="-304800" rtl="0">
              <a:lnSpc>
                <a:spcPct val="115000"/>
              </a:lnSpc>
              <a:spcBef>
                <a:spcPts val="1600"/>
              </a:spcBef>
              <a:spcAft>
                <a:spcPts val="0"/>
              </a:spcAft>
              <a:buSzPts val="1200"/>
              <a:buFont typeface="Courier New"/>
              <a:buChar char="●"/>
              <a:defRPr sz="1200" b="1">
                <a:latin typeface="Courier New"/>
                <a:ea typeface="Courier New"/>
                <a:cs typeface="Courier New"/>
                <a:sym typeface="Courier New"/>
              </a:defRPr>
            </a:lvl7pPr>
            <a:lvl8pPr marL="3657600" lvl="7" indent="-304800" rtl="0">
              <a:lnSpc>
                <a:spcPct val="115000"/>
              </a:lnSpc>
              <a:spcBef>
                <a:spcPts val="1600"/>
              </a:spcBef>
              <a:spcAft>
                <a:spcPts val="0"/>
              </a:spcAft>
              <a:buSzPts val="1200"/>
              <a:buFont typeface="Courier New"/>
              <a:buChar char="○"/>
              <a:defRPr sz="1200" b="1">
                <a:latin typeface="Courier New"/>
                <a:ea typeface="Courier New"/>
                <a:cs typeface="Courier New"/>
                <a:sym typeface="Courier New"/>
              </a:defRPr>
            </a:lvl8pPr>
            <a:lvl9pPr marL="4114800" lvl="8" indent="-304800" rtl="0">
              <a:lnSpc>
                <a:spcPct val="115000"/>
              </a:lnSpc>
              <a:spcBef>
                <a:spcPts val="1600"/>
              </a:spcBef>
              <a:spcAft>
                <a:spcPts val="1600"/>
              </a:spcAft>
              <a:buSzPts val="1200"/>
              <a:buFont typeface="Courier New"/>
              <a:buChar char="■"/>
              <a:defRPr sz="1200" b="1">
                <a:latin typeface="Courier New"/>
                <a:ea typeface="Courier New"/>
                <a:cs typeface="Courier New"/>
                <a:sym typeface="Courier New"/>
              </a:defRPr>
            </a:lvl9pPr>
          </a:lstStyle>
          <a:p>
            <a:endParaRPr/>
          </a:p>
        </p:txBody>
      </p:sp>
      <p:sp>
        <p:nvSpPr>
          <p:cNvPr id="579" name="Google Shape;579;p30"/>
          <p:cNvSpPr/>
          <p:nvPr/>
        </p:nvSpPr>
        <p:spPr>
          <a:xfrm rot="2947939">
            <a:off x="8218991" y="758088"/>
            <a:ext cx="515545" cy="257798"/>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0"/>
          <p:cNvSpPr/>
          <p:nvPr/>
        </p:nvSpPr>
        <p:spPr>
          <a:xfrm rot="8463282">
            <a:off x="8766674" y="367332"/>
            <a:ext cx="515510" cy="257810"/>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0"/>
          <p:cNvSpPr/>
          <p:nvPr/>
        </p:nvSpPr>
        <p:spPr>
          <a:xfrm rot="-4579005">
            <a:off x="805965" y="4818401"/>
            <a:ext cx="589187" cy="294641"/>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0"/>
          <p:cNvSpPr/>
          <p:nvPr/>
        </p:nvSpPr>
        <p:spPr>
          <a:xfrm rot="-1697837">
            <a:off x="7557812" y="4905388"/>
            <a:ext cx="653877" cy="326957"/>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30"/>
          <p:cNvGrpSpPr/>
          <p:nvPr/>
        </p:nvGrpSpPr>
        <p:grpSpPr>
          <a:xfrm flipH="1">
            <a:off x="8210790" y="-86267"/>
            <a:ext cx="653278" cy="661808"/>
            <a:chOff x="5008175" y="258525"/>
            <a:chExt cx="1666100" cy="1605550"/>
          </a:xfrm>
        </p:grpSpPr>
        <p:sp>
          <p:nvSpPr>
            <p:cNvPr id="584" name="Google Shape;584;p30"/>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0"/>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0"/>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0"/>
          <p:cNvGrpSpPr/>
          <p:nvPr/>
        </p:nvGrpSpPr>
        <p:grpSpPr>
          <a:xfrm flipH="1">
            <a:off x="-57168" y="4639214"/>
            <a:ext cx="746746" cy="756375"/>
            <a:chOff x="5008175" y="258525"/>
            <a:chExt cx="1666100" cy="1605550"/>
          </a:xfrm>
        </p:grpSpPr>
        <p:sp>
          <p:nvSpPr>
            <p:cNvPr id="588" name="Google Shape;588;p30"/>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30"/>
          <p:cNvSpPr/>
          <p:nvPr/>
        </p:nvSpPr>
        <p:spPr>
          <a:xfrm rot="578468">
            <a:off x="-36449" y="4137490"/>
            <a:ext cx="589245" cy="294626"/>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TITLE_ONLY_2">
    <p:bg>
      <p:bgPr>
        <a:solidFill>
          <a:schemeClr val="dk1"/>
        </a:solidFill>
        <a:effectLst/>
      </p:bgPr>
    </p:bg>
    <p:spTree>
      <p:nvGrpSpPr>
        <p:cNvPr id="1" name="Shape 638"/>
        <p:cNvGrpSpPr/>
        <p:nvPr/>
      </p:nvGrpSpPr>
      <p:grpSpPr>
        <a:xfrm>
          <a:off x="0" y="0"/>
          <a:ext cx="0" cy="0"/>
          <a:chOff x="0" y="0"/>
          <a:chExt cx="0" cy="0"/>
        </a:xfrm>
      </p:grpSpPr>
      <p:sp>
        <p:nvSpPr>
          <p:cNvPr id="639" name="Google Shape;639;p34"/>
          <p:cNvSpPr txBox="1">
            <a:spLocks noGrp="1"/>
          </p:cNvSpPr>
          <p:nvPr>
            <p:ph type="title"/>
          </p:nvPr>
        </p:nvSpPr>
        <p:spPr>
          <a:xfrm>
            <a:off x="720000" y="540000"/>
            <a:ext cx="68922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640" name="Google Shape;640;p34"/>
          <p:cNvSpPr/>
          <p:nvPr/>
        </p:nvSpPr>
        <p:spPr>
          <a:xfrm rot="-1765568">
            <a:off x="8012957" y="234462"/>
            <a:ext cx="391806" cy="22373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4"/>
          <p:cNvSpPr/>
          <p:nvPr/>
        </p:nvSpPr>
        <p:spPr>
          <a:xfrm rot="-5400000">
            <a:off x="8169795" y="591335"/>
            <a:ext cx="284633" cy="339272"/>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2" name="Google Shape;642;p34"/>
          <p:cNvGrpSpPr/>
          <p:nvPr/>
        </p:nvGrpSpPr>
        <p:grpSpPr>
          <a:xfrm>
            <a:off x="8504030" y="203889"/>
            <a:ext cx="552979" cy="532882"/>
            <a:chOff x="5008175" y="258525"/>
            <a:chExt cx="1666100" cy="1605550"/>
          </a:xfrm>
        </p:grpSpPr>
        <p:sp>
          <p:nvSpPr>
            <p:cNvPr id="643" name="Google Shape;643;p34"/>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4"/>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34"/>
          <p:cNvSpPr/>
          <p:nvPr/>
        </p:nvSpPr>
        <p:spPr>
          <a:xfrm rot="-5759431">
            <a:off x="8656609" y="571066"/>
            <a:ext cx="247811" cy="379826"/>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BLANK_1_1_1_1_1_1_2">
    <p:bg>
      <p:bgPr>
        <a:blipFill>
          <a:blip r:embed="rId2">
            <a:alphaModFix/>
          </a:blip>
          <a:stretch>
            <a:fillRect/>
          </a:stretch>
        </a:blipFill>
        <a:effectLst/>
      </p:bgPr>
    </p:bg>
    <p:spTree>
      <p:nvGrpSpPr>
        <p:cNvPr id="1" name="Shape 652"/>
        <p:cNvGrpSpPr/>
        <p:nvPr/>
      </p:nvGrpSpPr>
      <p:grpSpPr>
        <a:xfrm>
          <a:off x="0" y="0"/>
          <a:ext cx="0" cy="0"/>
          <a:chOff x="0" y="0"/>
          <a:chExt cx="0" cy="0"/>
        </a:xfrm>
      </p:grpSpPr>
      <p:sp>
        <p:nvSpPr>
          <p:cNvPr id="653" name="Google Shape;653;p36"/>
          <p:cNvSpPr txBox="1">
            <a:spLocks noGrp="1"/>
          </p:cNvSpPr>
          <p:nvPr>
            <p:ph type="subTitle" idx="1"/>
          </p:nvPr>
        </p:nvSpPr>
        <p:spPr>
          <a:xfrm>
            <a:off x="2679300" y="2765500"/>
            <a:ext cx="3785400" cy="6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654" name="Google Shape;654;p36"/>
          <p:cNvSpPr txBox="1">
            <a:spLocks noGrp="1"/>
          </p:cNvSpPr>
          <p:nvPr>
            <p:ph type="subTitle" idx="2"/>
          </p:nvPr>
        </p:nvSpPr>
        <p:spPr>
          <a:xfrm rot="-950">
            <a:off x="2400352" y="4375365"/>
            <a:ext cx="4343400" cy="373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900">
                <a:solidFill>
                  <a:schemeClr val="accent6"/>
                </a:solidFill>
              </a:defRPr>
            </a:lvl1pPr>
            <a:lvl2pPr lvl="1" algn="ctr" rtl="0">
              <a:lnSpc>
                <a:spcPct val="100000"/>
              </a:lnSpc>
              <a:spcBef>
                <a:spcPts val="0"/>
              </a:spcBef>
              <a:spcAft>
                <a:spcPts val="0"/>
              </a:spcAft>
              <a:buClr>
                <a:schemeClr val="dk1"/>
              </a:buClr>
              <a:buSzPts val="1100"/>
              <a:buNone/>
              <a:defRPr sz="1100">
                <a:solidFill>
                  <a:schemeClr val="dk1"/>
                </a:solidFill>
              </a:defRPr>
            </a:lvl2pPr>
            <a:lvl3pPr lvl="2" algn="ctr" rtl="0">
              <a:lnSpc>
                <a:spcPct val="100000"/>
              </a:lnSpc>
              <a:spcBef>
                <a:spcPts val="0"/>
              </a:spcBef>
              <a:spcAft>
                <a:spcPts val="0"/>
              </a:spcAft>
              <a:buClr>
                <a:schemeClr val="dk1"/>
              </a:buClr>
              <a:buSzPts val="1100"/>
              <a:buNone/>
              <a:defRPr sz="1100">
                <a:solidFill>
                  <a:schemeClr val="dk1"/>
                </a:solidFill>
              </a:defRPr>
            </a:lvl3pPr>
            <a:lvl4pPr lvl="3" algn="ctr" rtl="0">
              <a:lnSpc>
                <a:spcPct val="100000"/>
              </a:lnSpc>
              <a:spcBef>
                <a:spcPts val="0"/>
              </a:spcBef>
              <a:spcAft>
                <a:spcPts val="0"/>
              </a:spcAft>
              <a:buClr>
                <a:schemeClr val="dk1"/>
              </a:buClr>
              <a:buSzPts val="1100"/>
              <a:buNone/>
              <a:defRPr sz="1100">
                <a:solidFill>
                  <a:schemeClr val="dk1"/>
                </a:solidFill>
              </a:defRPr>
            </a:lvl4pPr>
            <a:lvl5pPr lvl="4" algn="ctr" rtl="0">
              <a:lnSpc>
                <a:spcPct val="100000"/>
              </a:lnSpc>
              <a:spcBef>
                <a:spcPts val="0"/>
              </a:spcBef>
              <a:spcAft>
                <a:spcPts val="0"/>
              </a:spcAft>
              <a:buClr>
                <a:schemeClr val="dk1"/>
              </a:buClr>
              <a:buSzPts val="1100"/>
              <a:buNone/>
              <a:defRPr sz="1100">
                <a:solidFill>
                  <a:schemeClr val="dk1"/>
                </a:solidFill>
              </a:defRPr>
            </a:lvl5pPr>
            <a:lvl6pPr lvl="5" algn="ctr" rtl="0">
              <a:lnSpc>
                <a:spcPct val="100000"/>
              </a:lnSpc>
              <a:spcBef>
                <a:spcPts val="0"/>
              </a:spcBef>
              <a:spcAft>
                <a:spcPts val="0"/>
              </a:spcAft>
              <a:buClr>
                <a:schemeClr val="dk1"/>
              </a:buClr>
              <a:buSzPts val="1100"/>
              <a:buNone/>
              <a:defRPr sz="1100">
                <a:solidFill>
                  <a:schemeClr val="dk1"/>
                </a:solidFill>
              </a:defRPr>
            </a:lvl6pPr>
            <a:lvl7pPr lvl="6" algn="ctr" rtl="0">
              <a:lnSpc>
                <a:spcPct val="100000"/>
              </a:lnSpc>
              <a:spcBef>
                <a:spcPts val="0"/>
              </a:spcBef>
              <a:spcAft>
                <a:spcPts val="0"/>
              </a:spcAft>
              <a:buClr>
                <a:schemeClr val="dk1"/>
              </a:buClr>
              <a:buSzPts val="1100"/>
              <a:buNone/>
              <a:defRPr sz="1100">
                <a:solidFill>
                  <a:schemeClr val="dk1"/>
                </a:solidFill>
              </a:defRPr>
            </a:lvl7pPr>
            <a:lvl8pPr lvl="7" algn="ctr" rtl="0">
              <a:lnSpc>
                <a:spcPct val="100000"/>
              </a:lnSpc>
              <a:spcBef>
                <a:spcPts val="0"/>
              </a:spcBef>
              <a:spcAft>
                <a:spcPts val="0"/>
              </a:spcAft>
              <a:buClr>
                <a:schemeClr val="dk1"/>
              </a:buClr>
              <a:buSzPts val="1100"/>
              <a:buNone/>
              <a:defRPr sz="1100">
                <a:solidFill>
                  <a:schemeClr val="dk1"/>
                </a:solidFill>
              </a:defRPr>
            </a:lvl8pPr>
            <a:lvl9pPr lvl="8" algn="ctr"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655" name="Google Shape;655;p36"/>
          <p:cNvSpPr txBox="1">
            <a:spLocks noGrp="1"/>
          </p:cNvSpPr>
          <p:nvPr>
            <p:ph type="subTitle" idx="3"/>
          </p:nvPr>
        </p:nvSpPr>
        <p:spPr>
          <a:xfrm>
            <a:off x="2679300" y="2201475"/>
            <a:ext cx="3785400" cy="6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656" name="Google Shape;656;p36"/>
          <p:cNvSpPr txBox="1"/>
          <p:nvPr/>
        </p:nvSpPr>
        <p:spPr>
          <a:xfrm>
            <a:off x="2065925" y="3701075"/>
            <a:ext cx="5012100" cy="73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highlight>
                  <a:srgbClr val="B0AAFC"/>
                </a:highlight>
                <a:latin typeface="Courier Prime"/>
                <a:ea typeface="Courier Prime"/>
                <a:cs typeface="Courier Prime"/>
                <a:sym typeface="Courier Prime"/>
              </a:rPr>
              <a:t>CREDITS:</a:t>
            </a:r>
            <a:r>
              <a:rPr lang="en" sz="1100">
                <a:solidFill>
                  <a:schemeClr val="lt1"/>
                </a:solidFill>
                <a:latin typeface="Courier Prime"/>
                <a:ea typeface="Courier Prime"/>
                <a:cs typeface="Courier Prime"/>
                <a:sym typeface="Courier Prime"/>
              </a:rPr>
              <a:t> This presentation template was created by </a:t>
            </a:r>
            <a:r>
              <a:rPr lang="en" sz="1100">
                <a:solidFill>
                  <a:schemeClr val="lt1"/>
                </a:solidFill>
                <a:highlight>
                  <a:srgbClr val="B0AAFC"/>
                </a:highlight>
                <a:uFill>
                  <a:noFill/>
                </a:uFill>
                <a:latin typeface="Courier Prime"/>
                <a:ea typeface="Courier Prime"/>
                <a:cs typeface="Courier Prime"/>
                <a:sym typeface="Courier Prime"/>
                <a:hlinkClick r:id="rId3">
                  <a:extLst>
                    <a:ext uri="{A12FA001-AC4F-418D-AE19-62706E023703}">
                      <ahyp:hlinkClr xmlns:ahyp="http://schemas.microsoft.com/office/drawing/2018/hyperlinkcolor" val="tx"/>
                    </a:ext>
                  </a:extLst>
                </a:hlinkClick>
              </a:rPr>
              <a:t>Slidesgo</a:t>
            </a:r>
            <a:r>
              <a:rPr lang="en" sz="1100">
                <a:solidFill>
                  <a:schemeClr val="lt1"/>
                </a:solidFill>
                <a:highlight>
                  <a:srgbClr val="B0AAFC"/>
                </a:highlight>
                <a:latin typeface="Courier Prime"/>
                <a:ea typeface="Courier Prime"/>
                <a:cs typeface="Courier Prime"/>
                <a:sym typeface="Courier Prime"/>
              </a:rPr>
              <a:t>,</a:t>
            </a:r>
            <a:r>
              <a:rPr lang="en" sz="1100">
                <a:solidFill>
                  <a:schemeClr val="lt1"/>
                </a:solidFill>
                <a:latin typeface="Courier Prime"/>
                <a:ea typeface="Courier Prime"/>
                <a:cs typeface="Courier Prime"/>
                <a:sym typeface="Courier Prime"/>
              </a:rPr>
              <a:t> including icons by </a:t>
            </a:r>
            <a:r>
              <a:rPr lang="en" sz="1100">
                <a:solidFill>
                  <a:schemeClr val="lt1"/>
                </a:solidFill>
                <a:highlight>
                  <a:srgbClr val="B0AAFC"/>
                </a:highlight>
                <a:uFill>
                  <a:noFill/>
                </a:uFill>
                <a:latin typeface="Courier Prime"/>
                <a:ea typeface="Courier Prime"/>
                <a:cs typeface="Courier Prime"/>
                <a:sym typeface="Courier Prime"/>
                <a:hlinkClick r:id="rId4">
                  <a:extLst>
                    <a:ext uri="{A12FA001-AC4F-418D-AE19-62706E023703}">
                      <ahyp:hlinkClr xmlns:ahyp="http://schemas.microsoft.com/office/drawing/2018/hyperlinkcolor" val="tx"/>
                    </a:ext>
                  </a:extLst>
                </a:hlinkClick>
              </a:rPr>
              <a:t>Flaticon</a:t>
            </a:r>
            <a:r>
              <a:rPr lang="en" sz="1100">
                <a:solidFill>
                  <a:schemeClr val="lt1"/>
                </a:solidFill>
                <a:highlight>
                  <a:srgbClr val="B0AAFC"/>
                </a:highlight>
                <a:latin typeface="Courier Prime"/>
                <a:ea typeface="Courier Prime"/>
                <a:cs typeface="Courier Prime"/>
                <a:sym typeface="Courier Prime"/>
              </a:rPr>
              <a:t>,</a:t>
            </a:r>
            <a:r>
              <a:rPr lang="en" sz="1100">
                <a:solidFill>
                  <a:schemeClr val="lt1"/>
                </a:solidFill>
                <a:latin typeface="Courier Prime"/>
                <a:ea typeface="Courier Prime"/>
                <a:cs typeface="Courier Prime"/>
                <a:sym typeface="Courier Prime"/>
              </a:rPr>
              <a:t> and infographics &amp; images by </a:t>
            </a:r>
            <a:r>
              <a:rPr lang="en" sz="1100">
                <a:solidFill>
                  <a:schemeClr val="lt1"/>
                </a:solidFill>
                <a:highlight>
                  <a:srgbClr val="B0AAFC"/>
                </a:highlight>
                <a:uFill>
                  <a:noFill/>
                </a:uFill>
                <a:latin typeface="Courier Prime"/>
                <a:ea typeface="Courier Prime"/>
                <a:cs typeface="Courier Prime"/>
                <a:sym typeface="Courier Prime"/>
                <a:hlinkClick r:id="rId5">
                  <a:extLst>
                    <a:ext uri="{A12FA001-AC4F-418D-AE19-62706E023703}">
                      <ahyp:hlinkClr xmlns:ahyp="http://schemas.microsoft.com/office/drawing/2018/hyperlinkcolor" val="tx"/>
                    </a:ext>
                  </a:extLst>
                </a:hlinkClick>
              </a:rPr>
              <a:t>Freepik</a:t>
            </a:r>
            <a:endParaRPr sz="1100">
              <a:solidFill>
                <a:schemeClr val="lt1"/>
              </a:solidFill>
              <a:latin typeface="Courier Prime"/>
              <a:ea typeface="Courier Prime"/>
              <a:cs typeface="Courier Prime"/>
              <a:sym typeface="Courier Prime"/>
            </a:endParaRPr>
          </a:p>
        </p:txBody>
      </p:sp>
      <p:sp>
        <p:nvSpPr>
          <p:cNvPr id="657" name="Google Shape;657;p36"/>
          <p:cNvSpPr txBox="1">
            <a:spLocks noGrp="1"/>
          </p:cNvSpPr>
          <p:nvPr>
            <p:ph type="ctrTitle"/>
          </p:nvPr>
        </p:nvSpPr>
        <p:spPr>
          <a:xfrm>
            <a:off x="2846144" y="1005101"/>
            <a:ext cx="3451800" cy="1126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accent6"/>
              </a:buClr>
              <a:buSzPts val="5200"/>
              <a:buNone/>
              <a:defRPr sz="6500">
                <a:solidFill>
                  <a:schemeClr val="accent6"/>
                </a:solidFill>
              </a:defRPr>
            </a:lvl1pPr>
            <a:lvl2pPr lvl="1" algn="ctr" rtl="0">
              <a:spcBef>
                <a:spcPts val="0"/>
              </a:spcBef>
              <a:spcAft>
                <a:spcPts val="0"/>
              </a:spcAft>
              <a:buClr>
                <a:schemeClr val="accent6"/>
              </a:buClr>
              <a:buSzPts val="5200"/>
              <a:buNone/>
              <a:defRPr sz="5200">
                <a:solidFill>
                  <a:schemeClr val="accent6"/>
                </a:solidFill>
              </a:defRPr>
            </a:lvl2pPr>
            <a:lvl3pPr lvl="2" algn="ctr" rtl="0">
              <a:spcBef>
                <a:spcPts val="0"/>
              </a:spcBef>
              <a:spcAft>
                <a:spcPts val="0"/>
              </a:spcAft>
              <a:buClr>
                <a:schemeClr val="accent6"/>
              </a:buClr>
              <a:buSzPts val="5200"/>
              <a:buNone/>
              <a:defRPr sz="5200">
                <a:solidFill>
                  <a:schemeClr val="accent6"/>
                </a:solidFill>
              </a:defRPr>
            </a:lvl3pPr>
            <a:lvl4pPr lvl="3" algn="ctr" rtl="0">
              <a:spcBef>
                <a:spcPts val="0"/>
              </a:spcBef>
              <a:spcAft>
                <a:spcPts val="0"/>
              </a:spcAft>
              <a:buClr>
                <a:schemeClr val="accent6"/>
              </a:buClr>
              <a:buSzPts val="5200"/>
              <a:buNone/>
              <a:defRPr sz="5200">
                <a:solidFill>
                  <a:schemeClr val="accent6"/>
                </a:solidFill>
              </a:defRPr>
            </a:lvl4pPr>
            <a:lvl5pPr lvl="4" algn="ctr" rtl="0">
              <a:spcBef>
                <a:spcPts val="0"/>
              </a:spcBef>
              <a:spcAft>
                <a:spcPts val="0"/>
              </a:spcAft>
              <a:buClr>
                <a:schemeClr val="accent6"/>
              </a:buClr>
              <a:buSzPts val="5200"/>
              <a:buNone/>
              <a:defRPr sz="5200">
                <a:solidFill>
                  <a:schemeClr val="accent6"/>
                </a:solidFill>
              </a:defRPr>
            </a:lvl5pPr>
            <a:lvl6pPr lvl="5" algn="ctr" rtl="0">
              <a:spcBef>
                <a:spcPts val="0"/>
              </a:spcBef>
              <a:spcAft>
                <a:spcPts val="0"/>
              </a:spcAft>
              <a:buClr>
                <a:schemeClr val="accent6"/>
              </a:buClr>
              <a:buSzPts val="5200"/>
              <a:buNone/>
              <a:defRPr sz="5200">
                <a:solidFill>
                  <a:schemeClr val="accent6"/>
                </a:solidFill>
              </a:defRPr>
            </a:lvl6pPr>
            <a:lvl7pPr lvl="6" algn="ctr" rtl="0">
              <a:spcBef>
                <a:spcPts val="0"/>
              </a:spcBef>
              <a:spcAft>
                <a:spcPts val="0"/>
              </a:spcAft>
              <a:buClr>
                <a:schemeClr val="accent6"/>
              </a:buClr>
              <a:buSzPts val="5200"/>
              <a:buNone/>
              <a:defRPr sz="5200">
                <a:solidFill>
                  <a:schemeClr val="accent6"/>
                </a:solidFill>
              </a:defRPr>
            </a:lvl7pPr>
            <a:lvl8pPr lvl="7" algn="ctr" rtl="0">
              <a:spcBef>
                <a:spcPts val="0"/>
              </a:spcBef>
              <a:spcAft>
                <a:spcPts val="0"/>
              </a:spcAft>
              <a:buClr>
                <a:schemeClr val="accent6"/>
              </a:buClr>
              <a:buSzPts val="5200"/>
              <a:buNone/>
              <a:defRPr sz="5200">
                <a:solidFill>
                  <a:schemeClr val="accent6"/>
                </a:solidFill>
              </a:defRPr>
            </a:lvl8pPr>
            <a:lvl9pPr lvl="8" algn="ctr" rtl="0">
              <a:spcBef>
                <a:spcPts val="0"/>
              </a:spcBef>
              <a:spcAft>
                <a:spcPts val="0"/>
              </a:spcAft>
              <a:buClr>
                <a:schemeClr val="accent6"/>
              </a:buClr>
              <a:buSzPts val="5200"/>
              <a:buNone/>
              <a:defRPr sz="5200">
                <a:solidFill>
                  <a:schemeClr val="accent6"/>
                </a:solidFill>
              </a:defRPr>
            </a:lvl9pPr>
          </a:lstStyle>
          <a:p>
            <a:endParaRPr/>
          </a:p>
        </p:txBody>
      </p:sp>
      <p:grpSp>
        <p:nvGrpSpPr>
          <p:cNvPr id="658" name="Google Shape;658;p36"/>
          <p:cNvGrpSpPr/>
          <p:nvPr/>
        </p:nvGrpSpPr>
        <p:grpSpPr>
          <a:xfrm rot="234730" flipH="1">
            <a:off x="8543880" y="468277"/>
            <a:ext cx="1447149" cy="1600281"/>
            <a:chOff x="904373" y="1976968"/>
            <a:chExt cx="760083" cy="840512"/>
          </a:xfrm>
        </p:grpSpPr>
        <p:sp>
          <p:nvSpPr>
            <p:cNvPr id="659" name="Google Shape;659;p36"/>
            <p:cNvSpPr/>
            <p:nvPr/>
          </p:nvSpPr>
          <p:spPr>
            <a:xfrm>
              <a:off x="1014496" y="1976968"/>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904373" y="2086578"/>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 name="Google Shape;661;p36"/>
          <p:cNvGrpSpPr/>
          <p:nvPr/>
        </p:nvGrpSpPr>
        <p:grpSpPr>
          <a:xfrm rot="-1688703" flipH="1">
            <a:off x="7005907" y="731177"/>
            <a:ext cx="2300912" cy="1432573"/>
            <a:chOff x="7769133" y="4460791"/>
            <a:chExt cx="1645720" cy="1024643"/>
          </a:xfrm>
        </p:grpSpPr>
        <p:sp>
          <p:nvSpPr>
            <p:cNvPr id="662" name="Google Shape;662;p36"/>
            <p:cNvSpPr/>
            <p:nvPr/>
          </p:nvSpPr>
          <p:spPr>
            <a:xfrm>
              <a:off x="7843128" y="4603494"/>
              <a:ext cx="1452043" cy="881940"/>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7769133" y="4460791"/>
              <a:ext cx="1645720" cy="966326"/>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36"/>
          <p:cNvGrpSpPr/>
          <p:nvPr/>
        </p:nvGrpSpPr>
        <p:grpSpPr>
          <a:xfrm>
            <a:off x="504687" y="4306233"/>
            <a:ext cx="1494481" cy="1732538"/>
            <a:chOff x="8577860" y="4466798"/>
            <a:chExt cx="793797" cy="920241"/>
          </a:xfrm>
        </p:grpSpPr>
        <p:sp>
          <p:nvSpPr>
            <p:cNvPr id="665" name="Google Shape;665;p36"/>
            <p:cNvSpPr/>
            <p:nvPr/>
          </p:nvSpPr>
          <p:spPr>
            <a:xfrm>
              <a:off x="8577860" y="4478856"/>
              <a:ext cx="711217" cy="801227"/>
            </a:xfrm>
            <a:custGeom>
              <a:avLst/>
              <a:gdLst/>
              <a:ahLst/>
              <a:cxnLst/>
              <a:rect l="l" t="t" r="r" b="b"/>
              <a:pathLst>
                <a:path w="10912" h="12293" extrusionOk="0">
                  <a:moveTo>
                    <a:pt x="8948" y="0"/>
                  </a:moveTo>
                  <a:cubicBezTo>
                    <a:pt x="8922" y="0"/>
                    <a:pt x="8896" y="2"/>
                    <a:pt x="8870" y="5"/>
                  </a:cubicBezTo>
                  <a:cubicBezTo>
                    <a:pt x="8175" y="28"/>
                    <a:pt x="7624" y="531"/>
                    <a:pt x="7574" y="1298"/>
                  </a:cubicBezTo>
                  <a:cubicBezTo>
                    <a:pt x="7553" y="1601"/>
                    <a:pt x="7581" y="1910"/>
                    <a:pt x="7606" y="2213"/>
                  </a:cubicBezTo>
                  <a:cubicBezTo>
                    <a:pt x="7673" y="2995"/>
                    <a:pt x="7399" y="3632"/>
                    <a:pt x="6877" y="4196"/>
                  </a:cubicBezTo>
                  <a:cubicBezTo>
                    <a:pt x="6244" y="4879"/>
                    <a:pt x="5488" y="5370"/>
                    <a:pt x="4653" y="5744"/>
                  </a:cubicBezTo>
                  <a:cubicBezTo>
                    <a:pt x="3863" y="6098"/>
                    <a:pt x="3114" y="6523"/>
                    <a:pt x="2429" y="7052"/>
                  </a:cubicBezTo>
                  <a:cubicBezTo>
                    <a:pt x="1433" y="7824"/>
                    <a:pt x="631" y="8755"/>
                    <a:pt x="255" y="10000"/>
                  </a:cubicBezTo>
                  <a:cubicBezTo>
                    <a:pt x="1" y="10843"/>
                    <a:pt x="180" y="11404"/>
                    <a:pt x="878" y="11987"/>
                  </a:cubicBezTo>
                  <a:cubicBezTo>
                    <a:pt x="878" y="11987"/>
                    <a:pt x="1157" y="12293"/>
                    <a:pt x="1518" y="12293"/>
                  </a:cubicBezTo>
                  <a:cubicBezTo>
                    <a:pt x="1539" y="12293"/>
                    <a:pt x="1560" y="12292"/>
                    <a:pt x="1582" y="12290"/>
                  </a:cubicBezTo>
                  <a:cubicBezTo>
                    <a:pt x="1612" y="12291"/>
                    <a:pt x="1642" y="12291"/>
                    <a:pt x="1671" y="12291"/>
                  </a:cubicBezTo>
                  <a:cubicBezTo>
                    <a:pt x="2549" y="12291"/>
                    <a:pt x="3131" y="11862"/>
                    <a:pt x="3431" y="10999"/>
                  </a:cubicBezTo>
                  <a:cubicBezTo>
                    <a:pt x="3651" y="10369"/>
                    <a:pt x="4144" y="9966"/>
                    <a:pt x="4655" y="9592"/>
                  </a:cubicBezTo>
                  <a:cubicBezTo>
                    <a:pt x="5279" y="9134"/>
                    <a:pt x="5995" y="8842"/>
                    <a:pt x="6682" y="8501"/>
                  </a:cubicBezTo>
                  <a:cubicBezTo>
                    <a:pt x="8101" y="7797"/>
                    <a:pt x="9227" y="6769"/>
                    <a:pt x="9979" y="5363"/>
                  </a:cubicBezTo>
                  <a:cubicBezTo>
                    <a:pt x="10768" y="3890"/>
                    <a:pt x="10912" y="2362"/>
                    <a:pt x="10318" y="807"/>
                  </a:cubicBezTo>
                  <a:cubicBezTo>
                    <a:pt x="10308" y="773"/>
                    <a:pt x="10295" y="740"/>
                    <a:pt x="10280" y="709"/>
                  </a:cubicBezTo>
                  <a:cubicBezTo>
                    <a:pt x="10258" y="656"/>
                    <a:pt x="10235" y="601"/>
                    <a:pt x="10212" y="547"/>
                  </a:cubicBezTo>
                  <a:cubicBezTo>
                    <a:pt x="10203" y="548"/>
                    <a:pt x="10196" y="550"/>
                    <a:pt x="10188" y="551"/>
                  </a:cubicBezTo>
                  <a:cubicBezTo>
                    <a:pt x="10027" y="328"/>
                    <a:pt x="9696" y="60"/>
                    <a:pt x="9018" y="4"/>
                  </a:cubicBezTo>
                  <a:cubicBezTo>
                    <a:pt x="8995" y="2"/>
                    <a:pt x="8971" y="0"/>
                    <a:pt x="8948"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8625048" y="4466798"/>
              <a:ext cx="746608" cy="920241"/>
            </a:xfrm>
            <a:custGeom>
              <a:avLst/>
              <a:gdLst/>
              <a:ahLst/>
              <a:cxnLst/>
              <a:rect l="l" t="t" r="r" b="b"/>
              <a:pathLst>
                <a:path w="11455" h="14119" extrusionOk="0">
                  <a:moveTo>
                    <a:pt x="9488" y="732"/>
                  </a:moveTo>
                  <a:cubicBezTo>
                    <a:pt x="10142" y="738"/>
                    <a:pt x="10326" y="873"/>
                    <a:pt x="10500" y="1445"/>
                  </a:cubicBezTo>
                  <a:cubicBezTo>
                    <a:pt x="10692" y="2079"/>
                    <a:pt x="10722" y="2751"/>
                    <a:pt x="10587" y="3400"/>
                  </a:cubicBezTo>
                  <a:cubicBezTo>
                    <a:pt x="10223" y="5154"/>
                    <a:pt x="9562" y="6765"/>
                    <a:pt x="8178" y="7983"/>
                  </a:cubicBezTo>
                  <a:cubicBezTo>
                    <a:pt x="7790" y="8324"/>
                    <a:pt x="7398" y="8648"/>
                    <a:pt x="6942" y="8888"/>
                  </a:cubicBezTo>
                  <a:cubicBezTo>
                    <a:pt x="6673" y="9028"/>
                    <a:pt x="6410" y="9174"/>
                    <a:pt x="6138" y="9309"/>
                  </a:cubicBezTo>
                  <a:cubicBezTo>
                    <a:pt x="5009" y="9869"/>
                    <a:pt x="4064" y="10628"/>
                    <a:pt x="3442" y="11766"/>
                  </a:cubicBezTo>
                  <a:cubicBezTo>
                    <a:pt x="3263" y="12093"/>
                    <a:pt x="3023" y="12388"/>
                    <a:pt x="2787" y="12677"/>
                  </a:cubicBezTo>
                  <a:cubicBezTo>
                    <a:pt x="2597" y="12912"/>
                    <a:pt x="2380" y="13123"/>
                    <a:pt x="2101" y="13265"/>
                  </a:cubicBezTo>
                  <a:cubicBezTo>
                    <a:pt x="1875" y="13380"/>
                    <a:pt x="1675" y="13437"/>
                    <a:pt x="1506" y="13437"/>
                  </a:cubicBezTo>
                  <a:cubicBezTo>
                    <a:pt x="1099" y="13437"/>
                    <a:pt x="867" y="13108"/>
                    <a:pt x="857" y="12476"/>
                  </a:cubicBezTo>
                  <a:cubicBezTo>
                    <a:pt x="799" y="11324"/>
                    <a:pt x="1259" y="10421"/>
                    <a:pt x="2141" y="9720"/>
                  </a:cubicBezTo>
                  <a:cubicBezTo>
                    <a:pt x="2911" y="9107"/>
                    <a:pt x="3741" y="8585"/>
                    <a:pt x="4594" y="8101"/>
                  </a:cubicBezTo>
                  <a:cubicBezTo>
                    <a:pt x="5244" y="7730"/>
                    <a:pt x="5858" y="7307"/>
                    <a:pt x="6463" y="6867"/>
                  </a:cubicBezTo>
                  <a:cubicBezTo>
                    <a:pt x="7886" y="5830"/>
                    <a:pt x="8595" y="4414"/>
                    <a:pt x="8659" y="2654"/>
                  </a:cubicBezTo>
                  <a:cubicBezTo>
                    <a:pt x="8672" y="2230"/>
                    <a:pt x="8739" y="1809"/>
                    <a:pt x="8857" y="1401"/>
                  </a:cubicBezTo>
                  <a:cubicBezTo>
                    <a:pt x="8952" y="1078"/>
                    <a:pt x="9097" y="779"/>
                    <a:pt x="9488" y="732"/>
                  </a:cubicBezTo>
                  <a:close/>
                  <a:moveTo>
                    <a:pt x="9747" y="1"/>
                  </a:moveTo>
                  <a:cubicBezTo>
                    <a:pt x="9441" y="1"/>
                    <a:pt x="9103" y="93"/>
                    <a:pt x="8745" y="284"/>
                  </a:cubicBezTo>
                  <a:cubicBezTo>
                    <a:pt x="8170" y="826"/>
                    <a:pt x="8098" y="1562"/>
                    <a:pt x="7998" y="2284"/>
                  </a:cubicBezTo>
                  <a:cubicBezTo>
                    <a:pt x="7956" y="2585"/>
                    <a:pt x="7951" y="2892"/>
                    <a:pt x="7920" y="3196"/>
                  </a:cubicBezTo>
                  <a:cubicBezTo>
                    <a:pt x="7780" y="4552"/>
                    <a:pt x="7079" y="5560"/>
                    <a:pt x="6013" y="6339"/>
                  </a:cubicBezTo>
                  <a:cubicBezTo>
                    <a:pt x="5429" y="6767"/>
                    <a:pt x="4832" y="7171"/>
                    <a:pt x="4203" y="7525"/>
                  </a:cubicBezTo>
                  <a:cubicBezTo>
                    <a:pt x="3391" y="7983"/>
                    <a:pt x="2618" y="8502"/>
                    <a:pt x="1877" y="9072"/>
                  </a:cubicBezTo>
                  <a:cubicBezTo>
                    <a:pt x="991" y="9756"/>
                    <a:pt x="391" y="10612"/>
                    <a:pt x="265" y="11765"/>
                  </a:cubicBezTo>
                  <a:cubicBezTo>
                    <a:pt x="251" y="11903"/>
                    <a:pt x="192" y="12037"/>
                    <a:pt x="153" y="12172"/>
                  </a:cubicBezTo>
                  <a:cubicBezTo>
                    <a:pt x="157" y="12314"/>
                    <a:pt x="183" y="12459"/>
                    <a:pt x="160" y="12596"/>
                  </a:cubicBezTo>
                  <a:cubicBezTo>
                    <a:pt x="1" y="13559"/>
                    <a:pt x="819" y="14119"/>
                    <a:pt x="1586" y="14119"/>
                  </a:cubicBezTo>
                  <a:cubicBezTo>
                    <a:pt x="1774" y="14119"/>
                    <a:pt x="1959" y="14085"/>
                    <a:pt x="2126" y="14015"/>
                  </a:cubicBezTo>
                  <a:cubicBezTo>
                    <a:pt x="2613" y="13812"/>
                    <a:pt x="3022" y="13517"/>
                    <a:pt x="3334" y="13094"/>
                  </a:cubicBezTo>
                  <a:cubicBezTo>
                    <a:pt x="3668" y="12640"/>
                    <a:pt x="3992" y="12179"/>
                    <a:pt x="4303" y="11711"/>
                  </a:cubicBezTo>
                  <a:cubicBezTo>
                    <a:pt x="4685" y="11132"/>
                    <a:pt x="5147" y="10652"/>
                    <a:pt x="5763" y="10326"/>
                  </a:cubicBezTo>
                  <a:cubicBezTo>
                    <a:pt x="6400" y="9988"/>
                    <a:pt x="7056" y="9673"/>
                    <a:pt x="7656" y="9273"/>
                  </a:cubicBezTo>
                  <a:cubicBezTo>
                    <a:pt x="9399" y="8108"/>
                    <a:pt x="10500" y="6463"/>
                    <a:pt x="11045" y="4428"/>
                  </a:cubicBezTo>
                  <a:cubicBezTo>
                    <a:pt x="11315" y="3417"/>
                    <a:pt x="11455" y="2404"/>
                    <a:pt x="11190" y="1364"/>
                  </a:cubicBezTo>
                  <a:cubicBezTo>
                    <a:pt x="10965" y="477"/>
                    <a:pt x="10439" y="1"/>
                    <a:pt x="9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36"/>
          <p:cNvGrpSpPr/>
          <p:nvPr/>
        </p:nvGrpSpPr>
        <p:grpSpPr>
          <a:xfrm>
            <a:off x="43942" y="1765972"/>
            <a:ext cx="990007" cy="1987242"/>
            <a:chOff x="-253872" y="556755"/>
            <a:chExt cx="715582" cy="1436387"/>
          </a:xfrm>
        </p:grpSpPr>
        <p:sp>
          <p:nvSpPr>
            <p:cNvPr id="668" name="Google Shape;668;p36"/>
            <p:cNvSpPr/>
            <p:nvPr/>
          </p:nvSpPr>
          <p:spPr>
            <a:xfrm>
              <a:off x="-253872" y="644802"/>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181703" y="556755"/>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36"/>
          <p:cNvGrpSpPr/>
          <p:nvPr/>
        </p:nvGrpSpPr>
        <p:grpSpPr>
          <a:xfrm rot="234838" flipH="1">
            <a:off x="-752463" y="3816392"/>
            <a:ext cx="1348491" cy="1491184"/>
            <a:chOff x="904373" y="1976968"/>
            <a:chExt cx="760083" cy="840512"/>
          </a:xfrm>
        </p:grpSpPr>
        <p:sp>
          <p:nvSpPr>
            <p:cNvPr id="671" name="Google Shape;671;p36"/>
            <p:cNvSpPr/>
            <p:nvPr/>
          </p:nvSpPr>
          <p:spPr>
            <a:xfrm>
              <a:off x="1014496" y="1976968"/>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904373" y="2086578"/>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673"/>
        <p:cNvGrpSpPr/>
        <p:nvPr/>
      </p:nvGrpSpPr>
      <p:grpSpPr>
        <a:xfrm>
          <a:off x="0" y="0"/>
          <a:ext cx="0" cy="0"/>
          <a:chOff x="0" y="0"/>
          <a:chExt cx="0" cy="0"/>
        </a:xfrm>
      </p:grpSpPr>
      <p:sp>
        <p:nvSpPr>
          <p:cNvPr id="674" name="Google Shape;674;p37"/>
          <p:cNvSpPr/>
          <p:nvPr/>
        </p:nvSpPr>
        <p:spPr>
          <a:xfrm>
            <a:off x="8466915" y="429392"/>
            <a:ext cx="336546" cy="278344"/>
          </a:xfrm>
          <a:custGeom>
            <a:avLst/>
            <a:gdLst/>
            <a:ahLst/>
            <a:cxnLst/>
            <a:rect l="l" t="t" r="r" b="b"/>
            <a:pathLst>
              <a:path w="9110" h="7534" extrusionOk="0">
                <a:moveTo>
                  <a:pt x="676" y="1"/>
                </a:moveTo>
                <a:cubicBezTo>
                  <a:pt x="277" y="1"/>
                  <a:pt x="0" y="471"/>
                  <a:pt x="204" y="948"/>
                </a:cubicBezTo>
                <a:cubicBezTo>
                  <a:pt x="727" y="2170"/>
                  <a:pt x="1658" y="2987"/>
                  <a:pt x="2957" y="3291"/>
                </a:cubicBezTo>
                <a:cubicBezTo>
                  <a:pt x="4923" y="3751"/>
                  <a:pt x="6262" y="4999"/>
                  <a:pt x="7378" y="6560"/>
                </a:cubicBezTo>
                <a:cubicBezTo>
                  <a:pt x="7510" y="6743"/>
                  <a:pt x="7592" y="6964"/>
                  <a:pt x="7734" y="7138"/>
                </a:cubicBezTo>
                <a:cubicBezTo>
                  <a:pt x="7918" y="7364"/>
                  <a:pt x="8135" y="7534"/>
                  <a:pt x="8386" y="7534"/>
                </a:cubicBezTo>
                <a:cubicBezTo>
                  <a:pt x="8505" y="7534"/>
                  <a:pt x="8632" y="7495"/>
                  <a:pt x="8767" y="7406"/>
                </a:cubicBezTo>
                <a:cubicBezTo>
                  <a:pt x="9109" y="7181"/>
                  <a:pt x="9062" y="6827"/>
                  <a:pt x="8945" y="6496"/>
                </a:cubicBezTo>
                <a:cubicBezTo>
                  <a:pt x="8869" y="6286"/>
                  <a:pt x="8773" y="6072"/>
                  <a:pt x="8641" y="5892"/>
                </a:cubicBezTo>
                <a:cubicBezTo>
                  <a:pt x="7423" y="4208"/>
                  <a:pt x="6022" y="2738"/>
                  <a:pt x="3914" y="2168"/>
                </a:cubicBezTo>
                <a:cubicBezTo>
                  <a:pt x="2893" y="1892"/>
                  <a:pt x="1977" y="1494"/>
                  <a:pt x="1421" y="529"/>
                </a:cubicBezTo>
                <a:cubicBezTo>
                  <a:pt x="1280" y="283"/>
                  <a:pt x="1067" y="88"/>
                  <a:pt x="773" y="10"/>
                </a:cubicBezTo>
                <a:cubicBezTo>
                  <a:pt x="740" y="4"/>
                  <a:pt x="708" y="1"/>
                  <a:pt x="67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p:nvPr/>
        </p:nvSpPr>
        <p:spPr>
          <a:xfrm>
            <a:off x="8230921" y="863115"/>
            <a:ext cx="217850" cy="259686"/>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p:nvPr/>
        </p:nvSpPr>
        <p:spPr>
          <a:xfrm>
            <a:off x="8349142" y="-42802"/>
            <a:ext cx="192692" cy="286545"/>
          </a:xfrm>
          <a:custGeom>
            <a:avLst/>
            <a:gdLst/>
            <a:ahLst/>
            <a:cxnLst/>
            <a:rect l="l" t="t" r="r" b="b"/>
            <a:pathLst>
              <a:path w="5216" h="7756" extrusionOk="0">
                <a:moveTo>
                  <a:pt x="873" y="1"/>
                </a:moveTo>
                <a:cubicBezTo>
                  <a:pt x="669" y="1"/>
                  <a:pt x="469" y="92"/>
                  <a:pt x="299" y="315"/>
                </a:cubicBezTo>
                <a:cubicBezTo>
                  <a:pt x="0" y="702"/>
                  <a:pt x="160" y="1038"/>
                  <a:pt x="532" y="1316"/>
                </a:cubicBezTo>
                <a:cubicBezTo>
                  <a:pt x="1548" y="2072"/>
                  <a:pt x="1998" y="3149"/>
                  <a:pt x="2266" y="4325"/>
                </a:cubicBezTo>
                <a:cubicBezTo>
                  <a:pt x="2483" y="5275"/>
                  <a:pt x="3008" y="6086"/>
                  <a:pt x="3483" y="6917"/>
                </a:cubicBezTo>
                <a:cubicBezTo>
                  <a:pt x="3679" y="7257"/>
                  <a:pt x="3927" y="7597"/>
                  <a:pt x="4327" y="7716"/>
                </a:cubicBezTo>
                <a:cubicBezTo>
                  <a:pt x="4414" y="7742"/>
                  <a:pt x="4499" y="7755"/>
                  <a:pt x="4580" y="7755"/>
                </a:cubicBezTo>
                <a:cubicBezTo>
                  <a:pt x="4827" y="7755"/>
                  <a:pt x="5031" y="7634"/>
                  <a:pt x="5136" y="7395"/>
                </a:cubicBezTo>
                <a:cubicBezTo>
                  <a:pt x="5215" y="7100"/>
                  <a:pt x="5136" y="6886"/>
                  <a:pt x="4989" y="6712"/>
                </a:cubicBezTo>
                <a:cubicBezTo>
                  <a:pt x="4052" y="5596"/>
                  <a:pt x="3658" y="4256"/>
                  <a:pt x="3269" y="2895"/>
                </a:cubicBezTo>
                <a:cubicBezTo>
                  <a:pt x="2973" y="1854"/>
                  <a:pt x="2348" y="958"/>
                  <a:pt x="1499" y="261"/>
                </a:cubicBezTo>
                <a:cubicBezTo>
                  <a:pt x="1308" y="103"/>
                  <a:pt x="1088" y="1"/>
                  <a:pt x="87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a:off x="8660175" y="828623"/>
            <a:ext cx="330351" cy="177308"/>
          </a:xfrm>
          <a:custGeom>
            <a:avLst/>
            <a:gdLst/>
            <a:ahLst/>
            <a:cxnLst/>
            <a:rect l="l" t="t" r="r" b="b"/>
            <a:pathLst>
              <a:path w="8250" h="4428" extrusionOk="0">
                <a:moveTo>
                  <a:pt x="6964" y="0"/>
                </a:moveTo>
                <a:cubicBezTo>
                  <a:pt x="5977" y="0"/>
                  <a:pt x="5076" y="453"/>
                  <a:pt x="4337" y="1238"/>
                </a:cubicBezTo>
                <a:cubicBezTo>
                  <a:pt x="3394" y="2239"/>
                  <a:pt x="2455" y="3148"/>
                  <a:pt x="977" y="3148"/>
                </a:cubicBezTo>
                <a:cubicBezTo>
                  <a:pt x="894" y="3148"/>
                  <a:pt x="809" y="3145"/>
                  <a:pt x="723" y="3139"/>
                </a:cubicBezTo>
                <a:cubicBezTo>
                  <a:pt x="707" y="3138"/>
                  <a:pt x="691" y="3137"/>
                  <a:pt x="676" y="3137"/>
                </a:cubicBezTo>
                <a:cubicBezTo>
                  <a:pt x="354" y="3137"/>
                  <a:pt x="37" y="3364"/>
                  <a:pt x="22" y="3745"/>
                </a:cubicBezTo>
                <a:cubicBezTo>
                  <a:pt x="1" y="4274"/>
                  <a:pt x="424" y="4369"/>
                  <a:pt x="837" y="4406"/>
                </a:cubicBezTo>
                <a:cubicBezTo>
                  <a:pt x="998" y="4420"/>
                  <a:pt x="1156" y="4427"/>
                  <a:pt x="1312" y="4427"/>
                </a:cubicBezTo>
                <a:cubicBezTo>
                  <a:pt x="2510" y="4427"/>
                  <a:pt x="3567" y="4003"/>
                  <a:pt x="4404" y="3125"/>
                </a:cubicBezTo>
                <a:cubicBezTo>
                  <a:pt x="5277" y="2211"/>
                  <a:pt x="6070" y="1249"/>
                  <a:pt x="7478" y="1249"/>
                </a:cubicBezTo>
                <a:cubicBezTo>
                  <a:pt x="7537" y="1249"/>
                  <a:pt x="7598" y="1251"/>
                  <a:pt x="7659" y="1254"/>
                </a:cubicBezTo>
                <a:cubicBezTo>
                  <a:pt x="7667" y="1254"/>
                  <a:pt x="7675" y="1255"/>
                  <a:pt x="7683" y="1255"/>
                </a:cubicBezTo>
                <a:cubicBezTo>
                  <a:pt x="7952" y="1255"/>
                  <a:pt x="8189" y="1015"/>
                  <a:pt x="8218" y="711"/>
                </a:cubicBezTo>
                <a:cubicBezTo>
                  <a:pt x="8249" y="385"/>
                  <a:pt x="8032" y="201"/>
                  <a:pt x="7608" y="64"/>
                </a:cubicBezTo>
                <a:cubicBezTo>
                  <a:pt x="7390" y="21"/>
                  <a:pt x="7175" y="0"/>
                  <a:pt x="6964"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p:nvPr/>
        </p:nvSpPr>
        <p:spPr>
          <a:xfrm>
            <a:off x="8961139" y="524495"/>
            <a:ext cx="327948" cy="101187"/>
          </a:xfrm>
          <a:custGeom>
            <a:avLst/>
            <a:gdLst/>
            <a:ahLst/>
            <a:cxnLst/>
            <a:rect l="l" t="t" r="r" b="b"/>
            <a:pathLst>
              <a:path w="8190" h="2527" extrusionOk="0">
                <a:moveTo>
                  <a:pt x="804" y="0"/>
                </a:moveTo>
                <a:cubicBezTo>
                  <a:pt x="505" y="0"/>
                  <a:pt x="252" y="129"/>
                  <a:pt x="148" y="473"/>
                </a:cubicBezTo>
                <a:cubicBezTo>
                  <a:pt x="1" y="958"/>
                  <a:pt x="344" y="1186"/>
                  <a:pt x="757" y="1317"/>
                </a:cubicBezTo>
                <a:cubicBezTo>
                  <a:pt x="1354" y="1506"/>
                  <a:pt x="1956" y="1685"/>
                  <a:pt x="2556" y="1867"/>
                </a:cubicBezTo>
                <a:lnTo>
                  <a:pt x="2571" y="1820"/>
                </a:lnTo>
                <a:cubicBezTo>
                  <a:pt x="2898" y="1920"/>
                  <a:pt x="3228" y="2009"/>
                  <a:pt x="3552" y="2121"/>
                </a:cubicBezTo>
                <a:cubicBezTo>
                  <a:pt x="4316" y="2386"/>
                  <a:pt x="5091" y="2526"/>
                  <a:pt x="5875" y="2526"/>
                </a:cubicBezTo>
                <a:cubicBezTo>
                  <a:pt x="6276" y="2526"/>
                  <a:pt x="6678" y="2489"/>
                  <a:pt x="7083" y="2414"/>
                </a:cubicBezTo>
                <a:cubicBezTo>
                  <a:pt x="7573" y="2323"/>
                  <a:pt x="8189" y="2203"/>
                  <a:pt x="8063" y="1516"/>
                </a:cubicBezTo>
                <a:cubicBezTo>
                  <a:pt x="7992" y="1129"/>
                  <a:pt x="7742" y="1030"/>
                  <a:pt x="7458" y="1030"/>
                </a:cubicBezTo>
                <a:cubicBezTo>
                  <a:pt x="7288" y="1030"/>
                  <a:pt x="7106" y="1066"/>
                  <a:pt x="6942" y="1096"/>
                </a:cubicBezTo>
                <a:cubicBezTo>
                  <a:pt x="6637" y="1153"/>
                  <a:pt x="6336" y="1179"/>
                  <a:pt x="6039" y="1179"/>
                </a:cubicBezTo>
                <a:cubicBezTo>
                  <a:pt x="5207" y="1179"/>
                  <a:pt x="4403" y="978"/>
                  <a:pt x="3595" y="697"/>
                </a:cubicBezTo>
                <a:cubicBezTo>
                  <a:pt x="2790" y="417"/>
                  <a:pt x="1948" y="242"/>
                  <a:pt x="1117" y="41"/>
                </a:cubicBezTo>
                <a:cubicBezTo>
                  <a:pt x="1010" y="15"/>
                  <a:pt x="904" y="0"/>
                  <a:pt x="804"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7"/>
          <p:cNvSpPr/>
          <p:nvPr/>
        </p:nvSpPr>
        <p:spPr>
          <a:xfrm>
            <a:off x="8716194" y="167225"/>
            <a:ext cx="304483" cy="108996"/>
          </a:xfrm>
          <a:custGeom>
            <a:avLst/>
            <a:gdLst/>
            <a:ahLst/>
            <a:cxnLst/>
            <a:rect l="l" t="t" r="r" b="b"/>
            <a:pathLst>
              <a:path w="7604" h="2722" extrusionOk="0">
                <a:moveTo>
                  <a:pt x="5268" y="1"/>
                </a:moveTo>
                <a:cubicBezTo>
                  <a:pt x="4424" y="1"/>
                  <a:pt x="3677" y="232"/>
                  <a:pt x="2956" y="655"/>
                </a:cubicBezTo>
                <a:cubicBezTo>
                  <a:pt x="2382" y="991"/>
                  <a:pt x="1827" y="1405"/>
                  <a:pt x="1129" y="1405"/>
                </a:cubicBezTo>
                <a:cubicBezTo>
                  <a:pt x="1009" y="1405"/>
                  <a:pt x="885" y="1393"/>
                  <a:pt x="756" y="1366"/>
                </a:cubicBezTo>
                <a:cubicBezTo>
                  <a:pt x="701" y="1354"/>
                  <a:pt x="647" y="1348"/>
                  <a:pt x="596" y="1348"/>
                </a:cubicBezTo>
                <a:cubicBezTo>
                  <a:pt x="363" y="1348"/>
                  <a:pt x="178" y="1472"/>
                  <a:pt x="107" y="1740"/>
                </a:cubicBezTo>
                <a:cubicBezTo>
                  <a:pt x="0" y="2142"/>
                  <a:pt x="237" y="2361"/>
                  <a:pt x="574" y="2517"/>
                </a:cubicBezTo>
                <a:cubicBezTo>
                  <a:pt x="879" y="2659"/>
                  <a:pt x="1176" y="2722"/>
                  <a:pt x="1465" y="2722"/>
                </a:cubicBezTo>
                <a:cubicBezTo>
                  <a:pt x="1940" y="2722"/>
                  <a:pt x="2395" y="2553"/>
                  <a:pt x="2837" y="2283"/>
                </a:cubicBezTo>
                <a:cubicBezTo>
                  <a:pt x="3686" y="1763"/>
                  <a:pt x="4551" y="1347"/>
                  <a:pt x="5503" y="1347"/>
                </a:cubicBezTo>
                <a:cubicBezTo>
                  <a:pt x="5882" y="1347"/>
                  <a:pt x="6275" y="1413"/>
                  <a:pt x="6686" y="1565"/>
                </a:cubicBezTo>
                <a:cubicBezTo>
                  <a:pt x="6775" y="1597"/>
                  <a:pt x="6871" y="1618"/>
                  <a:pt x="6964" y="1618"/>
                </a:cubicBezTo>
                <a:cubicBezTo>
                  <a:pt x="7144" y="1618"/>
                  <a:pt x="7316" y="1542"/>
                  <a:pt x="7421" y="1337"/>
                </a:cubicBezTo>
                <a:cubicBezTo>
                  <a:pt x="7603" y="977"/>
                  <a:pt x="7466" y="684"/>
                  <a:pt x="7148" y="476"/>
                </a:cubicBezTo>
                <a:cubicBezTo>
                  <a:pt x="6914" y="323"/>
                  <a:pt x="6656" y="206"/>
                  <a:pt x="6591" y="172"/>
                </a:cubicBezTo>
                <a:cubicBezTo>
                  <a:pt x="6121" y="56"/>
                  <a:pt x="5683" y="1"/>
                  <a:pt x="5268"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0" name="Google Shape;680;p37"/>
          <p:cNvGrpSpPr/>
          <p:nvPr/>
        </p:nvGrpSpPr>
        <p:grpSpPr>
          <a:xfrm>
            <a:off x="-115837" y="3929608"/>
            <a:ext cx="1263338" cy="1353642"/>
            <a:chOff x="-115837" y="3929608"/>
            <a:chExt cx="1263338" cy="1353642"/>
          </a:xfrm>
        </p:grpSpPr>
        <p:sp>
          <p:nvSpPr>
            <p:cNvPr id="681" name="Google Shape;681;p37"/>
            <p:cNvSpPr/>
            <p:nvPr/>
          </p:nvSpPr>
          <p:spPr>
            <a:xfrm>
              <a:off x="371882" y="4992530"/>
              <a:ext cx="189663" cy="290720"/>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7"/>
            <p:cNvSpPr/>
            <p:nvPr/>
          </p:nvSpPr>
          <p:spPr>
            <a:xfrm>
              <a:off x="261779" y="4682245"/>
              <a:ext cx="299862" cy="17124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115837" y="4861823"/>
              <a:ext cx="273005" cy="189343"/>
            </a:xfrm>
            <a:custGeom>
              <a:avLst/>
              <a:gdLst/>
              <a:ahLst/>
              <a:cxnLst/>
              <a:rect l="l" t="t" r="r" b="b"/>
              <a:pathLst>
                <a:path w="7390" h="5125" extrusionOk="0">
                  <a:moveTo>
                    <a:pt x="6699" y="0"/>
                  </a:moveTo>
                  <a:cubicBezTo>
                    <a:pt x="4956" y="172"/>
                    <a:pt x="3288" y="741"/>
                    <a:pt x="2046" y="2202"/>
                  </a:cubicBezTo>
                  <a:cubicBezTo>
                    <a:pt x="1548" y="2790"/>
                    <a:pt x="1266" y="3559"/>
                    <a:pt x="438" y="3866"/>
                  </a:cubicBezTo>
                  <a:cubicBezTo>
                    <a:pt x="104" y="3990"/>
                    <a:pt x="1" y="4382"/>
                    <a:pt x="203" y="4725"/>
                  </a:cubicBezTo>
                  <a:cubicBezTo>
                    <a:pt x="368" y="5003"/>
                    <a:pt x="613" y="5125"/>
                    <a:pt x="883" y="5125"/>
                  </a:cubicBezTo>
                  <a:cubicBezTo>
                    <a:pt x="1000" y="5125"/>
                    <a:pt x="1122" y="5101"/>
                    <a:pt x="1244" y="5058"/>
                  </a:cubicBezTo>
                  <a:cubicBezTo>
                    <a:pt x="1862" y="4839"/>
                    <a:pt x="2252" y="4345"/>
                    <a:pt x="2554" y="3798"/>
                  </a:cubicBezTo>
                  <a:cubicBezTo>
                    <a:pt x="3296" y="2459"/>
                    <a:pt x="4578" y="1910"/>
                    <a:pt x="5957" y="1499"/>
                  </a:cubicBezTo>
                  <a:cubicBezTo>
                    <a:pt x="6281" y="1403"/>
                    <a:pt x="6637" y="1404"/>
                    <a:pt x="6952" y="1288"/>
                  </a:cubicBezTo>
                  <a:cubicBezTo>
                    <a:pt x="7226" y="1187"/>
                    <a:pt x="7389" y="934"/>
                    <a:pt x="7356" y="620"/>
                  </a:cubicBezTo>
                  <a:cubicBezTo>
                    <a:pt x="7323" y="310"/>
                    <a:pt x="7128" y="121"/>
                    <a:pt x="6699"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115832" y="4366779"/>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107338" y="3929608"/>
              <a:ext cx="196239" cy="222668"/>
            </a:xfrm>
            <a:custGeom>
              <a:avLst/>
              <a:gdLst/>
              <a:ahLst/>
              <a:cxnLst/>
              <a:rect l="l" t="t" r="r" b="b"/>
              <a:pathLst>
                <a:path w="5312" h="6027" extrusionOk="0">
                  <a:moveTo>
                    <a:pt x="4303" y="1"/>
                  </a:moveTo>
                  <a:cubicBezTo>
                    <a:pt x="3775" y="1"/>
                    <a:pt x="3589" y="488"/>
                    <a:pt x="3579" y="971"/>
                  </a:cubicBezTo>
                  <a:cubicBezTo>
                    <a:pt x="3548" y="2401"/>
                    <a:pt x="2648" y="3200"/>
                    <a:pt x="1551" y="3880"/>
                  </a:cubicBezTo>
                  <a:cubicBezTo>
                    <a:pt x="1023" y="4207"/>
                    <a:pt x="441" y="4473"/>
                    <a:pt x="142" y="5062"/>
                  </a:cubicBezTo>
                  <a:cubicBezTo>
                    <a:pt x="0" y="5339"/>
                    <a:pt x="40" y="5602"/>
                    <a:pt x="250" y="5840"/>
                  </a:cubicBezTo>
                  <a:cubicBezTo>
                    <a:pt x="369" y="5974"/>
                    <a:pt x="498" y="6027"/>
                    <a:pt x="628" y="6027"/>
                  </a:cubicBezTo>
                  <a:cubicBezTo>
                    <a:pt x="760" y="6027"/>
                    <a:pt x="892" y="5972"/>
                    <a:pt x="1015" y="5890"/>
                  </a:cubicBezTo>
                  <a:cubicBezTo>
                    <a:pt x="1770" y="5391"/>
                    <a:pt x="2525" y="4890"/>
                    <a:pt x="3251" y="4351"/>
                  </a:cubicBezTo>
                  <a:cubicBezTo>
                    <a:pt x="4045" y="3762"/>
                    <a:pt x="4637" y="3021"/>
                    <a:pt x="4781" y="1984"/>
                  </a:cubicBezTo>
                  <a:cubicBezTo>
                    <a:pt x="4841" y="1789"/>
                    <a:pt x="4908" y="1574"/>
                    <a:pt x="4972" y="1358"/>
                  </a:cubicBezTo>
                  <a:cubicBezTo>
                    <a:pt x="5137" y="796"/>
                    <a:pt x="5312" y="172"/>
                    <a:pt x="4489" y="19"/>
                  </a:cubicBezTo>
                  <a:cubicBezTo>
                    <a:pt x="4423" y="7"/>
                    <a:pt x="4361" y="1"/>
                    <a:pt x="430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775866" y="4687611"/>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683875" y="4412645"/>
              <a:ext cx="174986" cy="177308"/>
            </a:xfrm>
            <a:custGeom>
              <a:avLst/>
              <a:gdLst/>
              <a:ahLst/>
              <a:cxnLst/>
              <a:rect l="l" t="t" r="r" b="b"/>
              <a:pathLst>
                <a:path w="4370" h="4428" extrusionOk="0">
                  <a:moveTo>
                    <a:pt x="3617" y="1"/>
                  </a:moveTo>
                  <a:cubicBezTo>
                    <a:pt x="3487" y="1"/>
                    <a:pt x="3359" y="47"/>
                    <a:pt x="3244" y="107"/>
                  </a:cubicBezTo>
                  <a:cubicBezTo>
                    <a:pt x="2451" y="526"/>
                    <a:pt x="1620" y="877"/>
                    <a:pt x="946" y="1500"/>
                  </a:cubicBezTo>
                  <a:cubicBezTo>
                    <a:pt x="325" y="2076"/>
                    <a:pt x="125" y="2815"/>
                    <a:pt x="39" y="3603"/>
                  </a:cubicBezTo>
                  <a:cubicBezTo>
                    <a:pt x="0" y="3954"/>
                    <a:pt x="107" y="4292"/>
                    <a:pt x="498" y="4400"/>
                  </a:cubicBezTo>
                  <a:cubicBezTo>
                    <a:pt x="567" y="4418"/>
                    <a:pt x="633" y="4427"/>
                    <a:pt x="697" y="4427"/>
                  </a:cubicBezTo>
                  <a:cubicBezTo>
                    <a:pt x="993" y="4427"/>
                    <a:pt x="1219" y="4231"/>
                    <a:pt x="1262" y="3939"/>
                  </a:cubicBezTo>
                  <a:cubicBezTo>
                    <a:pt x="1456" y="2594"/>
                    <a:pt x="2412" y="1971"/>
                    <a:pt x="3520" y="1453"/>
                  </a:cubicBezTo>
                  <a:cubicBezTo>
                    <a:pt x="3765" y="1338"/>
                    <a:pt x="4015" y="1150"/>
                    <a:pt x="4157" y="929"/>
                  </a:cubicBezTo>
                  <a:cubicBezTo>
                    <a:pt x="4370" y="598"/>
                    <a:pt x="4214" y="292"/>
                    <a:pt x="3890" y="78"/>
                  </a:cubicBezTo>
                  <a:cubicBezTo>
                    <a:pt x="3799" y="23"/>
                    <a:pt x="3708" y="1"/>
                    <a:pt x="3617"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37"/>
          <p:cNvGrpSpPr/>
          <p:nvPr/>
        </p:nvGrpSpPr>
        <p:grpSpPr>
          <a:xfrm>
            <a:off x="8695316" y="1720669"/>
            <a:ext cx="858437" cy="949274"/>
            <a:chOff x="8637873" y="1943393"/>
            <a:chExt cx="760083" cy="840512"/>
          </a:xfrm>
        </p:grpSpPr>
        <p:sp>
          <p:nvSpPr>
            <p:cNvPr id="689" name="Google Shape;689;p37"/>
            <p:cNvSpPr/>
            <p:nvPr/>
          </p:nvSpPr>
          <p:spPr>
            <a:xfrm>
              <a:off x="8747996" y="1943393"/>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8637873" y="2053003"/>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 name="Google Shape;691;p37"/>
          <p:cNvGrpSpPr/>
          <p:nvPr/>
        </p:nvGrpSpPr>
        <p:grpSpPr>
          <a:xfrm>
            <a:off x="7352434" y="4035514"/>
            <a:ext cx="1288308" cy="802116"/>
            <a:chOff x="7628172" y="4030315"/>
            <a:chExt cx="1140701" cy="710214"/>
          </a:xfrm>
        </p:grpSpPr>
        <p:sp>
          <p:nvSpPr>
            <p:cNvPr id="692" name="Google Shape;692;p37"/>
            <p:cNvSpPr/>
            <p:nvPr/>
          </p:nvSpPr>
          <p:spPr>
            <a:xfrm>
              <a:off x="7679460" y="4129229"/>
              <a:ext cx="1006457" cy="611301"/>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7628172" y="4030315"/>
              <a:ext cx="1140701" cy="669792"/>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37"/>
          <p:cNvGrpSpPr/>
          <p:nvPr/>
        </p:nvGrpSpPr>
        <p:grpSpPr>
          <a:xfrm>
            <a:off x="8334478" y="2669943"/>
            <a:ext cx="808178" cy="1622256"/>
            <a:chOff x="8318378" y="2783905"/>
            <a:chExt cx="715582" cy="1436387"/>
          </a:xfrm>
        </p:grpSpPr>
        <p:sp>
          <p:nvSpPr>
            <p:cNvPr id="695" name="Google Shape;695;p37"/>
            <p:cNvSpPr/>
            <p:nvPr/>
          </p:nvSpPr>
          <p:spPr>
            <a:xfrm>
              <a:off x="8318378" y="2871952"/>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8390547" y="2783905"/>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7"/>
          <p:cNvGrpSpPr/>
          <p:nvPr/>
        </p:nvGrpSpPr>
        <p:grpSpPr>
          <a:xfrm>
            <a:off x="8456987" y="4528477"/>
            <a:ext cx="896514" cy="1039320"/>
            <a:chOff x="8577860" y="4466798"/>
            <a:chExt cx="793797" cy="920241"/>
          </a:xfrm>
        </p:grpSpPr>
        <p:sp>
          <p:nvSpPr>
            <p:cNvPr id="698" name="Google Shape;698;p37"/>
            <p:cNvSpPr/>
            <p:nvPr/>
          </p:nvSpPr>
          <p:spPr>
            <a:xfrm>
              <a:off x="8577860" y="4478856"/>
              <a:ext cx="711217" cy="801227"/>
            </a:xfrm>
            <a:custGeom>
              <a:avLst/>
              <a:gdLst/>
              <a:ahLst/>
              <a:cxnLst/>
              <a:rect l="l" t="t" r="r" b="b"/>
              <a:pathLst>
                <a:path w="10912" h="12293" extrusionOk="0">
                  <a:moveTo>
                    <a:pt x="8948" y="0"/>
                  </a:moveTo>
                  <a:cubicBezTo>
                    <a:pt x="8922" y="0"/>
                    <a:pt x="8896" y="2"/>
                    <a:pt x="8870" y="5"/>
                  </a:cubicBezTo>
                  <a:cubicBezTo>
                    <a:pt x="8175" y="28"/>
                    <a:pt x="7624" y="531"/>
                    <a:pt x="7574" y="1298"/>
                  </a:cubicBezTo>
                  <a:cubicBezTo>
                    <a:pt x="7553" y="1601"/>
                    <a:pt x="7581" y="1910"/>
                    <a:pt x="7606" y="2213"/>
                  </a:cubicBezTo>
                  <a:cubicBezTo>
                    <a:pt x="7673" y="2995"/>
                    <a:pt x="7399" y="3632"/>
                    <a:pt x="6877" y="4196"/>
                  </a:cubicBezTo>
                  <a:cubicBezTo>
                    <a:pt x="6244" y="4879"/>
                    <a:pt x="5488" y="5370"/>
                    <a:pt x="4653" y="5744"/>
                  </a:cubicBezTo>
                  <a:cubicBezTo>
                    <a:pt x="3863" y="6098"/>
                    <a:pt x="3114" y="6523"/>
                    <a:pt x="2429" y="7052"/>
                  </a:cubicBezTo>
                  <a:cubicBezTo>
                    <a:pt x="1433" y="7824"/>
                    <a:pt x="631" y="8755"/>
                    <a:pt x="255" y="10000"/>
                  </a:cubicBezTo>
                  <a:cubicBezTo>
                    <a:pt x="1" y="10843"/>
                    <a:pt x="180" y="11404"/>
                    <a:pt x="878" y="11987"/>
                  </a:cubicBezTo>
                  <a:cubicBezTo>
                    <a:pt x="878" y="11987"/>
                    <a:pt x="1157" y="12293"/>
                    <a:pt x="1518" y="12293"/>
                  </a:cubicBezTo>
                  <a:cubicBezTo>
                    <a:pt x="1539" y="12293"/>
                    <a:pt x="1560" y="12292"/>
                    <a:pt x="1582" y="12290"/>
                  </a:cubicBezTo>
                  <a:cubicBezTo>
                    <a:pt x="1612" y="12291"/>
                    <a:pt x="1642" y="12291"/>
                    <a:pt x="1671" y="12291"/>
                  </a:cubicBezTo>
                  <a:cubicBezTo>
                    <a:pt x="2549" y="12291"/>
                    <a:pt x="3131" y="11862"/>
                    <a:pt x="3431" y="10999"/>
                  </a:cubicBezTo>
                  <a:cubicBezTo>
                    <a:pt x="3651" y="10369"/>
                    <a:pt x="4144" y="9966"/>
                    <a:pt x="4655" y="9592"/>
                  </a:cubicBezTo>
                  <a:cubicBezTo>
                    <a:pt x="5279" y="9134"/>
                    <a:pt x="5995" y="8842"/>
                    <a:pt x="6682" y="8501"/>
                  </a:cubicBezTo>
                  <a:cubicBezTo>
                    <a:pt x="8101" y="7797"/>
                    <a:pt x="9227" y="6769"/>
                    <a:pt x="9979" y="5363"/>
                  </a:cubicBezTo>
                  <a:cubicBezTo>
                    <a:pt x="10768" y="3890"/>
                    <a:pt x="10912" y="2362"/>
                    <a:pt x="10318" y="807"/>
                  </a:cubicBezTo>
                  <a:cubicBezTo>
                    <a:pt x="10308" y="773"/>
                    <a:pt x="10295" y="740"/>
                    <a:pt x="10280" y="709"/>
                  </a:cubicBezTo>
                  <a:cubicBezTo>
                    <a:pt x="10258" y="656"/>
                    <a:pt x="10235" y="601"/>
                    <a:pt x="10212" y="547"/>
                  </a:cubicBezTo>
                  <a:cubicBezTo>
                    <a:pt x="10203" y="548"/>
                    <a:pt x="10196" y="550"/>
                    <a:pt x="10188" y="551"/>
                  </a:cubicBezTo>
                  <a:cubicBezTo>
                    <a:pt x="10027" y="328"/>
                    <a:pt x="9696" y="60"/>
                    <a:pt x="9018" y="4"/>
                  </a:cubicBezTo>
                  <a:cubicBezTo>
                    <a:pt x="8995" y="2"/>
                    <a:pt x="8971" y="0"/>
                    <a:pt x="8948"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8625048" y="4466798"/>
              <a:ext cx="746608" cy="920241"/>
            </a:xfrm>
            <a:custGeom>
              <a:avLst/>
              <a:gdLst/>
              <a:ahLst/>
              <a:cxnLst/>
              <a:rect l="l" t="t" r="r" b="b"/>
              <a:pathLst>
                <a:path w="11455" h="14119" extrusionOk="0">
                  <a:moveTo>
                    <a:pt x="9488" y="732"/>
                  </a:moveTo>
                  <a:cubicBezTo>
                    <a:pt x="10142" y="738"/>
                    <a:pt x="10326" y="873"/>
                    <a:pt x="10500" y="1445"/>
                  </a:cubicBezTo>
                  <a:cubicBezTo>
                    <a:pt x="10692" y="2079"/>
                    <a:pt x="10722" y="2751"/>
                    <a:pt x="10587" y="3400"/>
                  </a:cubicBezTo>
                  <a:cubicBezTo>
                    <a:pt x="10223" y="5154"/>
                    <a:pt x="9562" y="6765"/>
                    <a:pt x="8178" y="7983"/>
                  </a:cubicBezTo>
                  <a:cubicBezTo>
                    <a:pt x="7790" y="8324"/>
                    <a:pt x="7398" y="8648"/>
                    <a:pt x="6942" y="8888"/>
                  </a:cubicBezTo>
                  <a:cubicBezTo>
                    <a:pt x="6673" y="9028"/>
                    <a:pt x="6410" y="9174"/>
                    <a:pt x="6138" y="9309"/>
                  </a:cubicBezTo>
                  <a:cubicBezTo>
                    <a:pt x="5009" y="9869"/>
                    <a:pt x="4064" y="10628"/>
                    <a:pt x="3442" y="11766"/>
                  </a:cubicBezTo>
                  <a:cubicBezTo>
                    <a:pt x="3263" y="12093"/>
                    <a:pt x="3023" y="12388"/>
                    <a:pt x="2787" y="12677"/>
                  </a:cubicBezTo>
                  <a:cubicBezTo>
                    <a:pt x="2597" y="12912"/>
                    <a:pt x="2380" y="13123"/>
                    <a:pt x="2101" y="13265"/>
                  </a:cubicBezTo>
                  <a:cubicBezTo>
                    <a:pt x="1875" y="13380"/>
                    <a:pt x="1675" y="13437"/>
                    <a:pt x="1506" y="13437"/>
                  </a:cubicBezTo>
                  <a:cubicBezTo>
                    <a:pt x="1099" y="13437"/>
                    <a:pt x="867" y="13108"/>
                    <a:pt x="857" y="12476"/>
                  </a:cubicBezTo>
                  <a:cubicBezTo>
                    <a:pt x="799" y="11324"/>
                    <a:pt x="1259" y="10421"/>
                    <a:pt x="2141" y="9720"/>
                  </a:cubicBezTo>
                  <a:cubicBezTo>
                    <a:pt x="2911" y="9107"/>
                    <a:pt x="3741" y="8585"/>
                    <a:pt x="4594" y="8101"/>
                  </a:cubicBezTo>
                  <a:cubicBezTo>
                    <a:pt x="5244" y="7730"/>
                    <a:pt x="5858" y="7307"/>
                    <a:pt x="6463" y="6867"/>
                  </a:cubicBezTo>
                  <a:cubicBezTo>
                    <a:pt x="7886" y="5830"/>
                    <a:pt x="8595" y="4414"/>
                    <a:pt x="8659" y="2654"/>
                  </a:cubicBezTo>
                  <a:cubicBezTo>
                    <a:pt x="8672" y="2230"/>
                    <a:pt x="8739" y="1809"/>
                    <a:pt x="8857" y="1401"/>
                  </a:cubicBezTo>
                  <a:cubicBezTo>
                    <a:pt x="8952" y="1078"/>
                    <a:pt x="9097" y="779"/>
                    <a:pt x="9488" y="732"/>
                  </a:cubicBezTo>
                  <a:close/>
                  <a:moveTo>
                    <a:pt x="9747" y="1"/>
                  </a:moveTo>
                  <a:cubicBezTo>
                    <a:pt x="9441" y="1"/>
                    <a:pt x="9103" y="93"/>
                    <a:pt x="8745" y="284"/>
                  </a:cubicBezTo>
                  <a:cubicBezTo>
                    <a:pt x="8170" y="826"/>
                    <a:pt x="8098" y="1562"/>
                    <a:pt x="7998" y="2284"/>
                  </a:cubicBezTo>
                  <a:cubicBezTo>
                    <a:pt x="7956" y="2585"/>
                    <a:pt x="7951" y="2892"/>
                    <a:pt x="7920" y="3196"/>
                  </a:cubicBezTo>
                  <a:cubicBezTo>
                    <a:pt x="7780" y="4552"/>
                    <a:pt x="7079" y="5560"/>
                    <a:pt x="6013" y="6339"/>
                  </a:cubicBezTo>
                  <a:cubicBezTo>
                    <a:pt x="5429" y="6767"/>
                    <a:pt x="4832" y="7171"/>
                    <a:pt x="4203" y="7525"/>
                  </a:cubicBezTo>
                  <a:cubicBezTo>
                    <a:pt x="3391" y="7983"/>
                    <a:pt x="2618" y="8502"/>
                    <a:pt x="1877" y="9072"/>
                  </a:cubicBezTo>
                  <a:cubicBezTo>
                    <a:pt x="991" y="9756"/>
                    <a:pt x="391" y="10612"/>
                    <a:pt x="265" y="11765"/>
                  </a:cubicBezTo>
                  <a:cubicBezTo>
                    <a:pt x="251" y="11903"/>
                    <a:pt x="192" y="12037"/>
                    <a:pt x="153" y="12172"/>
                  </a:cubicBezTo>
                  <a:cubicBezTo>
                    <a:pt x="157" y="12314"/>
                    <a:pt x="183" y="12459"/>
                    <a:pt x="160" y="12596"/>
                  </a:cubicBezTo>
                  <a:cubicBezTo>
                    <a:pt x="1" y="13559"/>
                    <a:pt x="819" y="14119"/>
                    <a:pt x="1586" y="14119"/>
                  </a:cubicBezTo>
                  <a:cubicBezTo>
                    <a:pt x="1774" y="14119"/>
                    <a:pt x="1959" y="14085"/>
                    <a:pt x="2126" y="14015"/>
                  </a:cubicBezTo>
                  <a:cubicBezTo>
                    <a:pt x="2613" y="13812"/>
                    <a:pt x="3022" y="13517"/>
                    <a:pt x="3334" y="13094"/>
                  </a:cubicBezTo>
                  <a:cubicBezTo>
                    <a:pt x="3668" y="12640"/>
                    <a:pt x="3992" y="12179"/>
                    <a:pt x="4303" y="11711"/>
                  </a:cubicBezTo>
                  <a:cubicBezTo>
                    <a:pt x="4685" y="11132"/>
                    <a:pt x="5147" y="10652"/>
                    <a:pt x="5763" y="10326"/>
                  </a:cubicBezTo>
                  <a:cubicBezTo>
                    <a:pt x="6400" y="9988"/>
                    <a:pt x="7056" y="9673"/>
                    <a:pt x="7656" y="9273"/>
                  </a:cubicBezTo>
                  <a:cubicBezTo>
                    <a:pt x="9399" y="8108"/>
                    <a:pt x="10500" y="6463"/>
                    <a:pt x="11045" y="4428"/>
                  </a:cubicBezTo>
                  <a:cubicBezTo>
                    <a:pt x="11315" y="3417"/>
                    <a:pt x="11455" y="2404"/>
                    <a:pt x="11190" y="1364"/>
                  </a:cubicBezTo>
                  <a:cubicBezTo>
                    <a:pt x="10965" y="477"/>
                    <a:pt x="10439" y="1"/>
                    <a:pt x="9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37"/>
          <p:cNvGrpSpPr/>
          <p:nvPr/>
        </p:nvGrpSpPr>
        <p:grpSpPr>
          <a:xfrm>
            <a:off x="6836888" y="4485085"/>
            <a:ext cx="1029219" cy="802118"/>
            <a:chOff x="7156557" y="4340955"/>
            <a:chExt cx="911297" cy="710216"/>
          </a:xfrm>
        </p:grpSpPr>
        <p:sp>
          <p:nvSpPr>
            <p:cNvPr id="701" name="Google Shape;701;p37"/>
            <p:cNvSpPr/>
            <p:nvPr/>
          </p:nvSpPr>
          <p:spPr>
            <a:xfrm>
              <a:off x="7250836" y="4356023"/>
              <a:ext cx="817018" cy="635447"/>
            </a:xfrm>
            <a:custGeom>
              <a:avLst/>
              <a:gdLst/>
              <a:ahLst/>
              <a:cxnLst/>
              <a:rect l="l" t="t" r="r" b="b"/>
              <a:pathLst>
                <a:path w="13077" h="13411" extrusionOk="0">
                  <a:moveTo>
                    <a:pt x="1347" y="0"/>
                  </a:moveTo>
                  <a:cubicBezTo>
                    <a:pt x="1133" y="0"/>
                    <a:pt x="811" y="71"/>
                    <a:pt x="527" y="423"/>
                  </a:cubicBezTo>
                  <a:lnTo>
                    <a:pt x="513" y="426"/>
                  </a:lnTo>
                  <a:cubicBezTo>
                    <a:pt x="257" y="765"/>
                    <a:pt x="118" y="1135"/>
                    <a:pt x="56" y="1535"/>
                  </a:cubicBezTo>
                  <a:cubicBezTo>
                    <a:pt x="46" y="1575"/>
                    <a:pt x="37" y="1616"/>
                    <a:pt x="30" y="1660"/>
                  </a:cubicBezTo>
                  <a:lnTo>
                    <a:pt x="36" y="1678"/>
                  </a:lnTo>
                  <a:cubicBezTo>
                    <a:pt x="22" y="1811"/>
                    <a:pt x="14" y="1946"/>
                    <a:pt x="13" y="2079"/>
                  </a:cubicBezTo>
                  <a:cubicBezTo>
                    <a:pt x="0" y="3861"/>
                    <a:pt x="438" y="5538"/>
                    <a:pt x="1219" y="7112"/>
                  </a:cubicBezTo>
                  <a:cubicBezTo>
                    <a:pt x="2089" y="8863"/>
                    <a:pt x="3526" y="9972"/>
                    <a:pt x="5344" y="10586"/>
                  </a:cubicBezTo>
                  <a:cubicBezTo>
                    <a:pt x="5961" y="10794"/>
                    <a:pt x="6577" y="11012"/>
                    <a:pt x="7206" y="11169"/>
                  </a:cubicBezTo>
                  <a:cubicBezTo>
                    <a:pt x="8065" y="11384"/>
                    <a:pt x="8802" y="11794"/>
                    <a:pt x="9442" y="12404"/>
                  </a:cubicBezTo>
                  <a:cubicBezTo>
                    <a:pt x="9627" y="12583"/>
                    <a:pt x="9825" y="12746"/>
                    <a:pt x="10020" y="12914"/>
                  </a:cubicBezTo>
                  <a:cubicBezTo>
                    <a:pt x="10378" y="13221"/>
                    <a:pt x="10768" y="13411"/>
                    <a:pt x="11208" y="13411"/>
                  </a:cubicBezTo>
                  <a:cubicBezTo>
                    <a:pt x="11344" y="13411"/>
                    <a:pt x="11485" y="13393"/>
                    <a:pt x="11631" y="13355"/>
                  </a:cubicBezTo>
                  <a:cubicBezTo>
                    <a:pt x="11894" y="13229"/>
                    <a:pt x="12135" y="13063"/>
                    <a:pt x="12343" y="12860"/>
                  </a:cubicBezTo>
                  <a:cubicBezTo>
                    <a:pt x="12345" y="12867"/>
                    <a:pt x="12348" y="12875"/>
                    <a:pt x="12349" y="12881"/>
                  </a:cubicBezTo>
                  <a:cubicBezTo>
                    <a:pt x="12989" y="12190"/>
                    <a:pt x="13076" y="11315"/>
                    <a:pt x="12464" y="10676"/>
                  </a:cubicBezTo>
                  <a:cubicBezTo>
                    <a:pt x="11374" y="9542"/>
                    <a:pt x="10214" y="8495"/>
                    <a:pt x="8636" y="8075"/>
                  </a:cubicBezTo>
                  <a:cubicBezTo>
                    <a:pt x="7874" y="7872"/>
                    <a:pt x="7126" y="7611"/>
                    <a:pt x="6375" y="7364"/>
                  </a:cubicBezTo>
                  <a:cubicBezTo>
                    <a:pt x="5333" y="7021"/>
                    <a:pt x="4535" y="6367"/>
                    <a:pt x="4032" y="5375"/>
                  </a:cubicBezTo>
                  <a:cubicBezTo>
                    <a:pt x="3433" y="4193"/>
                    <a:pt x="3004" y="2959"/>
                    <a:pt x="2999" y="1604"/>
                  </a:cubicBezTo>
                  <a:cubicBezTo>
                    <a:pt x="2996" y="620"/>
                    <a:pt x="2585" y="173"/>
                    <a:pt x="1588" y="33"/>
                  </a:cubicBezTo>
                  <a:cubicBezTo>
                    <a:pt x="1588" y="33"/>
                    <a:pt x="1492" y="0"/>
                    <a:pt x="134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7156557" y="4340955"/>
              <a:ext cx="871124" cy="710216"/>
            </a:xfrm>
            <a:custGeom>
              <a:avLst/>
              <a:gdLst/>
              <a:ahLst/>
              <a:cxnLst/>
              <a:rect l="l" t="t" r="r" b="b"/>
              <a:pathLst>
                <a:path w="13943" h="14989" extrusionOk="0">
                  <a:moveTo>
                    <a:pt x="2209" y="719"/>
                  </a:moveTo>
                  <a:cubicBezTo>
                    <a:pt x="2532" y="719"/>
                    <a:pt x="2681" y="979"/>
                    <a:pt x="2778" y="1284"/>
                  </a:cubicBezTo>
                  <a:cubicBezTo>
                    <a:pt x="2966" y="1870"/>
                    <a:pt x="3038" y="2477"/>
                    <a:pt x="3086" y="3090"/>
                  </a:cubicBezTo>
                  <a:cubicBezTo>
                    <a:pt x="3153" y="3933"/>
                    <a:pt x="3239" y="4772"/>
                    <a:pt x="3469" y="5595"/>
                  </a:cubicBezTo>
                  <a:cubicBezTo>
                    <a:pt x="3827" y="6887"/>
                    <a:pt x="4561" y="7852"/>
                    <a:pt x="5705" y="8534"/>
                  </a:cubicBezTo>
                  <a:cubicBezTo>
                    <a:pt x="6430" y="8967"/>
                    <a:pt x="7198" y="9298"/>
                    <a:pt x="7962" y="9637"/>
                  </a:cubicBezTo>
                  <a:cubicBezTo>
                    <a:pt x="9048" y="10119"/>
                    <a:pt x="10137" y="10590"/>
                    <a:pt x="11222" y="11071"/>
                  </a:cubicBezTo>
                  <a:cubicBezTo>
                    <a:pt x="11969" y="11401"/>
                    <a:pt x="12574" y="11893"/>
                    <a:pt x="12938" y="12652"/>
                  </a:cubicBezTo>
                  <a:cubicBezTo>
                    <a:pt x="13092" y="12976"/>
                    <a:pt x="13207" y="13305"/>
                    <a:pt x="13140" y="13673"/>
                  </a:cubicBezTo>
                  <a:cubicBezTo>
                    <a:pt x="13005" y="14136"/>
                    <a:pt x="12934" y="14270"/>
                    <a:pt x="12678" y="14270"/>
                  </a:cubicBezTo>
                  <a:cubicBezTo>
                    <a:pt x="12579" y="14270"/>
                    <a:pt x="12453" y="14250"/>
                    <a:pt x="12285" y="14222"/>
                  </a:cubicBezTo>
                  <a:cubicBezTo>
                    <a:pt x="11681" y="14121"/>
                    <a:pt x="11228" y="13750"/>
                    <a:pt x="10733" y="13455"/>
                  </a:cubicBezTo>
                  <a:cubicBezTo>
                    <a:pt x="9548" y="12748"/>
                    <a:pt x="8297" y="12226"/>
                    <a:pt x="6962" y="11872"/>
                  </a:cubicBezTo>
                  <a:cubicBezTo>
                    <a:pt x="5564" y="11501"/>
                    <a:pt x="4228" y="10977"/>
                    <a:pt x="3212" y="9847"/>
                  </a:cubicBezTo>
                  <a:cubicBezTo>
                    <a:pt x="1406" y="7837"/>
                    <a:pt x="667" y="5466"/>
                    <a:pt x="855" y="2781"/>
                  </a:cubicBezTo>
                  <a:cubicBezTo>
                    <a:pt x="886" y="2334"/>
                    <a:pt x="999" y="1897"/>
                    <a:pt x="1188" y="1490"/>
                  </a:cubicBezTo>
                  <a:cubicBezTo>
                    <a:pt x="1355" y="1133"/>
                    <a:pt x="1546" y="764"/>
                    <a:pt x="2023" y="744"/>
                  </a:cubicBezTo>
                  <a:cubicBezTo>
                    <a:pt x="2091" y="727"/>
                    <a:pt x="2152" y="719"/>
                    <a:pt x="2209" y="719"/>
                  </a:cubicBezTo>
                  <a:close/>
                  <a:moveTo>
                    <a:pt x="2087" y="1"/>
                  </a:moveTo>
                  <a:cubicBezTo>
                    <a:pt x="1399" y="1"/>
                    <a:pt x="871" y="522"/>
                    <a:pt x="584" y="1136"/>
                  </a:cubicBezTo>
                  <a:cubicBezTo>
                    <a:pt x="445" y="1434"/>
                    <a:pt x="343" y="1749"/>
                    <a:pt x="281" y="2070"/>
                  </a:cubicBezTo>
                  <a:cubicBezTo>
                    <a:pt x="0" y="3485"/>
                    <a:pt x="112" y="4891"/>
                    <a:pt x="495" y="6255"/>
                  </a:cubicBezTo>
                  <a:cubicBezTo>
                    <a:pt x="1367" y="9360"/>
                    <a:pt x="3180" y="11580"/>
                    <a:pt x="6380" y="12415"/>
                  </a:cubicBezTo>
                  <a:cubicBezTo>
                    <a:pt x="7846" y="12796"/>
                    <a:pt x="9264" y="13296"/>
                    <a:pt x="10566" y="14097"/>
                  </a:cubicBezTo>
                  <a:cubicBezTo>
                    <a:pt x="10884" y="14293"/>
                    <a:pt x="11205" y="14480"/>
                    <a:pt x="11534" y="14656"/>
                  </a:cubicBezTo>
                  <a:cubicBezTo>
                    <a:pt x="11961" y="14885"/>
                    <a:pt x="12336" y="14988"/>
                    <a:pt x="12654" y="14988"/>
                  </a:cubicBezTo>
                  <a:cubicBezTo>
                    <a:pt x="13504" y="14988"/>
                    <a:pt x="13942" y="14248"/>
                    <a:pt x="13858" y="13200"/>
                  </a:cubicBezTo>
                  <a:cubicBezTo>
                    <a:pt x="13554" y="11950"/>
                    <a:pt x="12820" y="11054"/>
                    <a:pt x="11670" y="10529"/>
                  </a:cubicBezTo>
                  <a:cubicBezTo>
                    <a:pt x="10273" y="9891"/>
                    <a:pt x="8870" y="9270"/>
                    <a:pt x="7459" y="8666"/>
                  </a:cubicBezTo>
                  <a:cubicBezTo>
                    <a:pt x="6879" y="8416"/>
                    <a:pt x="6341" y="8095"/>
                    <a:pt x="5804" y="7769"/>
                  </a:cubicBezTo>
                  <a:cubicBezTo>
                    <a:pt x="4571" y="7021"/>
                    <a:pt x="4136" y="5794"/>
                    <a:pt x="3915" y="4463"/>
                  </a:cubicBezTo>
                  <a:cubicBezTo>
                    <a:pt x="3787" y="3700"/>
                    <a:pt x="3735" y="2924"/>
                    <a:pt x="3659" y="2153"/>
                  </a:cubicBezTo>
                  <a:cubicBezTo>
                    <a:pt x="3595" y="1512"/>
                    <a:pt x="3425" y="907"/>
                    <a:pt x="3097" y="352"/>
                  </a:cubicBezTo>
                  <a:cubicBezTo>
                    <a:pt x="2733" y="105"/>
                    <a:pt x="2394" y="1"/>
                    <a:pt x="2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37"/>
          <p:cNvGrpSpPr/>
          <p:nvPr/>
        </p:nvGrpSpPr>
        <p:grpSpPr>
          <a:xfrm>
            <a:off x="74286" y="-539214"/>
            <a:ext cx="1002017" cy="1108047"/>
            <a:chOff x="65623" y="-283757"/>
            <a:chExt cx="760083" cy="840512"/>
          </a:xfrm>
        </p:grpSpPr>
        <p:sp>
          <p:nvSpPr>
            <p:cNvPr id="704" name="Google Shape;704;p37"/>
            <p:cNvSpPr/>
            <p:nvPr/>
          </p:nvSpPr>
          <p:spPr>
            <a:xfrm>
              <a:off x="175746" y="-283757"/>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65623" y="-174147"/>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37"/>
          <p:cNvGrpSpPr/>
          <p:nvPr/>
        </p:nvGrpSpPr>
        <p:grpSpPr>
          <a:xfrm>
            <a:off x="-368294" y="612336"/>
            <a:ext cx="943351" cy="1893589"/>
            <a:chOff x="-253872" y="556755"/>
            <a:chExt cx="715582" cy="1436387"/>
          </a:xfrm>
        </p:grpSpPr>
        <p:sp>
          <p:nvSpPr>
            <p:cNvPr id="707" name="Google Shape;707;p37"/>
            <p:cNvSpPr/>
            <p:nvPr/>
          </p:nvSpPr>
          <p:spPr>
            <a:xfrm>
              <a:off x="-253872" y="644802"/>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181703" y="556755"/>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2_1">
    <p:bg>
      <p:bgPr>
        <a:solidFill>
          <a:schemeClr val="dk1"/>
        </a:solidFill>
        <a:effectLst/>
      </p:bgPr>
    </p:bg>
    <p:spTree>
      <p:nvGrpSpPr>
        <p:cNvPr id="1" name="Shape 709"/>
        <p:cNvGrpSpPr/>
        <p:nvPr/>
      </p:nvGrpSpPr>
      <p:grpSpPr>
        <a:xfrm>
          <a:off x="0" y="0"/>
          <a:ext cx="0" cy="0"/>
          <a:chOff x="0" y="0"/>
          <a:chExt cx="0" cy="0"/>
        </a:xfrm>
      </p:grpSpPr>
      <p:grpSp>
        <p:nvGrpSpPr>
          <p:cNvPr id="710" name="Google Shape;710;p38"/>
          <p:cNvGrpSpPr/>
          <p:nvPr/>
        </p:nvGrpSpPr>
        <p:grpSpPr>
          <a:xfrm rot="894266">
            <a:off x="8129829" y="3122400"/>
            <a:ext cx="1495949" cy="2294882"/>
            <a:chOff x="-67986" y="3929608"/>
            <a:chExt cx="670915" cy="1029226"/>
          </a:xfrm>
        </p:grpSpPr>
        <p:sp>
          <p:nvSpPr>
            <p:cNvPr id="711" name="Google Shape;711;p38"/>
            <p:cNvSpPr/>
            <p:nvPr/>
          </p:nvSpPr>
          <p:spPr>
            <a:xfrm>
              <a:off x="261779" y="4682245"/>
              <a:ext cx="299862" cy="17124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8"/>
            <p:cNvSpPr/>
            <p:nvPr/>
          </p:nvSpPr>
          <p:spPr>
            <a:xfrm>
              <a:off x="-66017" y="4769491"/>
              <a:ext cx="273005" cy="189343"/>
            </a:xfrm>
            <a:custGeom>
              <a:avLst/>
              <a:gdLst/>
              <a:ahLst/>
              <a:cxnLst/>
              <a:rect l="l" t="t" r="r" b="b"/>
              <a:pathLst>
                <a:path w="7390" h="5125" extrusionOk="0">
                  <a:moveTo>
                    <a:pt x="6699" y="0"/>
                  </a:moveTo>
                  <a:cubicBezTo>
                    <a:pt x="4956" y="172"/>
                    <a:pt x="3288" y="741"/>
                    <a:pt x="2046" y="2202"/>
                  </a:cubicBezTo>
                  <a:cubicBezTo>
                    <a:pt x="1548" y="2790"/>
                    <a:pt x="1266" y="3559"/>
                    <a:pt x="438" y="3866"/>
                  </a:cubicBezTo>
                  <a:cubicBezTo>
                    <a:pt x="104" y="3990"/>
                    <a:pt x="1" y="4382"/>
                    <a:pt x="203" y="4725"/>
                  </a:cubicBezTo>
                  <a:cubicBezTo>
                    <a:pt x="368" y="5003"/>
                    <a:pt x="613" y="5125"/>
                    <a:pt x="883" y="5125"/>
                  </a:cubicBezTo>
                  <a:cubicBezTo>
                    <a:pt x="1000" y="5125"/>
                    <a:pt x="1122" y="5101"/>
                    <a:pt x="1244" y="5058"/>
                  </a:cubicBezTo>
                  <a:cubicBezTo>
                    <a:pt x="1862" y="4839"/>
                    <a:pt x="2252" y="4345"/>
                    <a:pt x="2554" y="3798"/>
                  </a:cubicBezTo>
                  <a:cubicBezTo>
                    <a:pt x="3296" y="2459"/>
                    <a:pt x="4578" y="1910"/>
                    <a:pt x="5957" y="1499"/>
                  </a:cubicBezTo>
                  <a:cubicBezTo>
                    <a:pt x="6281" y="1403"/>
                    <a:pt x="6637" y="1404"/>
                    <a:pt x="6952" y="1288"/>
                  </a:cubicBezTo>
                  <a:cubicBezTo>
                    <a:pt x="7226" y="1187"/>
                    <a:pt x="7389" y="934"/>
                    <a:pt x="7356" y="620"/>
                  </a:cubicBezTo>
                  <a:cubicBezTo>
                    <a:pt x="7323" y="310"/>
                    <a:pt x="7128" y="121"/>
                    <a:pt x="6699"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8"/>
            <p:cNvSpPr/>
            <p:nvPr/>
          </p:nvSpPr>
          <p:spPr>
            <a:xfrm>
              <a:off x="-67986" y="4370972"/>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8"/>
            <p:cNvSpPr/>
            <p:nvPr/>
          </p:nvSpPr>
          <p:spPr>
            <a:xfrm>
              <a:off x="107338" y="3929608"/>
              <a:ext cx="196239" cy="222668"/>
            </a:xfrm>
            <a:custGeom>
              <a:avLst/>
              <a:gdLst/>
              <a:ahLst/>
              <a:cxnLst/>
              <a:rect l="l" t="t" r="r" b="b"/>
              <a:pathLst>
                <a:path w="5312" h="6027" extrusionOk="0">
                  <a:moveTo>
                    <a:pt x="4303" y="1"/>
                  </a:moveTo>
                  <a:cubicBezTo>
                    <a:pt x="3775" y="1"/>
                    <a:pt x="3589" y="488"/>
                    <a:pt x="3579" y="971"/>
                  </a:cubicBezTo>
                  <a:cubicBezTo>
                    <a:pt x="3548" y="2401"/>
                    <a:pt x="2648" y="3200"/>
                    <a:pt x="1551" y="3880"/>
                  </a:cubicBezTo>
                  <a:cubicBezTo>
                    <a:pt x="1023" y="4207"/>
                    <a:pt x="441" y="4473"/>
                    <a:pt x="142" y="5062"/>
                  </a:cubicBezTo>
                  <a:cubicBezTo>
                    <a:pt x="0" y="5339"/>
                    <a:pt x="40" y="5602"/>
                    <a:pt x="250" y="5840"/>
                  </a:cubicBezTo>
                  <a:cubicBezTo>
                    <a:pt x="369" y="5974"/>
                    <a:pt x="498" y="6027"/>
                    <a:pt x="628" y="6027"/>
                  </a:cubicBezTo>
                  <a:cubicBezTo>
                    <a:pt x="760" y="6027"/>
                    <a:pt x="892" y="5972"/>
                    <a:pt x="1015" y="5890"/>
                  </a:cubicBezTo>
                  <a:cubicBezTo>
                    <a:pt x="1770" y="5391"/>
                    <a:pt x="2525" y="4890"/>
                    <a:pt x="3251" y="4351"/>
                  </a:cubicBezTo>
                  <a:cubicBezTo>
                    <a:pt x="4045" y="3762"/>
                    <a:pt x="4637" y="3021"/>
                    <a:pt x="4781" y="1984"/>
                  </a:cubicBezTo>
                  <a:cubicBezTo>
                    <a:pt x="4841" y="1789"/>
                    <a:pt x="4908" y="1574"/>
                    <a:pt x="4972" y="1358"/>
                  </a:cubicBezTo>
                  <a:cubicBezTo>
                    <a:pt x="5137" y="796"/>
                    <a:pt x="5312" y="172"/>
                    <a:pt x="4489" y="19"/>
                  </a:cubicBezTo>
                  <a:cubicBezTo>
                    <a:pt x="4423" y="7"/>
                    <a:pt x="4361" y="1"/>
                    <a:pt x="430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8"/>
            <p:cNvSpPr/>
            <p:nvPr/>
          </p:nvSpPr>
          <p:spPr>
            <a:xfrm>
              <a:off x="231294" y="4277549"/>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38"/>
          <p:cNvGrpSpPr/>
          <p:nvPr/>
        </p:nvGrpSpPr>
        <p:grpSpPr>
          <a:xfrm rot="894266">
            <a:off x="-205034" y="-148733"/>
            <a:ext cx="1495949" cy="672994"/>
            <a:chOff x="-67986" y="4277549"/>
            <a:chExt cx="670915" cy="301829"/>
          </a:xfrm>
        </p:grpSpPr>
        <p:sp>
          <p:nvSpPr>
            <p:cNvPr id="717" name="Google Shape;717;p38"/>
            <p:cNvSpPr/>
            <p:nvPr/>
          </p:nvSpPr>
          <p:spPr>
            <a:xfrm>
              <a:off x="-67986" y="4370972"/>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8"/>
            <p:cNvSpPr/>
            <p:nvPr/>
          </p:nvSpPr>
          <p:spPr>
            <a:xfrm>
              <a:off x="231294" y="4277549"/>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3"/>
          <p:cNvSpPr/>
          <p:nvPr/>
        </p:nvSpPr>
        <p:spPr>
          <a:xfrm rot="10800000">
            <a:off x="-19050" y="-9975"/>
            <a:ext cx="9182100" cy="5163000"/>
          </a:xfrm>
          <a:prstGeom prst="parallelogram">
            <a:avLst>
              <a:gd name="adj" fmla="val 18735"/>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txBox="1">
            <a:spLocks noGrp="1"/>
          </p:cNvSpPr>
          <p:nvPr>
            <p:ph type="subTitle" idx="1"/>
          </p:nvPr>
        </p:nvSpPr>
        <p:spPr>
          <a:xfrm rot="579">
            <a:off x="2790900" y="3746500"/>
            <a:ext cx="35622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49" name="Google Shape;49;p3"/>
          <p:cNvGrpSpPr/>
          <p:nvPr/>
        </p:nvGrpSpPr>
        <p:grpSpPr>
          <a:xfrm>
            <a:off x="-12" y="-33579"/>
            <a:ext cx="1064163" cy="1147177"/>
            <a:chOff x="-115837" y="3929608"/>
            <a:chExt cx="1064163" cy="1147177"/>
          </a:xfrm>
        </p:grpSpPr>
        <p:sp>
          <p:nvSpPr>
            <p:cNvPr id="50" name="Google Shape;50;p3"/>
            <p:cNvSpPr/>
            <p:nvPr/>
          </p:nvSpPr>
          <p:spPr>
            <a:xfrm>
              <a:off x="325694" y="4589955"/>
              <a:ext cx="189663" cy="290720"/>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325704" y="4277420"/>
              <a:ext cx="299862" cy="17124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15837" y="4861823"/>
              <a:ext cx="273005" cy="189343"/>
            </a:xfrm>
            <a:custGeom>
              <a:avLst/>
              <a:gdLst/>
              <a:ahLst/>
              <a:cxnLst/>
              <a:rect l="l" t="t" r="r" b="b"/>
              <a:pathLst>
                <a:path w="7390" h="5125" extrusionOk="0">
                  <a:moveTo>
                    <a:pt x="6699" y="0"/>
                  </a:moveTo>
                  <a:cubicBezTo>
                    <a:pt x="4956" y="172"/>
                    <a:pt x="3288" y="741"/>
                    <a:pt x="2046" y="2202"/>
                  </a:cubicBezTo>
                  <a:cubicBezTo>
                    <a:pt x="1548" y="2790"/>
                    <a:pt x="1266" y="3559"/>
                    <a:pt x="438" y="3866"/>
                  </a:cubicBezTo>
                  <a:cubicBezTo>
                    <a:pt x="104" y="3990"/>
                    <a:pt x="1" y="4382"/>
                    <a:pt x="203" y="4725"/>
                  </a:cubicBezTo>
                  <a:cubicBezTo>
                    <a:pt x="368" y="5003"/>
                    <a:pt x="613" y="5125"/>
                    <a:pt x="883" y="5125"/>
                  </a:cubicBezTo>
                  <a:cubicBezTo>
                    <a:pt x="1000" y="5125"/>
                    <a:pt x="1122" y="5101"/>
                    <a:pt x="1244" y="5058"/>
                  </a:cubicBezTo>
                  <a:cubicBezTo>
                    <a:pt x="1862" y="4839"/>
                    <a:pt x="2252" y="4345"/>
                    <a:pt x="2554" y="3798"/>
                  </a:cubicBezTo>
                  <a:cubicBezTo>
                    <a:pt x="3296" y="2459"/>
                    <a:pt x="4578" y="1910"/>
                    <a:pt x="5957" y="1499"/>
                  </a:cubicBezTo>
                  <a:cubicBezTo>
                    <a:pt x="6281" y="1403"/>
                    <a:pt x="6637" y="1404"/>
                    <a:pt x="6952" y="1288"/>
                  </a:cubicBezTo>
                  <a:cubicBezTo>
                    <a:pt x="7226" y="1187"/>
                    <a:pt x="7389" y="934"/>
                    <a:pt x="7356" y="620"/>
                  </a:cubicBezTo>
                  <a:cubicBezTo>
                    <a:pt x="7323" y="310"/>
                    <a:pt x="7128" y="121"/>
                    <a:pt x="6699"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15832" y="4366779"/>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07338" y="3929608"/>
              <a:ext cx="196239" cy="222668"/>
            </a:xfrm>
            <a:custGeom>
              <a:avLst/>
              <a:gdLst/>
              <a:ahLst/>
              <a:cxnLst/>
              <a:rect l="l" t="t" r="r" b="b"/>
              <a:pathLst>
                <a:path w="5312" h="6027" extrusionOk="0">
                  <a:moveTo>
                    <a:pt x="4303" y="1"/>
                  </a:moveTo>
                  <a:cubicBezTo>
                    <a:pt x="3775" y="1"/>
                    <a:pt x="3589" y="488"/>
                    <a:pt x="3579" y="971"/>
                  </a:cubicBezTo>
                  <a:cubicBezTo>
                    <a:pt x="3548" y="2401"/>
                    <a:pt x="2648" y="3200"/>
                    <a:pt x="1551" y="3880"/>
                  </a:cubicBezTo>
                  <a:cubicBezTo>
                    <a:pt x="1023" y="4207"/>
                    <a:pt x="441" y="4473"/>
                    <a:pt x="142" y="5062"/>
                  </a:cubicBezTo>
                  <a:cubicBezTo>
                    <a:pt x="0" y="5339"/>
                    <a:pt x="40" y="5602"/>
                    <a:pt x="250" y="5840"/>
                  </a:cubicBezTo>
                  <a:cubicBezTo>
                    <a:pt x="369" y="5974"/>
                    <a:pt x="498" y="6027"/>
                    <a:pt x="628" y="6027"/>
                  </a:cubicBezTo>
                  <a:cubicBezTo>
                    <a:pt x="760" y="6027"/>
                    <a:pt x="892" y="5972"/>
                    <a:pt x="1015" y="5890"/>
                  </a:cubicBezTo>
                  <a:cubicBezTo>
                    <a:pt x="1770" y="5391"/>
                    <a:pt x="2525" y="4890"/>
                    <a:pt x="3251" y="4351"/>
                  </a:cubicBezTo>
                  <a:cubicBezTo>
                    <a:pt x="4045" y="3762"/>
                    <a:pt x="4637" y="3021"/>
                    <a:pt x="4781" y="1984"/>
                  </a:cubicBezTo>
                  <a:cubicBezTo>
                    <a:pt x="4841" y="1789"/>
                    <a:pt x="4908" y="1574"/>
                    <a:pt x="4972" y="1358"/>
                  </a:cubicBezTo>
                  <a:cubicBezTo>
                    <a:pt x="5137" y="796"/>
                    <a:pt x="5312" y="172"/>
                    <a:pt x="4489" y="19"/>
                  </a:cubicBezTo>
                  <a:cubicBezTo>
                    <a:pt x="4423" y="7"/>
                    <a:pt x="4361" y="1"/>
                    <a:pt x="430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576691" y="4902561"/>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648050" y="4575170"/>
              <a:ext cx="174986" cy="177308"/>
            </a:xfrm>
            <a:custGeom>
              <a:avLst/>
              <a:gdLst/>
              <a:ahLst/>
              <a:cxnLst/>
              <a:rect l="l" t="t" r="r" b="b"/>
              <a:pathLst>
                <a:path w="4370" h="4428" extrusionOk="0">
                  <a:moveTo>
                    <a:pt x="3617" y="1"/>
                  </a:moveTo>
                  <a:cubicBezTo>
                    <a:pt x="3487" y="1"/>
                    <a:pt x="3359" y="47"/>
                    <a:pt x="3244" y="107"/>
                  </a:cubicBezTo>
                  <a:cubicBezTo>
                    <a:pt x="2451" y="526"/>
                    <a:pt x="1620" y="877"/>
                    <a:pt x="946" y="1500"/>
                  </a:cubicBezTo>
                  <a:cubicBezTo>
                    <a:pt x="325" y="2076"/>
                    <a:pt x="125" y="2815"/>
                    <a:pt x="39" y="3603"/>
                  </a:cubicBezTo>
                  <a:cubicBezTo>
                    <a:pt x="0" y="3954"/>
                    <a:pt x="107" y="4292"/>
                    <a:pt x="498" y="4400"/>
                  </a:cubicBezTo>
                  <a:cubicBezTo>
                    <a:pt x="567" y="4418"/>
                    <a:pt x="633" y="4427"/>
                    <a:pt x="697" y="4427"/>
                  </a:cubicBezTo>
                  <a:cubicBezTo>
                    <a:pt x="993" y="4427"/>
                    <a:pt x="1219" y="4231"/>
                    <a:pt x="1262" y="3939"/>
                  </a:cubicBezTo>
                  <a:cubicBezTo>
                    <a:pt x="1456" y="2594"/>
                    <a:pt x="2412" y="1971"/>
                    <a:pt x="3520" y="1453"/>
                  </a:cubicBezTo>
                  <a:cubicBezTo>
                    <a:pt x="3765" y="1338"/>
                    <a:pt x="4015" y="1150"/>
                    <a:pt x="4157" y="929"/>
                  </a:cubicBezTo>
                  <a:cubicBezTo>
                    <a:pt x="4370" y="598"/>
                    <a:pt x="4214" y="292"/>
                    <a:pt x="3890" y="78"/>
                  </a:cubicBezTo>
                  <a:cubicBezTo>
                    <a:pt x="3799" y="23"/>
                    <a:pt x="3708" y="1"/>
                    <a:pt x="3617"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3"/>
          <p:cNvGrpSpPr/>
          <p:nvPr/>
        </p:nvGrpSpPr>
        <p:grpSpPr>
          <a:xfrm>
            <a:off x="7821441" y="4320558"/>
            <a:ext cx="1216320" cy="904790"/>
            <a:chOff x="-393284" y="4253845"/>
            <a:chExt cx="1216320" cy="904790"/>
          </a:xfrm>
        </p:grpSpPr>
        <p:sp>
          <p:nvSpPr>
            <p:cNvPr id="58" name="Google Shape;58;p3"/>
            <p:cNvSpPr/>
            <p:nvPr/>
          </p:nvSpPr>
          <p:spPr>
            <a:xfrm>
              <a:off x="72957" y="4310680"/>
              <a:ext cx="189663" cy="290720"/>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15354" y="4253845"/>
              <a:ext cx="299862" cy="17124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15837" y="4861823"/>
              <a:ext cx="273005" cy="189343"/>
            </a:xfrm>
            <a:custGeom>
              <a:avLst/>
              <a:gdLst/>
              <a:ahLst/>
              <a:cxnLst/>
              <a:rect l="l" t="t" r="r" b="b"/>
              <a:pathLst>
                <a:path w="7390" h="5125" extrusionOk="0">
                  <a:moveTo>
                    <a:pt x="6699" y="0"/>
                  </a:moveTo>
                  <a:cubicBezTo>
                    <a:pt x="4956" y="172"/>
                    <a:pt x="3288" y="741"/>
                    <a:pt x="2046" y="2202"/>
                  </a:cubicBezTo>
                  <a:cubicBezTo>
                    <a:pt x="1548" y="2790"/>
                    <a:pt x="1266" y="3559"/>
                    <a:pt x="438" y="3866"/>
                  </a:cubicBezTo>
                  <a:cubicBezTo>
                    <a:pt x="104" y="3990"/>
                    <a:pt x="1" y="4382"/>
                    <a:pt x="203" y="4725"/>
                  </a:cubicBezTo>
                  <a:cubicBezTo>
                    <a:pt x="368" y="5003"/>
                    <a:pt x="613" y="5125"/>
                    <a:pt x="883" y="5125"/>
                  </a:cubicBezTo>
                  <a:cubicBezTo>
                    <a:pt x="1000" y="5125"/>
                    <a:pt x="1122" y="5101"/>
                    <a:pt x="1244" y="5058"/>
                  </a:cubicBezTo>
                  <a:cubicBezTo>
                    <a:pt x="1862" y="4839"/>
                    <a:pt x="2252" y="4345"/>
                    <a:pt x="2554" y="3798"/>
                  </a:cubicBezTo>
                  <a:cubicBezTo>
                    <a:pt x="3296" y="2459"/>
                    <a:pt x="4578" y="1910"/>
                    <a:pt x="5957" y="1499"/>
                  </a:cubicBezTo>
                  <a:cubicBezTo>
                    <a:pt x="6281" y="1403"/>
                    <a:pt x="6637" y="1404"/>
                    <a:pt x="6952" y="1288"/>
                  </a:cubicBezTo>
                  <a:cubicBezTo>
                    <a:pt x="7226" y="1187"/>
                    <a:pt x="7389" y="934"/>
                    <a:pt x="7356" y="620"/>
                  </a:cubicBezTo>
                  <a:cubicBezTo>
                    <a:pt x="7323" y="310"/>
                    <a:pt x="7128" y="121"/>
                    <a:pt x="6699"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532193" y="4950229"/>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357213" y="4576321"/>
              <a:ext cx="196239" cy="222668"/>
            </a:xfrm>
            <a:custGeom>
              <a:avLst/>
              <a:gdLst/>
              <a:ahLst/>
              <a:cxnLst/>
              <a:rect l="l" t="t" r="r" b="b"/>
              <a:pathLst>
                <a:path w="5312" h="6027" extrusionOk="0">
                  <a:moveTo>
                    <a:pt x="4303" y="1"/>
                  </a:moveTo>
                  <a:cubicBezTo>
                    <a:pt x="3775" y="1"/>
                    <a:pt x="3589" y="488"/>
                    <a:pt x="3579" y="971"/>
                  </a:cubicBezTo>
                  <a:cubicBezTo>
                    <a:pt x="3548" y="2401"/>
                    <a:pt x="2648" y="3200"/>
                    <a:pt x="1551" y="3880"/>
                  </a:cubicBezTo>
                  <a:cubicBezTo>
                    <a:pt x="1023" y="4207"/>
                    <a:pt x="441" y="4473"/>
                    <a:pt x="142" y="5062"/>
                  </a:cubicBezTo>
                  <a:cubicBezTo>
                    <a:pt x="0" y="5339"/>
                    <a:pt x="40" y="5602"/>
                    <a:pt x="250" y="5840"/>
                  </a:cubicBezTo>
                  <a:cubicBezTo>
                    <a:pt x="369" y="5974"/>
                    <a:pt x="498" y="6027"/>
                    <a:pt x="628" y="6027"/>
                  </a:cubicBezTo>
                  <a:cubicBezTo>
                    <a:pt x="760" y="6027"/>
                    <a:pt x="892" y="5972"/>
                    <a:pt x="1015" y="5890"/>
                  </a:cubicBezTo>
                  <a:cubicBezTo>
                    <a:pt x="1770" y="5391"/>
                    <a:pt x="2525" y="4890"/>
                    <a:pt x="3251" y="4351"/>
                  </a:cubicBezTo>
                  <a:cubicBezTo>
                    <a:pt x="4045" y="3762"/>
                    <a:pt x="4637" y="3021"/>
                    <a:pt x="4781" y="1984"/>
                  </a:cubicBezTo>
                  <a:cubicBezTo>
                    <a:pt x="4841" y="1789"/>
                    <a:pt x="4908" y="1574"/>
                    <a:pt x="4972" y="1358"/>
                  </a:cubicBezTo>
                  <a:cubicBezTo>
                    <a:pt x="5137" y="796"/>
                    <a:pt x="5312" y="172"/>
                    <a:pt x="4489" y="19"/>
                  </a:cubicBezTo>
                  <a:cubicBezTo>
                    <a:pt x="4423" y="7"/>
                    <a:pt x="4361" y="1"/>
                    <a:pt x="430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93284" y="4576711"/>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648050" y="4575170"/>
              <a:ext cx="174986" cy="177308"/>
            </a:xfrm>
            <a:custGeom>
              <a:avLst/>
              <a:gdLst/>
              <a:ahLst/>
              <a:cxnLst/>
              <a:rect l="l" t="t" r="r" b="b"/>
              <a:pathLst>
                <a:path w="4370" h="4428" extrusionOk="0">
                  <a:moveTo>
                    <a:pt x="3617" y="1"/>
                  </a:moveTo>
                  <a:cubicBezTo>
                    <a:pt x="3487" y="1"/>
                    <a:pt x="3359" y="47"/>
                    <a:pt x="3244" y="107"/>
                  </a:cubicBezTo>
                  <a:cubicBezTo>
                    <a:pt x="2451" y="526"/>
                    <a:pt x="1620" y="877"/>
                    <a:pt x="946" y="1500"/>
                  </a:cubicBezTo>
                  <a:cubicBezTo>
                    <a:pt x="325" y="2076"/>
                    <a:pt x="125" y="2815"/>
                    <a:pt x="39" y="3603"/>
                  </a:cubicBezTo>
                  <a:cubicBezTo>
                    <a:pt x="0" y="3954"/>
                    <a:pt x="107" y="4292"/>
                    <a:pt x="498" y="4400"/>
                  </a:cubicBezTo>
                  <a:cubicBezTo>
                    <a:pt x="567" y="4418"/>
                    <a:pt x="633" y="4427"/>
                    <a:pt x="697" y="4427"/>
                  </a:cubicBezTo>
                  <a:cubicBezTo>
                    <a:pt x="993" y="4427"/>
                    <a:pt x="1219" y="4231"/>
                    <a:pt x="1262" y="3939"/>
                  </a:cubicBezTo>
                  <a:cubicBezTo>
                    <a:pt x="1456" y="2594"/>
                    <a:pt x="2412" y="1971"/>
                    <a:pt x="3520" y="1453"/>
                  </a:cubicBezTo>
                  <a:cubicBezTo>
                    <a:pt x="3765" y="1338"/>
                    <a:pt x="4015" y="1150"/>
                    <a:pt x="4157" y="929"/>
                  </a:cubicBezTo>
                  <a:cubicBezTo>
                    <a:pt x="4370" y="598"/>
                    <a:pt x="4214" y="292"/>
                    <a:pt x="3890" y="78"/>
                  </a:cubicBezTo>
                  <a:cubicBezTo>
                    <a:pt x="3799" y="23"/>
                    <a:pt x="3708" y="1"/>
                    <a:pt x="361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3"/>
          <p:cNvSpPr/>
          <p:nvPr/>
        </p:nvSpPr>
        <p:spPr>
          <a:xfrm>
            <a:off x="763868" y="105816"/>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txBox="1">
            <a:spLocks noGrp="1"/>
          </p:cNvSpPr>
          <p:nvPr>
            <p:ph type="title"/>
          </p:nvPr>
        </p:nvSpPr>
        <p:spPr>
          <a:xfrm>
            <a:off x="2514750" y="2242675"/>
            <a:ext cx="4114800" cy="139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7200"/>
            </a:lvl1pPr>
            <a:lvl2pPr lvl="1" algn="ctr">
              <a:spcBef>
                <a:spcPts val="0"/>
              </a:spcBef>
              <a:spcAft>
                <a:spcPts val="0"/>
              </a:spcAft>
              <a:buClr>
                <a:schemeClr val="accent6"/>
              </a:buClr>
              <a:buSzPts val="7200"/>
              <a:buNone/>
              <a:defRPr sz="7200">
                <a:solidFill>
                  <a:schemeClr val="accent6"/>
                </a:solidFill>
              </a:defRPr>
            </a:lvl2pPr>
            <a:lvl3pPr lvl="2" algn="ctr">
              <a:spcBef>
                <a:spcPts val="0"/>
              </a:spcBef>
              <a:spcAft>
                <a:spcPts val="0"/>
              </a:spcAft>
              <a:buClr>
                <a:schemeClr val="accent6"/>
              </a:buClr>
              <a:buSzPts val="7200"/>
              <a:buNone/>
              <a:defRPr sz="7200">
                <a:solidFill>
                  <a:schemeClr val="accent6"/>
                </a:solidFill>
              </a:defRPr>
            </a:lvl3pPr>
            <a:lvl4pPr lvl="3" algn="ctr">
              <a:spcBef>
                <a:spcPts val="0"/>
              </a:spcBef>
              <a:spcAft>
                <a:spcPts val="0"/>
              </a:spcAft>
              <a:buClr>
                <a:schemeClr val="accent6"/>
              </a:buClr>
              <a:buSzPts val="7200"/>
              <a:buNone/>
              <a:defRPr sz="7200">
                <a:solidFill>
                  <a:schemeClr val="accent6"/>
                </a:solidFill>
              </a:defRPr>
            </a:lvl4pPr>
            <a:lvl5pPr lvl="4" algn="ctr">
              <a:spcBef>
                <a:spcPts val="0"/>
              </a:spcBef>
              <a:spcAft>
                <a:spcPts val="0"/>
              </a:spcAft>
              <a:buClr>
                <a:schemeClr val="accent6"/>
              </a:buClr>
              <a:buSzPts val="7200"/>
              <a:buNone/>
              <a:defRPr sz="7200">
                <a:solidFill>
                  <a:schemeClr val="accent6"/>
                </a:solidFill>
              </a:defRPr>
            </a:lvl5pPr>
            <a:lvl6pPr lvl="5" algn="ctr">
              <a:spcBef>
                <a:spcPts val="0"/>
              </a:spcBef>
              <a:spcAft>
                <a:spcPts val="0"/>
              </a:spcAft>
              <a:buClr>
                <a:schemeClr val="accent6"/>
              </a:buClr>
              <a:buSzPts val="7200"/>
              <a:buNone/>
              <a:defRPr sz="7200">
                <a:solidFill>
                  <a:schemeClr val="accent6"/>
                </a:solidFill>
              </a:defRPr>
            </a:lvl6pPr>
            <a:lvl7pPr lvl="6" algn="ctr">
              <a:spcBef>
                <a:spcPts val="0"/>
              </a:spcBef>
              <a:spcAft>
                <a:spcPts val="0"/>
              </a:spcAft>
              <a:buClr>
                <a:schemeClr val="accent6"/>
              </a:buClr>
              <a:buSzPts val="7200"/>
              <a:buNone/>
              <a:defRPr sz="7200">
                <a:solidFill>
                  <a:schemeClr val="accent6"/>
                </a:solidFill>
              </a:defRPr>
            </a:lvl7pPr>
            <a:lvl8pPr lvl="7" algn="ctr">
              <a:spcBef>
                <a:spcPts val="0"/>
              </a:spcBef>
              <a:spcAft>
                <a:spcPts val="0"/>
              </a:spcAft>
              <a:buClr>
                <a:schemeClr val="accent6"/>
              </a:buClr>
              <a:buSzPts val="7200"/>
              <a:buNone/>
              <a:defRPr sz="7200">
                <a:solidFill>
                  <a:schemeClr val="accent6"/>
                </a:solidFill>
              </a:defRPr>
            </a:lvl8pPr>
            <a:lvl9pPr lvl="8" algn="ctr">
              <a:spcBef>
                <a:spcPts val="0"/>
              </a:spcBef>
              <a:spcAft>
                <a:spcPts val="0"/>
              </a:spcAft>
              <a:buClr>
                <a:schemeClr val="accent6"/>
              </a:buClr>
              <a:buSzPts val="7200"/>
              <a:buNone/>
              <a:defRPr sz="7200">
                <a:solidFill>
                  <a:schemeClr val="accent6"/>
                </a:solidFill>
              </a:defRPr>
            </a:lvl9pPr>
          </a:lstStyle>
          <a:p>
            <a:endParaRPr/>
          </a:p>
        </p:txBody>
      </p:sp>
      <p:sp>
        <p:nvSpPr>
          <p:cNvPr id="67" name="Google Shape;67;p3"/>
          <p:cNvSpPr txBox="1">
            <a:spLocks noGrp="1"/>
          </p:cNvSpPr>
          <p:nvPr>
            <p:ph type="title" idx="2" hasCustomPrompt="1"/>
          </p:nvPr>
        </p:nvSpPr>
        <p:spPr>
          <a:xfrm rot="354">
            <a:off x="3115200" y="540150"/>
            <a:ext cx="2913600" cy="2008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5000"/>
              <a:buNone/>
              <a:defRPr sz="15000">
                <a:solidFill>
                  <a:schemeClr val="accent6"/>
                </a:solidFill>
              </a:defRPr>
            </a:lvl1pPr>
            <a:lvl2pPr lvl="1" algn="ctr" rtl="0">
              <a:spcBef>
                <a:spcPts val="0"/>
              </a:spcBef>
              <a:spcAft>
                <a:spcPts val="0"/>
              </a:spcAft>
              <a:buSzPts val="15000"/>
              <a:buNone/>
              <a:defRPr sz="15000"/>
            </a:lvl2pPr>
            <a:lvl3pPr lvl="2" algn="ctr" rtl="0">
              <a:spcBef>
                <a:spcPts val="0"/>
              </a:spcBef>
              <a:spcAft>
                <a:spcPts val="0"/>
              </a:spcAft>
              <a:buSzPts val="15000"/>
              <a:buNone/>
              <a:defRPr sz="15000"/>
            </a:lvl3pPr>
            <a:lvl4pPr lvl="3" algn="ctr" rtl="0">
              <a:spcBef>
                <a:spcPts val="0"/>
              </a:spcBef>
              <a:spcAft>
                <a:spcPts val="0"/>
              </a:spcAft>
              <a:buSzPts val="15000"/>
              <a:buNone/>
              <a:defRPr sz="15000"/>
            </a:lvl4pPr>
            <a:lvl5pPr lvl="4" algn="ctr" rtl="0">
              <a:spcBef>
                <a:spcPts val="0"/>
              </a:spcBef>
              <a:spcAft>
                <a:spcPts val="0"/>
              </a:spcAft>
              <a:buSzPts val="15000"/>
              <a:buNone/>
              <a:defRPr sz="15000"/>
            </a:lvl5pPr>
            <a:lvl6pPr lvl="5" algn="ctr" rtl="0">
              <a:spcBef>
                <a:spcPts val="0"/>
              </a:spcBef>
              <a:spcAft>
                <a:spcPts val="0"/>
              </a:spcAft>
              <a:buSzPts val="15000"/>
              <a:buNone/>
              <a:defRPr sz="15000"/>
            </a:lvl6pPr>
            <a:lvl7pPr lvl="6" algn="ctr" rtl="0">
              <a:spcBef>
                <a:spcPts val="0"/>
              </a:spcBef>
              <a:spcAft>
                <a:spcPts val="0"/>
              </a:spcAft>
              <a:buSzPts val="15000"/>
              <a:buNone/>
              <a:defRPr sz="15000"/>
            </a:lvl7pPr>
            <a:lvl8pPr lvl="7" algn="ctr" rtl="0">
              <a:spcBef>
                <a:spcPts val="0"/>
              </a:spcBef>
              <a:spcAft>
                <a:spcPts val="0"/>
              </a:spcAft>
              <a:buSzPts val="15000"/>
              <a:buNone/>
              <a:defRPr sz="15000"/>
            </a:lvl8pPr>
            <a:lvl9pPr lvl="8" algn="ctr" rtl="0">
              <a:spcBef>
                <a:spcPts val="0"/>
              </a:spcBef>
              <a:spcAft>
                <a:spcPts val="0"/>
              </a:spcAft>
              <a:buSzPts val="15000"/>
              <a:buNone/>
              <a:defRPr sz="15000"/>
            </a:lvl9pPr>
          </a:lstStyle>
          <a:p>
            <a:r>
              <a:t>xx%</a:t>
            </a:r>
          </a:p>
        </p:txBody>
      </p:sp>
      <p:grpSp>
        <p:nvGrpSpPr>
          <p:cNvPr id="68" name="Google Shape;68;p3"/>
          <p:cNvGrpSpPr/>
          <p:nvPr/>
        </p:nvGrpSpPr>
        <p:grpSpPr>
          <a:xfrm>
            <a:off x="7494180" y="1029569"/>
            <a:ext cx="978302" cy="1081823"/>
            <a:chOff x="8637873" y="1943393"/>
            <a:chExt cx="760083" cy="840512"/>
          </a:xfrm>
        </p:grpSpPr>
        <p:sp>
          <p:nvSpPr>
            <p:cNvPr id="69" name="Google Shape;69;p3"/>
            <p:cNvSpPr/>
            <p:nvPr/>
          </p:nvSpPr>
          <p:spPr>
            <a:xfrm>
              <a:off x="8747996" y="1943393"/>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8637873" y="2053003"/>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6527018" y="41872"/>
            <a:ext cx="1468197" cy="914116"/>
            <a:chOff x="7628172" y="4030315"/>
            <a:chExt cx="1140701" cy="710214"/>
          </a:xfrm>
        </p:grpSpPr>
        <p:sp>
          <p:nvSpPr>
            <p:cNvPr id="72" name="Google Shape;72;p3"/>
            <p:cNvSpPr/>
            <p:nvPr/>
          </p:nvSpPr>
          <p:spPr>
            <a:xfrm>
              <a:off x="7679460" y="4129229"/>
              <a:ext cx="1006457" cy="611301"/>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628172" y="4030315"/>
              <a:ext cx="1140701" cy="669792"/>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3"/>
          <p:cNvGrpSpPr/>
          <p:nvPr/>
        </p:nvGrpSpPr>
        <p:grpSpPr>
          <a:xfrm>
            <a:off x="7913876" y="-425454"/>
            <a:ext cx="921025" cy="1848774"/>
            <a:chOff x="8318378" y="2783905"/>
            <a:chExt cx="715582" cy="1436387"/>
          </a:xfrm>
        </p:grpSpPr>
        <p:sp>
          <p:nvSpPr>
            <p:cNvPr id="75" name="Google Shape;75;p3"/>
            <p:cNvSpPr/>
            <p:nvPr/>
          </p:nvSpPr>
          <p:spPr>
            <a:xfrm>
              <a:off x="8318378" y="2871952"/>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390547" y="2783905"/>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a:off x="173833" y="4077016"/>
            <a:ext cx="1170470" cy="912202"/>
            <a:chOff x="7156557" y="4340955"/>
            <a:chExt cx="911297" cy="710216"/>
          </a:xfrm>
        </p:grpSpPr>
        <p:sp>
          <p:nvSpPr>
            <p:cNvPr id="78" name="Google Shape;78;p3"/>
            <p:cNvSpPr/>
            <p:nvPr/>
          </p:nvSpPr>
          <p:spPr>
            <a:xfrm>
              <a:off x="7250836" y="4356023"/>
              <a:ext cx="817018" cy="635447"/>
            </a:xfrm>
            <a:custGeom>
              <a:avLst/>
              <a:gdLst/>
              <a:ahLst/>
              <a:cxnLst/>
              <a:rect l="l" t="t" r="r" b="b"/>
              <a:pathLst>
                <a:path w="13077" h="13411" extrusionOk="0">
                  <a:moveTo>
                    <a:pt x="1347" y="0"/>
                  </a:moveTo>
                  <a:cubicBezTo>
                    <a:pt x="1133" y="0"/>
                    <a:pt x="811" y="71"/>
                    <a:pt x="527" y="423"/>
                  </a:cubicBezTo>
                  <a:lnTo>
                    <a:pt x="513" y="426"/>
                  </a:lnTo>
                  <a:cubicBezTo>
                    <a:pt x="257" y="765"/>
                    <a:pt x="118" y="1135"/>
                    <a:pt x="56" y="1535"/>
                  </a:cubicBezTo>
                  <a:cubicBezTo>
                    <a:pt x="46" y="1575"/>
                    <a:pt x="37" y="1616"/>
                    <a:pt x="30" y="1660"/>
                  </a:cubicBezTo>
                  <a:lnTo>
                    <a:pt x="36" y="1678"/>
                  </a:lnTo>
                  <a:cubicBezTo>
                    <a:pt x="22" y="1811"/>
                    <a:pt x="14" y="1946"/>
                    <a:pt x="13" y="2079"/>
                  </a:cubicBezTo>
                  <a:cubicBezTo>
                    <a:pt x="0" y="3861"/>
                    <a:pt x="438" y="5538"/>
                    <a:pt x="1219" y="7112"/>
                  </a:cubicBezTo>
                  <a:cubicBezTo>
                    <a:pt x="2089" y="8863"/>
                    <a:pt x="3526" y="9972"/>
                    <a:pt x="5344" y="10586"/>
                  </a:cubicBezTo>
                  <a:cubicBezTo>
                    <a:pt x="5961" y="10794"/>
                    <a:pt x="6577" y="11012"/>
                    <a:pt x="7206" y="11169"/>
                  </a:cubicBezTo>
                  <a:cubicBezTo>
                    <a:pt x="8065" y="11384"/>
                    <a:pt x="8802" y="11794"/>
                    <a:pt x="9442" y="12404"/>
                  </a:cubicBezTo>
                  <a:cubicBezTo>
                    <a:pt x="9627" y="12583"/>
                    <a:pt x="9825" y="12746"/>
                    <a:pt x="10020" y="12914"/>
                  </a:cubicBezTo>
                  <a:cubicBezTo>
                    <a:pt x="10378" y="13221"/>
                    <a:pt x="10768" y="13411"/>
                    <a:pt x="11208" y="13411"/>
                  </a:cubicBezTo>
                  <a:cubicBezTo>
                    <a:pt x="11344" y="13411"/>
                    <a:pt x="11485" y="13393"/>
                    <a:pt x="11631" y="13355"/>
                  </a:cubicBezTo>
                  <a:cubicBezTo>
                    <a:pt x="11894" y="13229"/>
                    <a:pt x="12135" y="13063"/>
                    <a:pt x="12343" y="12860"/>
                  </a:cubicBezTo>
                  <a:cubicBezTo>
                    <a:pt x="12345" y="12867"/>
                    <a:pt x="12348" y="12875"/>
                    <a:pt x="12349" y="12881"/>
                  </a:cubicBezTo>
                  <a:cubicBezTo>
                    <a:pt x="12989" y="12190"/>
                    <a:pt x="13076" y="11315"/>
                    <a:pt x="12464" y="10676"/>
                  </a:cubicBezTo>
                  <a:cubicBezTo>
                    <a:pt x="11374" y="9542"/>
                    <a:pt x="10214" y="8495"/>
                    <a:pt x="8636" y="8075"/>
                  </a:cubicBezTo>
                  <a:cubicBezTo>
                    <a:pt x="7874" y="7872"/>
                    <a:pt x="7126" y="7611"/>
                    <a:pt x="6375" y="7364"/>
                  </a:cubicBezTo>
                  <a:cubicBezTo>
                    <a:pt x="5333" y="7021"/>
                    <a:pt x="4535" y="6367"/>
                    <a:pt x="4032" y="5375"/>
                  </a:cubicBezTo>
                  <a:cubicBezTo>
                    <a:pt x="3433" y="4193"/>
                    <a:pt x="3004" y="2959"/>
                    <a:pt x="2999" y="1604"/>
                  </a:cubicBezTo>
                  <a:cubicBezTo>
                    <a:pt x="2996" y="620"/>
                    <a:pt x="2585" y="173"/>
                    <a:pt x="1588" y="33"/>
                  </a:cubicBezTo>
                  <a:cubicBezTo>
                    <a:pt x="1588" y="33"/>
                    <a:pt x="1492" y="0"/>
                    <a:pt x="134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156557" y="4340955"/>
              <a:ext cx="871124" cy="710216"/>
            </a:xfrm>
            <a:custGeom>
              <a:avLst/>
              <a:gdLst/>
              <a:ahLst/>
              <a:cxnLst/>
              <a:rect l="l" t="t" r="r" b="b"/>
              <a:pathLst>
                <a:path w="13943" h="14989" extrusionOk="0">
                  <a:moveTo>
                    <a:pt x="2209" y="719"/>
                  </a:moveTo>
                  <a:cubicBezTo>
                    <a:pt x="2532" y="719"/>
                    <a:pt x="2681" y="979"/>
                    <a:pt x="2778" y="1284"/>
                  </a:cubicBezTo>
                  <a:cubicBezTo>
                    <a:pt x="2966" y="1870"/>
                    <a:pt x="3038" y="2477"/>
                    <a:pt x="3086" y="3090"/>
                  </a:cubicBezTo>
                  <a:cubicBezTo>
                    <a:pt x="3153" y="3933"/>
                    <a:pt x="3239" y="4772"/>
                    <a:pt x="3469" y="5595"/>
                  </a:cubicBezTo>
                  <a:cubicBezTo>
                    <a:pt x="3827" y="6887"/>
                    <a:pt x="4561" y="7852"/>
                    <a:pt x="5705" y="8534"/>
                  </a:cubicBezTo>
                  <a:cubicBezTo>
                    <a:pt x="6430" y="8967"/>
                    <a:pt x="7198" y="9298"/>
                    <a:pt x="7962" y="9637"/>
                  </a:cubicBezTo>
                  <a:cubicBezTo>
                    <a:pt x="9048" y="10119"/>
                    <a:pt x="10137" y="10590"/>
                    <a:pt x="11222" y="11071"/>
                  </a:cubicBezTo>
                  <a:cubicBezTo>
                    <a:pt x="11969" y="11401"/>
                    <a:pt x="12574" y="11893"/>
                    <a:pt x="12938" y="12652"/>
                  </a:cubicBezTo>
                  <a:cubicBezTo>
                    <a:pt x="13092" y="12976"/>
                    <a:pt x="13207" y="13305"/>
                    <a:pt x="13140" y="13673"/>
                  </a:cubicBezTo>
                  <a:cubicBezTo>
                    <a:pt x="13005" y="14136"/>
                    <a:pt x="12934" y="14270"/>
                    <a:pt x="12678" y="14270"/>
                  </a:cubicBezTo>
                  <a:cubicBezTo>
                    <a:pt x="12579" y="14270"/>
                    <a:pt x="12453" y="14250"/>
                    <a:pt x="12285" y="14222"/>
                  </a:cubicBezTo>
                  <a:cubicBezTo>
                    <a:pt x="11681" y="14121"/>
                    <a:pt x="11228" y="13750"/>
                    <a:pt x="10733" y="13455"/>
                  </a:cubicBezTo>
                  <a:cubicBezTo>
                    <a:pt x="9548" y="12748"/>
                    <a:pt x="8297" y="12226"/>
                    <a:pt x="6962" y="11872"/>
                  </a:cubicBezTo>
                  <a:cubicBezTo>
                    <a:pt x="5564" y="11501"/>
                    <a:pt x="4228" y="10977"/>
                    <a:pt x="3212" y="9847"/>
                  </a:cubicBezTo>
                  <a:cubicBezTo>
                    <a:pt x="1406" y="7837"/>
                    <a:pt x="667" y="5466"/>
                    <a:pt x="855" y="2781"/>
                  </a:cubicBezTo>
                  <a:cubicBezTo>
                    <a:pt x="886" y="2334"/>
                    <a:pt x="999" y="1897"/>
                    <a:pt x="1188" y="1490"/>
                  </a:cubicBezTo>
                  <a:cubicBezTo>
                    <a:pt x="1355" y="1133"/>
                    <a:pt x="1546" y="764"/>
                    <a:pt x="2023" y="744"/>
                  </a:cubicBezTo>
                  <a:cubicBezTo>
                    <a:pt x="2091" y="727"/>
                    <a:pt x="2152" y="719"/>
                    <a:pt x="2209" y="719"/>
                  </a:cubicBezTo>
                  <a:close/>
                  <a:moveTo>
                    <a:pt x="2087" y="1"/>
                  </a:moveTo>
                  <a:cubicBezTo>
                    <a:pt x="1399" y="1"/>
                    <a:pt x="871" y="522"/>
                    <a:pt x="584" y="1136"/>
                  </a:cubicBezTo>
                  <a:cubicBezTo>
                    <a:pt x="445" y="1434"/>
                    <a:pt x="343" y="1749"/>
                    <a:pt x="281" y="2070"/>
                  </a:cubicBezTo>
                  <a:cubicBezTo>
                    <a:pt x="0" y="3485"/>
                    <a:pt x="112" y="4891"/>
                    <a:pt x="495" y="6255"/>
                  </a:cubicBezTo>
                  <a:cubicBezTo>
                    <a:pt x="1367" y="9360"/>
                    <a:pt x="3180" y="11580"/>
                    <a:pt x="6380" y="12415"/>
                  </a:cubicBezTo>
                  <a:cubicBezTo>
                    <a:pt x="7846" y="12796"/>
                    <a:pt x="9264" y="13296"/>
                    <a:pt x="10566" y="14097"/>
                  </a:cubicBezTo>
                  <a:cubicBezTo>
                    <a:pt x="10884" y="14293"/>
                    <a:pt x="11205" y="14480"/>
                    <a:pt x="11534" y="14656"/>
                  </a:cubicBezTo>
                  <a:cubicBezTo>
                    <a:pt x="11961" y="14885"/>
                    <a:pt x="12336" y="14988"/>
                    <a:pt x="12654" y="14988"/>
                  </a:cubicBezTo>
                  <a:cubicBezTo>
                    <a:pt x="13504" y="14988"/>
                    <a:pt x="13942" y="14248"/>
                    <a:pt x="13858" y="13200"/>
                  </a:cubicBezTo>
                  <a:cubicBezTo>
                    <a:pt x="13554" y="11950"/>
                    <a:pt x="12820" y="11054"/>
                    <a:pt x="11670" y="10529"/>
                  </a:cubicBezTo>
                  <a:cubicBezTo>
                    <a:pt x="10273" y="9891"/>
                    <a:pt x="8870" y="9270"/>
                    <a:pt x="7459" y="8666"/>
                  </a:cubicBezTo>
                  <a:cubicBezTo>
                    <a:pt x="6879" y="8416"/>
                    <a:pt x="6341" y="8095"/>
                    <a:pt x="5804" y="7769"/>
                  </a:cubicBezTo>
                  <a:cubicBezTo>
                    <a:pt x="4571" y="7021"/>
                    <a:pt x="4136" y="5794"/>
                    <a:pt x="3915" y="4463"/>
                  </a:cubicBezTo>
                  <a:cubicBezTo>
                    <a:pt x="3787" y="3700"/>
                    <a:pt x="3735" y="2924"/>
                    <a:pt x="3659" y="2153"/>
                  </a:cubicBezTo>
                  <a:cubicBezTo>
                    <a:pt x="3595" y="1512"/>
                    <a:pt x="3425" y="907"/>
                    <a:pt x="3097" y="352"/>
                  </a:cubicBezTo>
                  <a:cubicBezTo>
                    <a:pt x="2733" y="105"/>
                    <a:pt x="2394" y="1"/>
                    <a:pt x="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3"/>
          <p:cNvGrpSpPr/>
          <p:nvPr/>
        </p:nvGrpSpPr>
        <p:grpSpPr>
          <a:xfrm>
            <a:off x="-413627" y="2829923"/>
            <a:ext cx="976250" cy="1079553"/>
            <a:chOff x="65623" y="-283757"/>
            <a:chExt cx="760083" cy="840512"/>
          </a:xfrm>
        </p:grpSpPr>
        <p:sp>
          <p:nvSpPr>
            <p:cNvPr id="81" name="Google Shape;81;p3"/>
            <p:cNvSpPr/>
            <p:nvPr/>
          </p:nvSpPr>
          <p:spPr>
            <a:xfrm>
              <a:off x="175746" y="-283757"/>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5623" y="-174147"/>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a:off x="500122" y="2571745"/>
            <a:ext cx="919093" cy="1844896"/>
            <a:chOff x="-253872" y="556755"/>
            <a:chExt cx="715582" cy="1436387"/>
          </a:xfrm>
        </p:grpSpPr>
        <p:sp>
          <p:nvSpPr>
            <p:cNvPr id="84" name="Google Shape;84;p3"/>
            <p:cNvSpPr/>
            <p:nvPr/>
          </p:nvSpPr>
          <p:spPr>
            <a:xfrm>
              <a:off x="-253872" y="644802"/>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181703" y="556755"/>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8231927" y="1860974"/>
            <a:ext cx="1021696" cy="1184442"/>
            <a:chOff x="8577860" y="4466798"/>
            <a:chExt cx="793797" cy="920241"/>
          </a:xfrm>
        </p:grpSpPr>
        <p:sp>
          <p:nvSpPr>
            <p:cNvPr id="87" name="Google Shape;87;p3"/>
            <p:cNvSpPr/>
            <p:nvPr/>
          </p:nvSpPr>
          <p:spPr>
            <a:xfrm>
              <a:off x="8577860" y="4478856"/>
              <a:ext cx="711217" cy="801227"/>
            </a:xfrm>
            <a:custGeom>
              <a:avLst/>
              <a:gdLst/>
              <a:ahLst/>
              <a:cxnLst/>
              <a:rect l="l" t="t" r="r" b="b"/>
              <a:pathLst>
                <a:path w="10912" h="12293" extrusionOk="0">
                  <a:moveTo>
                    <a:pt x="8948" y="0"/>
                  </a:moveTo>
                  <a:cubicBezTo>
                    <a:pt x="8922" y="0"/>
                    <a:pt x="8896" y="2"/>
                    <a:pt x="8870" y="5"/>
                  </a:cubicBezTo>
                  <a:cubicBezTo>
                    <a:pt x="8175" y="28"/>
                    <a:pt x="7624" y="531"/>
                    <a:pt x="7574" y="1298"/>
                  </a:cubicBezTo>
                  <a:cubicBezTo>
                    <a:pt x="7553" y="1601"/>
                    <a:pt x="7581" y="1910"/>
                    <a:pt x="7606" y="2213"/>
                  </a:cubicBezTo>
                  <a:cubicBezTo>
                    <a:pt x="7673" y="2995"/>
                    <a:pt x="7399" y="3632"/>
                    <a:pt x="6877" y="4196"/>
                  </a:cubicBezTo>
                  <a:cubicBezTo>
                    <a:pt x="6244" y="4879"/>
                    <a:pt x="5488" y="5370"/>
                    <a:pt x="4653" y="5744"/>
                  </a:cubicBezTo>
                  <a:cubicBezTo>
                    <a:pt x="3863" y="6098"/>
                    <a:pt x="3114" y="6523"/>
                    <a:pt x="2429" y="7052"/>
                  </a:cubicBezTo>
                  <a:cubicBezTo>
                    <a:pt x="1433" y="7824"/>
                    <a:pt x="631" y="8755"/>
                    <a:pt x="255" y="10000"/>
                  </a:cubicBezTo>
                  <a:cubicBezTo>
                    <a:pt x="1" y="10843"/>
                    <a:pt x="180" y="11404"/>
                    <a:pt x="878" y="11987"/>
                  </a:cubicBezTo>
                  <a:cubicBezTo>
                    <a:pt x="878" y="11987"/>
                    <a:pt x="1157" y="12293"/>
                    <a:pt x="1518" y="12293"/>
                  </a:cubicBezTo>
                  <a:cubicBezTo>
                    <a:pt x="1539" y="12293"/>
                    <a:pt x="1560" y="12292"/>
                    <a:pt x="1582" y="12290"/>
                  </a:cubicBezTo>
                  <a:cubicBezTo>
                    <a:pt x="1612" y="12291"/>
                    <a:pt x="1642" y="12291"/>
                    <a:pt x="1671" y="12291"/>
                  </a:cubicBezTo>
                  <a:cubicBezTo>
                    <a:pt x="2549" y="12291"/>
                    <a:pt x="3131" y="11862"/>
                    <a:pt x="3431" y="10999"/>
                  </a:cubicBezTo>
                  <a:cubicBezTo>
                    <a:pt x="3651" y="10369"/>
                    <a:pt x="4144" y="9966"/>
                    <a:pt x="4655" y="9592"/>
                  </a:cubicBezTo>
                  <a:cubicBezTo>
                    <a:pt x="5279" y="9134"/>
                    <a:pt x="5995" y="8842"/>
                    <a:pt x="6682" y="8501"/>
                  </a:cubicBezTo>
                  <a:cubicBezTo>
                    <a:pt x="8101" y="7797"/>
                    <a:pt x="9227" y="6769"/>
                    <a:pt x="9979" y="5363"/>
                  </a:cubicBezTo>
                  <a:cubicBezTo>
                    <a:pt x="10768" y="3890"/>
                    <a:pt x="10912" y="2362"/>
                    <a:pt x="10318" y="807"/>
                  </a:cubicBezTo>
                  <a:cubicBezTo>
                    <a:pt x="10308" y="773"/>
                    <a:pt x="10295" y="740"/>
                    <a:pt x="10280" y="709"/>
                  </a:cubicBezTo>
                  <a:cubicBezTo>
                    <a:pt x="10258" y="656"/>
                    <a:pt x="10235" y="601"/>
                    <a:pt x="10212" y="547"/>
                  </a:cubicBezTo>
                  <a:cubicBezTo>
                    <a:pt x="10203" y="548"/>
                    <a:pt x="10196" y="550"/>
                    <a:pt x="10188" y="551"/>
                  </a:cubicBezTo>
                  <a:cubicBezTo>
                    <a:pt x="10027" y="328"/>
                    <a:pt x="9696" y="60"/>
                    <a:pt x="9018" y="4"/>
                  </a:cubicBezTo>
                  <a:cubicBezTo>
                    <a:pt x="8995" y="2"/>
                    <a:pt x="8971" y="0"/>
                    <a:pt x="8948"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8625048" y="4466798"/>
              <a:ext cx="746608" cy="920241"/>
            </a:xfrm>
            <a:custGeom>
              <a:avLst/>
              <a:gdLst/>
              <a:ahLst/>
              <a:cxnLst/>
              <a:rect l="l" t="t" r="r" b="b"/>
              <a:pathLst>
                <a:path w="11455" h="14119" extrusionOk="0">
                  <a:moveTo>
                    <a:pt x="9488" y="732"/>
                  </a:moveTo>
                  <a:cubicBezTo>
                    <a:pt x="10142" y="738"/>
                    <a:pt x="10326" y="873"/>
                    <a:pt x="10500" y="1445"/>
                  </a:cubicBezTo>
                  <a:cubicBezTo>
                    <a:pt x="10692" y="2079"/>
                    <a:pt x="10722" y="2751"/>
                    <a:pt x="10587" y="3400"/>
                  </a:cubicBezTo>
                  <a:cubicBezTo>
                    <a:pt x="10223" y="5154"/>
                    <a:pt x="9562" y="6765"/>
                    <a:pt x="8178" y="7983"/>
                  </a:cubicBezTo>
                  <a:cubicBezTo>
                    <a:pt x="7790" y="8324"/>
                    <a:pt x="7398" y="8648"/>
                    <a:pt x="6942" y="8888"/>
                  </a:cubicBezTo>
                  <a:cubicBezTo>
                    <a:pt x="6673" y="9028"/>
                    <a:pt x="6410" y="9174"/>
                    <a:pt x="6138" y="9309"/>
                  </a:cubicBezTo>
                  <a:cubicBezTo>
                    <a:pt x="5009" y="9869"/>
                    <a:pt x="4064" y="10628"/>
                    <a:pt x="3442" y="11766"/>
                  </a:cubicBezTo>
                  <a:cubicBezTo>
                    <a:pt x="3263" y="12093"/>
                    <a:pt x="3023" y="12388"/>
                    <a:pt x="2787" y="12677"/>
                  </a:cubicBezTo>
                  <a:cubicBezTo>
                    <a:pt x="2597" y="12912"/>
                    <a:pt x="2380" y="13123"/>
                    <a:pt x="2101" y="13265"/>
                  </a:cubicBezTo>
                  <a:cubicBezTo>
                    <a:pt x="1875" y="13380"/>
                    <a:pt x="1675" y="13437"/>
                    <a:pt x="1506" y="13437"/>
                  </a:cubicBezTo>
                  <a:cubicBezTo>
                    <a:pt x="1099" y="13437"/>
                    <a:pt x="867" y="13108"/>
                    <a:pt x="857" y="12476"/>
                  </a:cubicBezTo>
                  <a:cubicBezTo>
                    <a:pt x="799" y="11324"/>
                    <a:pt x="1259" y="10421"/>
                    <a:pt x="2141" y="9720"/>
                  </a:cubicBezTo>
                  <a:cubicBezTo>
                    <a:pt x="2911" y="9107"/>
                    <a:pt x="3741" y="8585"/>
                    <a:pt x="4594" y="8101"/>
                  </a:cubicBezTo>
                  <a:cubicBezTo>
                    <a:pt x="5244" y="7730"/>
                    <a:pt x="5858" y="7307"/>
                    <a:pt x="6463" y="6867"/>
                  </a:cubicBezTo>
                  <a:cubicBezTo>
                    <a:pt x="7886" y="5830"/>
                    <a:pt x="8595" y="4414"/>
                    <a:pt x="8659" y="2654"/>
                  </a:cubicBezTo>
                  <a:cubicBezTo>
                    <a:pt x="8672" y="2230"/>
                    <a:pt x="8739" y="1809"/>
                    <a:pt x="8857" y="1401"/>
                  </a:cubicBezTo>
                  <a:cubicBezTo>
                    <a:pt x="8952" y="1078"/>
                    <a:pt x="9097" y="779"/>
                    <a:pt x="9488" y="732"/>
                  </a:cubicBezTo>
                  <a:close/>
                  <a:moveTo>
                    <a:pt x="9747" y="1"/>
                  </a:moveTo>
                  <a:cubicBezTo>
                    <a:pt x="9441" y="1"/>
                    <a:pt x="9103" y="93"/>
                    <a:pt x="8745" y="284"/>
                  </a:cubicBezTo>
                  <a:cubicBezTo>
                    <a:pt x="8170" y="826"/>
                    <a:pt x="8098" y="1562"/>
                    <a:pt x="7998" y="2284"/>
                  </a:cubicBezTo>
                  <a:cubicBezTo>
                    <a:pt x="7956" y="2585"/>
                    <a:pt x="7951" y="2892"/>
                    <a:pt x="7920" y="3196"/>
                  </a:cubicBezTo>
                  <a:cubicBezTo>
                    <a:pt x="7780" y="4552"/>
                    <a:pt x="7079" y="5560"/>
                    <a:pt x="6013" y="6339"/>
                  </a:cubicBezTo>
                  <a:cubicBezTo>
                    <a:pt x="5429" y="6767"/>
                    <a:pt x="4832" y="7171"/>
                    <a:pt x="4203" y="7525"/>
                  </a:cubicBezTo>
                  <a:cubicBezTo>
                    <a:pt x="3391" y="7983"/>
                    <a:pt x="2618" y="8502"/>
                    <a:pt x="1877" y="9072"/>
                  </a:cubicBezTo>
                  <a:cubicBezTo>
                    <a:pt x="991" y="9756"/>
                    <a:pt x="391" y="10612"/>
                    <a:pt x="265" y="11765"/>
                  </a:cubicBezTo>
                  <a:cubicBezTo>
                    <a:pt x="251" y="11903"/>
                    <a:pt x="192" y="12037"/>
                    <a:pt x="153" y="12172"/>
                  </a:cubicBezTo>
                  <a:cubicBezTo>
                    <a:pt x="157" y="12314"/>
                    <a:pt x="183" y="12459"/>
                    <a:pt x="160" y="12596"/>
                  </a:cubicBezTo>
                  <a:cubicBezTo>
                    <a:pt x="1" y="13559"/>
                    <a:pt x="819" y="14119"/>
                    <a:pt x="1586" y="14119"/>
                  </a:cubicBezTo>
                  <a:cubicBezTo>
                    <a:pt x="1774" y="14119"/>
                    <a:pt x="1959" y="14085"/>
                    <a:pt x="2126" y="14015"/>
                  </a:cubicBezTo>
                  <a:cubicBezTo>
                    <a:pt x="2613" y="13812"/>
                    <a:pt x="3022" y="13517"/>
                    <a:pt x="3334" y="13094"/>
                  </a:cubicBezTo>
                  <a:cubicBezTo>
                    <a:pt x="3668" y="12640"/>
                    <a:pt x="3992" y="12179"/>
                    <a:pt x="4303" y="11711"/>
                  </a:cubicBezTo>
                  <a:cubicBezTo>
                    <a:pt x="4685" y="11132"/>
                    <a:pt x="5147" y="10652"/>
                    <a:pt x="5763" y="10326"/>
                  </a:cubicBezTo>
                  <a:cubicBezTo>
                    <a:pt x="6400" y="9988"/>
                    <a:pt x="7056" y="9673"/>
                    <a:pt x="7656" y="9273"/>
                  </a:cubicBezTo>
                  <a:cubicBezTo>
                    <a:pt x="9399" y="8108"/>
                    <a:pt x="10500" y="6463"/>
                    <a:pt x="11045" y="4428"/>
                  </a:cubicBezTo>
                  <a:cubicBezTo>
                    <a:pt x="11315" y="3417"/>
                    <a:pt x="11455" y="2404"/>
                    <a:pt x="11190" y="1364"/>
                  </a:cubicBezTo>
                  <a:cubicBezTo>
                    <a:pt x="10965" y="477"/>
                    <a:pt x="10439" y="1"/>
                    <a:pt x="9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1"/>
        </a:solidFill>
        <a:effectLst/>
      </p:bgPr>
    </p:bg>
    <p:spTree>
      <p:nvGrpSpPr>
        <p:cNvPr id="1" name="Shape 89"/>
        <p:cNvGrpSpPr/>
        <p:nvPr/>
      </p:nvGrpSpPr>
      <p:grpSpPr>
        <a:xfrm>
          <a:off x="0" y="0"/>
          <a:ext cx="0" cy="0"/>
          <a:chOff x="0" y="0"/>
          <a:chExt cx="0" cy="0"/>
        </a:xfrm>
      </p:grpSpPr>
      <p:sp>
        <p:nvSpPr>
          <p:cNvPr id="90" name="Google Shape;90;p4"/>
          <p:cNvSpPr txBox="1">
            <a:spLocks noGrp="1"/>
          </p:cNvSpPr>
          <p:nvPr>
            <p:ph type="body" idx="1"/>
          </p:nvPr>
        </p:nvSpPr>
        <p:spPr>
          <a:xfrm>
            <a:off x="720000" y="1237208"/>
            <a:ext cx="7704000" cy="3366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Courier New"/>
              <a:buAutoNum type="arabicPeriod"/>
              <a:defRPr sz="1100"/>
            </a:lvl1pPr>
            <a:lvl2pPr marL="914400" lvl="1" indent="-304800" rtl="0">
              <a:lnSpc>
                <a:spcPct val="100000"/>
              </a:lnSpc>
              <a:spcBef>
                <a:spcPts val="0"/>
              </a:spcBef>
              <a:spcAft>
                <a:spcPts val="0"/>
              </a:spcAft>
              <a:buSzPts val="1200"/>
              <a:buFont typeface="Courier New"/>
              <a:buAutoNum type="alphaLcPeriod"/>
              <a:defRPr sz="1200" b="1">
                <a:latin typeface="Courier New"/>
                <a:ea typeface="Courier New"/>
                <a:cs typeface="Courier New"/>
                <a:sym typeface="Courier New"/>
              </a:defRPr>
            </a:lvl2pPr>
            <a:lvl3pPr marL="1371600" lvl="2" indent="-304800" rtl="0">
              <a:lnSpc>
                <a:spcPct val="100000"/>
              </a:lnSpc>
              <a:spcBef>
                <a:spcPts val="1600"/>
              </a:spcBef>
              <a:spcAft>
                <a:spcPts val="0"/>
              </a:spcAft>
              <a:buSzPts val="1200"/>
              <a:buFont typeface="Courier New"/>
              <a:buAutoNum type="romanLcPeriod"/>
              <a:defRPr sz="1200" b="1">
                <a:latin typeface="Courier New"/>
                <a:ea typeface="Courier New"/>
                <a:cs typeface="Courier New"/>
                <a:sym typeface="Courier New"/>
              </a:defRPr>
            </a:lvl3pPr>
            <a:lvl4pPr marL="1828800" lvl="3" indent="-304800" rtl="0">
              <a:lnSpc>
                <a:spcPct val="100000"/>
              </a:lnSpc>
              <a:spcBef>
                <a:spcPts val="1600"/>
              </a:spcBef>
              <a:spcAft>
                <a:spcPts val="0"/>
              </a:spcAft>
              <a:buSzPts val="1200"/>
              <a:buFont typeface="Courier New"/>
              <a:buAutoNum type="arabicPeriod"/>
              <a:defRPr sz="1200" b="1">
                <a:latin typeface="Courier New"/>
                <a:ea typeface="Courier New"/>
                <a:cs typeface="Courier New"/>
                <a:sym typeface="Courier New"/>
              </a:defRPr>
            </a:lvl4pPr>
            <a:lvl5pPr marL="2286000" lvl="4" indent="-304800" rtl="0">
              <a:lnSpc>
                <a:spcPct val="100000"/>
              </a:lnSpc>
              <a:spcBef>
                <a:spcPts val="1600"/>
              </a:spcBef>
              <a:spcAft>
                <a:spcPts val="0"/>
              </a:spcAft>
              <a:buSzPts val="1200"/>
              <a:buFont typeface="Courier New"/>
              <a:buAutoNum type="alphaLcPeriod"/>
              <a:defRPr sz="1200" b="1">
                <a:latin typeface="Courier New"/>
                <a:ea typeface="Courier New"/>
                <a:cs typeface="Courier New"/>
                <a:sym typeface="Courier New"/>
              </a:defRPr>
            </a:lvl5pPr>
            <a:lvl6pPr marL="2743200" lvl="5" indent="-304800" rtl="0">
              <a:lnSpc>
                <a:spcPct val="100000"/>
              </a:lnSpc>
              <a:spcBef>
                <a:spcPts val="1600"/>
              </a:spcBef>
              <a:spcAft>
                <a:spcPts val="0"/>
              </a:spcAft>
              <a:buSzPts val="1200"/>
              <a:buFont typeface="Courier New"/>
              <a:buAutoNum type="romanLcPeriod"/>
              <a:defRPr sz="1200" b="1">
                <a:latin typeface="Courier New"/>
                <a:ea typeface="Courier New"/>
                <a:cs typeface="Courier New"/>
                <a:sym typeface="Courier New"/>
              </a:defRPr>
            </a:lvl6pPr>
            <a:lvl7pPr marL="3200400" lvl="6" indent="-304800" rtl="0">
              <a:lnSpc>
                <a:spcPct val="100000"/>
              </a:lnSpc>
              <a:spcBef>
                <a:spcPts val="1600"/>
              </a:spcBef>
              <a:spcAft>
                <a:spcPts val="0"/>
              </a:spcAft>
              <a:buSzPts val="1200"/>
              <a:buFont typeface="Courier New"/>
              <a:buAutoNum type="arabicPeriod"/>
              <a:defRPr sz="1200" b="1">
                <a:latin typeface="Courier New"/>
                <a:ea typeface="Courier New"/>
                <a:cs typeface="Courier New"/>
                <a:sym typeface="Courier New"/>
              </a:defRPr>
            </a:lvl7pPr>
            <a:lvl8pPr marL="3657600" lvl="7" indent="-304800" rtl="0">
              <a:lnSpc>
                <a:spcPct val="100000"/>
              </a:lnSpc>
              <a:spcBef>
                <a:spcPts val="1600"/>
              </a:spcBef>
              <a:spcAft>
                <a:spcPts val="0"/>
              </a:spcAft>
              <a:buSzPts val="1200"/>
              <a:buFont typeface="Courier New"/>
              <a:buAutoNum type="alphaLcPeriod"/>
              <a:defRPr sz="1200" b="1">
                <a:latin typeface="Courier New"/>
                <a:ea typeface="Courier New"/>
                <a:cs typeface="Courier New"/>
                <a:sym typeface="Courier New"/>
              </a:defRPr>
            </a:lvl8pPr>
            <a:lvl9pPr marL="4114800" lvl="8" indent="-304800" rtl="0">
              <a:lnSpc>
                <a:spcPct val="100000"/>
              </a:lnSpc>
              <a:spcBef>
                <a:spcPts val="1600"/>
              </a:spcBef>
              <a:spcAft>
                <a:spcPts val="1600"/>
              </a:spcAft>
              <a:buSzPts val="1200"/>
              <a:buFont typeface="Courier New"/>
              <a:buAutoNum type="romanLcPeriod"/>
              <a:defRPr sz="1200" b="1">
                <a:latin typeface="Courier New"/>
                <a:ea typeface="Courier New"/>
                <a:cs typeface="Courier New"/>
                <a:sym typeface="Courier New"/>
              </a:defRPr>
            </a:lvl9pPr>
          </a:lstStyle>
          <a:p>
            <a:endParaRPr/>
          </a:p>
        </p:txBody>
      </p:sp>
      <p:sp>
        <p:nvSpPr>
          <p:cNvPr id="91" name="Google Shape;91;p4"/>
          <p:cNvSpPr/>
          <p:nvPr/>
        </p:nvSpPr>
        <p:spPr>
          <a:xfrm>
            <a:off x="8271526" y="4781816"/>
            <a:ext cx="247805" cy="379817"/>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20471" y="4782684"/>
            <a:ext cx="391787" cy="22372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337111" y="4325350"/>
            <a:ext cx="284633" cy="339272"/>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rot="2477597">
            <a:off x="147521" y="4625254"/>
            <a:ext cx="374132" cy="414242"/>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rot="553971">
            <a:off x="8408577" y="567335"/>
            <a:ext cx="374066" cy="414169"/>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4172962">
            <a:off x="403126" y="4694221"/>
            <a:ext cx="374126" cy="414235"/>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rot="4172962">
            <a:off x="8697526" y="4644034"/>
            <a:ext cx="374126" cy="414235"/>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rot="4531112">
            <a:off x="8116480" y="664299"/>
            <a:ext cx="374103" cy="414209"/>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1"/>
        </a:solidFill>
        <a:effectLst/>
      </p:bgPr>
    </p:bg>
    <p:spTree>
      <p:nvGrpSpPr>
        <p:cNvPr id="1" name="Shape 100"/>
        <p:cNvGrpSpPr/>
        <p:nvPr/>
      </p:nvGrpSpPr>
      <p:grpSpPr>
        <a:xfrm>
          <a:off x="0" y="0"/>
          <a:ext cx="0" cy="0"/>
          <a:chOff x="0" y="0"/>
          <a:chExt cx="0" cy="0"/>
        </a:xfrm>
      </p:grpSpPr>
      <p:sp>
        <p:nvSpPr>
          <p:cNvPr id="101" name="Google Shape;101;p5"/>
          <p:cNvSpPr txBox="1">
            <a:spLocks noGrp="1"/>
          </p:cNvSpPr>
          <p:nvPr>
            <p:ph type="subTitle" idx="1"/>
          </p:nvPr>
        </p:nvSpPr>
        <p:spPr>
          <a:xfrm>
            <a:off x="1177100" y="2750054"/>
            <a:ext cx="2907600" cy="564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102" name="Google Shape;102;p5"/>
          <p:cNvSpPr txBox="1">
            <a:spLocks noGrp="1"/>
          </p:cNvSpPr>
          <p:nvPr>
            <p:ph type="subTitle" idx="2"/>
          </p:nvPr>
        </p:nvSpPr>
        <p:spPr>
          <a:xfrm>
            <a:off x="906175" y="3375250"/>
            <a:ext cx="3479400" cy="127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5"/>
          <p:cNvSpPr txBox="1">
            <a:spLocks noGrp="1"/>
          </p:cNvSpPr>
          <p:nvPr>
            <p:ph type="subTitle" idx="3"/>
          </p:nvPr>
        </p:nvSpPr>
        <p:spPr>
          <a:xfrm>
            <a:off x="5008225" y="2750054"/>
            <a:ext cx="2907600" cy="56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104" name="Google Shape;104;p5"/>
          <p:cNvSpPr txBox="1">
            <a:spLocks noGrp="1"/>
          </p:cNvSpPr>
          <p:nvPr>
            <p:ph type="subTitle" idx="4"/>
          </p:nvPr>
        </p:nvSpPr>
        <p:spPr>
          <a:xfrm>
            <a:off x="4794150" y="3375250"/>
            <a:ext cx="3357000" cy="127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5"/>
          <p:cNvSpPr/>
          <p:nvPr/>
        </p:nvSpPr>
        <p:spPr>
          <a:xfrm>
            <a:off x="8271526" y="4781816"/>
            <a:ext cx="247805" cy="379817"/>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820471" y="4782684"/>
            <a:ext cx="391787" cy="22372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337111" y="4325350"/>
            <a:ext cx="284633" cy="339272"/>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5"/>
          <p:cNvGrpSpPr/>
          <p:nvPr/>
        </p:nvGrpSpPr>
        <p:grpSpPr>
          <a:xfrm flipH="1">
            <a:off x="-55370" y="4628089"/>
            <a:ext cx="552979" cy="532882"/>
            <a:chOff x="5008175" y="258525"/>
            <a:chExt cx="1666100" cy="1605550"/>
          </a:xfrm>
        </p:grpSpPr>
        <p:sp>
          <p:nvSpPr>
            <p:cNvPr id="109" name="Google Shape;109;p5"/>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5"/>
          <p:cNvGrpSpPr/>
          <p:nvPr/>
        </p:nvGrpSpPr>
        <p:grpSpPr>
          <a:xfrm>
            <a:off x="8659280" y="3975364"/>
            <a:ext cx="552979" cy="532882"/>
            <a:chOff x="5008175" y="258525"/>
            <a:chExt cx="1666100" cy="1605550"/>
          </a:xfrm>
        </p:grpSpPr>
        <p:sp>
          <p:nvSpPr>
            <p:cNvPr id="113" name="Google Shape;113;p5"/>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100"/>
              <a:buFont typeface="Knewave"/>
              <a:buNone/>
              <a:defRPr>
                <a:latin typeface="Knewave"/>
                <a:ea typeface="Knewave"/>
                <a:cs typeface="Knewave"/>
                <a:sym typeface="Knewave"/>
              </a:defRPr>
            </a:lvl2pPr>
            <a:lvl3pPr lvl="2" rtl="0">
              <a:spcBef>
                <a:spcPts val="0"/>
              </a:spcBef>
              <a:spcAft>
                <a:spcPts val="0"/>
              </a:spcAft>
              <a:buSzPts val="3100"/>
              <a:buFont typeface="Knewave"/>
              <a:buNone/>
              <a:defRPr>
                <a:latin typeface="Knewave"/>
                <a:ea typeface="Knewave"/>
                <a:cs typeface="Knewave"/>
                <a:sym typeface="Knewave"/>
              </a:defRPr>
            </a:lvl3pPr>
            <a:lvl4pPr lvl="3" rtl="0">
              <a:spcBef>
                <a:spcPts val="0"/>
              </a:spcBef>
              <a:spcAft>
                <a:spcPts val="0"/>
              </a:spcAft>
              <a:buSzPts val="3100"/>
              <a:buFont typeface="Knewave"/>
              <a:buNone/>
              <a:defRPr>
                <a:latin typeface="Knewave"/>
                <a:ea typeface="Knewave"/>
                <a:cs typeface="Knewave"/>
                <a:sym typeface="Knewave"/>
              </a:defRPr>
            </a:lvl4pPr>
            <a:lvl5pPr lvl="4" rtl="0">
              <a:spcBef>
                <a:spcPts val="0"/>
              </a:spcBef>
              <a:spcAft>
                <a:spcPts val="0"/>
              </a:spcAft>
              <a:buSzPts val="3100"/>
              <a:buFont typeface="Knewave"/>
              <a:buNone/>
              <a:defRPr>
                <a:latin typeface="Knewave"/>
                <a:ea typeface="Knewave"/>
                <a:cs typeface="Knewave"/>
                <a:sym typeface="Knewave"/>
              </a:defRPr>
            </a:lvl5pPr>
            <a:lvl6pPr lvl="5" rtl="0">
              <a:spcBef>
                <a:spcPts val="0"/>
              </a:spcBef>
              <a:spcAft>
                <a:spcPts val="0"/>
              </a:spcAft>
              <a:buSzPts val="3100"/>
              <a:buFont typeface="Knewave"/>
              <a:buNone/>
              <a:defRPr>
                <a:latin typeface="Knewave"/>
                <a:ea typeface="Knewave"/>
                <a:cs typeface="Knewave"/>
                <a:sym typeface="Knewave"/>
              </a:defRPr>
            </a:lvl6pPr>
            <a:lvl7pPr lvl="6" rtl="0">
              <a:spcBef>
                <a:spcPts val="0"/>
              </a:spcBef>
              <a:spcAft>
                <a:spcPts val="0"/>
              </a:spcAft>
              <a:buSzPts val="3100"/>
              <a:buFont typeface="Knewave"/>
              <a:buNone/>
              <a:defRPr>
                <a:latin typeface="Knewave"/>
                <a:ea typeface="Knewave"/>
                <a:cs typeface="Knewave"/>
                <a:sym typeface="Knewave"/>
              </a:defRPr>
            </a:lvl7pPr>
            <a:lvl8pPr lvl="7" rtl="0">
              <a:spcBef>
                <a:spcPts val="0"/>
              </a:spcBef>
              <a:spcAft>
                <a:spcPts val="0"/>
              </a:spcAft>
              <a:buSzPts val="3100"/>
              <a:buFont typeface="Knewave"/>
              <a:buNone/>
              <a:defRPr>
                <a:latin typeface="Knewave"/>
                <a:ea typeface="Knewave"/>
                <a:cs typeface="Knewave"/>
                <a:sym typeface="Knewave"/>
              </a:defRPr>
            </a:lvl8pPr>
            <a:lvl9pPr lvl="8" rtl="0">
              <a:spcBef>
                <a:spcPts val="0"/>
              </a:spcBef>
              <a:spcAft>
                <a:spcPts val="0"/>
              </a:spcAft>
              <a:buSzPts val="3100"/>
              <a:buFont typeface="Knewave"/>
              <a:buNone/>
              <a:defRPr>
                <a:latin typeface="Knewave"/>
                <a:ea typeface="Knewave"/>
                <a:cs typeface="Knewave"/>
                <a:sym typeface="Knewav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117"/>
        <p:cNvGrpSpPr/>
        <p:nvPr/>
      </p:nvGrpSpPr>
      <p:grpSpPr>
        <a:xfrm>
          <a:off x="0" y="0"/>
          <a:ext cx="0" cy="0"/>
          <a:chOff x="0" y="0"/>
          <a:chExt cx="0" cy="0"/>
        </a:xfrm>
      </p:grpSpPr>
      <p:sp>
        <p:nvSpPr>
          <p:cNvPr id="118" name="Google Shape;118;p6"/>
          <p:cNvSpPr/>
          <p:nvPr/>
        </p:nvSpPr>
        <p:spPr>
          <a:xfrm>
            <a:off x="8553724" y="521889"/>
            <a:ext cx="402457" cy="332871"/>
          </a:xfrm>
          <a:custGeom>
            <a:avLst/>
            <a:gdLst/>
            <a:ahLst/>
            <a:cxnLst/>
            <a:rect l="l" t="t" r="r" b="b"/>
            <a:pathLst>
              <a:path w="9110" h="7534" extrusionOk="0">
                <a:moveTo>
                  <a:pt x="676" y="1"/>
                </a:moveTo>
                <a:cubicBezTo>
                  <a:pt x="277" y="1"/>
                  <a:pt x="0" y="471"/>
                  <a:pt x="204" y="948"/>
                </a:cubicBezTo>
                <a:cubicBezTo>
                  <a:pt x="727" y="2170"/>
                  <a:pt x="1658" y="2987"/>
                  <a:pt x="2957" y="3291"/>
                </a:cubicBezTo>
                <a:cubicBezTo>
                  <a:pt x="4923" y="3751"/>
                  <a:pt x="6262" y="4999"/>
                  <a:pt x="7378" y="6560"/>
                </a:cubicBezTo>
                <a:cubicBezTo>
                  <a:pt x="7510" y="6743"/>
                  <a:pt x="7592" y="6964"/>
                  <a:pt x="7734" y="7138"/>
                </a:cubicBezTo>
                <a:cubicBezTo>
                  <a:pt x="7918" y="7364"/>
                  <a:pt x="8135" y="7534"/>
                  <a:pt x="8386" y="7534"/>
                </a:cubicBezTo>
                <a:cubicBezTo>
                  <a:pt x="8505" y="7534"/>
                  <a:pt x="8632" y="7495"/>
                  <a:pt x="8767" y="7406"/>
                </a:cubicBezTo>
                <a:cubicBezTo>
                  <a:pt x="9109" y="7181"/>
                  <a:pt x="9062" y="6827"/>
                  <a:pt x="8945" y="6496"/>
                </a:cubicBezTo>
                <a:cubicBezTo>
                  <a:pt x="8869" y="6286"/>
                  <a:pt x="8773" y="6072"/>
                  <a:pt x="8641" y="5892"/>
                </a:cubicBezTo>
                <a:cubicBezTo>
                  <a:pt x="7423" y="4208"/>
                  <a:pt x="6022" y="2738"/>
                  <a:pt x="3914" y="2168"/>
                </a:cubicBezTo>
                <a:cubicBezTo>
                  <a:pt x="2893" y="1892"/>
                  <a:pt x="1977" y="1494"/>
                  <a:pt x="1421" y="529"/>
                </a:cubicBezTo>
                <a:cubicBezTo>
                  <a:pt x="1280" y="283"/>
                  <a:pt x="1067" y="88"/>
                  <a:pt x="773" y="10"/>
                </a:cubicBezTo>
                <a:cubicBezTo>
                  <a:pt x="740" y="4"/>
                  <a:pt x="708" y="1"/>
                  <a:pt x="67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8271504" y="1040570"/>
            <a:ext cx="260515" cy="310559"/>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8412882" y="-42800"/>
            <a:ext cx="230430" cy="342679"/>
          </a:xfrm>
          <a:custGeom>
            <a:avLst/>
            <a:gdLst/>
            <a:ahLst/>
            <a:cxnLst/>
            <a:rect l="l" t="t" r="r" b="b"/>
            <a:pathLst>
              <a:path w="5216" h="7756" extrusionOk="0">
                <a:moveTo>
                  <a:pt x="873" y="1"/>
                </a:moveTo>
                <a:cubicBezTo>
                  <a:pt x="669" y="1"/>
                  <a:pt x="469" y="92"/>
                  <a:pt x="299" y="315"/>
                </a:cubicBezTo>
                <a:cubicBezTo>
                  <a:pt x="0" y="702"/>
                  <a:pt x="160" y="1038"/>
                  <a:pt x="532" y="1316"/>
                </a:cubicBezTo>
                <a:cubicBezTo>
                  <a:pt x="1548" y="2072"/>
                  <a:pt x="1998" y="3149"/>
                  <a:pt x="2266" y="4325"/>
                </a:cubicBezTo>
                <a:cubicBezTo>
                  <a:pt x="2483" y="5275"/>
                  <a:pt x="3008" y="6086"/>
                  <a:pt x="3483" y="6917"/>
                </a:cubicBezTo>
                <a:cubicBezTo>
                  <a:pt x="3679" y="7257"/>
                  <a:pt x="3927" y="7597"/>
                  <a:pt x="4327" y="7716"/>
                </a:cubicBezTo>
                <a:cubicBezTo>
                  <a:pt x="4414" y="7742"/>
                  <a:pt x="4499" y="7755"/>
                  <a:pt x="4580" y="7755"/>
                </a:cubicBezTo>
                <a:cubicBezTo>
                  <a:pt x="4827" y="7755"/>
                  <a:pt x="5031" y="7634"/>
                  <a:pt x="5136" y="7395"/>
                </a:cubicBezTo>
                <a:cubicBezTo>
                  <a:pt x="5215" y="7100"/>
                  <a:pt x="5136" y="6886"/>
                  <a:pt x="4989" y="6712"/>
                </a:cubicBezTo>
                <a:cubicBezTo>
                  <a:pt x="4052" y="5596"/>
                  <a:pt x="3658" y="4256"/>
                  <a:pt x="3269" y="2895"/>
                </a:cubicBezTo>
                <a:cubicBezTo>
                  <a:pt x="2973" y="1854"/>
                  <a:pt x="2348" y="958"/>
                  <a:pt x="1499" y="261"/>
                </a:cubicBezTo>
                <a:cubicBezTo>
                  <a:pt x="1308" y="103"/>
                  <a:pt x="1088" y="1"/>
                  <a:pt x="87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8784838" y="999322"/>
            <a:ext cx="395051" cy="212046"/>
          </a:xfrm>
          <a:custGeom>
            <a:avLst/>
            <a:gdLst/>
            <a:ahLst/>
            <a:cxnLst/>
            <a:rect l="l" t="t" r="r" b="b"/>
            <a:pathLst>
              <a:path w="8250" h="4428" extrusionOk="0">
                <a:moveTo>
                  <a:pt x="6964" y="0"/>
                </a:moveTo>
                <a:cubicBezTo>
                  <a:pt x="5977" y="0"/>
                  <a:pt x="5076" y="453"/>
                  <a:pt x="4337" y="1238"/>
                </a:cubicBezTo>
                <a:cubicBezTo>
                  <a:pt x="3394" y="2239"/>
                  <a:pt x="2455" y="3148"/>
                  <a:pt x="977" y="3148"/>
                </a:cubicBezTo>
                <a:cubicBezTo>
                  <a:pt x="894" y="3148"/>
                  <a:pt x="809" y="3145"/>
                  <a:pt x="723" y="3139"/>
                </a:cubicBezTo>
                <a:cubicBezTo>
                  <a:pt x="707" y="3138"/>
                  <a:pt x="691" y="3137"/>
                  <a:pt x="676" y="3137"/>
                </a:cubicBezTo>
                <a:cubicBezTo>
                  <a:pt x="354" y="3137"/>
                  <a:pt x="37" y="3364"/>
                  <a:pt x="22" y="3745"/>
                </a:cubicBezTo>
                <a:cubicBezTo>
                  <a:pt x="1" y="4274"/>
                  <a:pt x="424" y="4369"/>
                  <a:pt x="837" y="4406"/>
                </a:cubicBezTo>
                <a:cubicBezTo>
                  <a:pt x="998" y="4420"/>
                  <a:pt x="1156" y="4427"/>
                  <a:pt x="1312" y="4427"/>
                </a:cubicBezTo>
                <a:cubicBezTo>
                  <a:pt x="2510" y="4427"/>
                  <a:pt x="3567" y="4003"/>
                  <a:pt x="4404" y="3125"/>
                </a:cubicBezTo>
                <a:cubicBezTo>
                  <a:pt x="5277" y="2211"/>
                  <a:pt x="6070" y="1249"/>
                  <a:pt x="7478" y="1249"/>
                </a:cubicBezTo>
                <a:cubicBezTo>
                  <a:pt x="7537" y="1249"/>
                  <a:pt x="7598" y="1251"/>
                  <a:pt x="7659" y="1254"/>
                </a:cubicBezTo>
                <a:cubicBezTo>
                  <a:pt x="7667" y="1254"/>
                  <a:pt x="7675" y="1255"/>
                  <a:pt x="7683" y="1255"/>
                </a:cubicBezTo>
                <a:cubicBezTo>
                  <a:pt x="7952" y="1255"/>
                  <a:pt x="8189" y="1015"/>
                  <a:pt x="8218" y="711"/>
                </a:cubicBezTo>
                <a:cubicBezTo>
                  <a:pt x="8249" y="385"/>
                  <a:pt x="8032" y="201"/>
                  <a:pt x="7608" y="64"/>
                </a:cubicBezTo>
                <a:cubicBezTo>
                  <a:pt x="7390" y="21"/>
                  <a:pt x="7175" y="0"/>
                  <a:pt x="6964"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8851830" y="208367"/>
            <a:ext cx="364118" cy="130350"/>
          </a:xfrm>
          <a:custGeom>
            <a:avLst/>
            <a:gdLst/>
            <a:ahLst/>
            <a:cxnLst/>
            <a:rect l="l" t="t" r="r" b="b"/>
            <a:pathLst>
              <a:path w="7604" h="2722" extrusionOk="0">
                <a:moveTo>
                  <a:pt x="5268" y="1"/>
                </a:moveTo>
                <a:cubicBezTo>
                  <a:pt x="4424" y="1"/>
                  <a:pt x="3677" y="232"/>
                  <a:pt x="2956" y="655"/>
                </a:cubicBezTo>
                <a:cubicBezTo>
                  <a:pt x="2382" y="991"/>
                  <a:pt x="1827" y="1405"/>
                  <a:pt x="1129" y="1405"/>
                </a:cubicBezTo>
                <a:cubicBezTo>
                  <a:pt x="1009" y="1405"/>
                  <a:pt x="885" y="1393"/>
                  <a:pt x="756" y="1366"/>
                </a:cubicBezTo>
                <a:cubicBezTo>
                  <a:pt x="701" y="1354"/>
                  <a:pt x="647" y="1348"/>
                  <a:pt x="596" y="1348"/>
                </a:cubicBezTo>
                <a:cubicBezTo>
                  <a:pt x="363" y="1348"/>
                  <a:pt x="178" y="1472"/>
                  <a:pt x="107" y="1740"/>
                </a:cubicBezTo>
                <a:cubicBezTo>
                  <a:pt x="0" y="2142"/>
                  <a:pt x="237" y="2361"/>
                  <a:pt x="574" y="2517"/>
                </a:cubicBezTo>
                <a:cubicBezTo>
                  <a:pt x="879" y="2659"/>
                  <a:pt x="1176" y="2722"/>
                  <a:pt x="1465" y="2722"/>
                </a:cubicBezTo>
                <a:cubicBezTo>
                  <a:pt x="1940" y="2722"/>
                  <a:pt x="2395" y="2553"/>
                  <a:pt x="2837" y="2283"/>
                </a:cubicBezTo>
                <a:cubicBezTo>
                  <a:pt x="3686" y="1763"/>
                  <a:pt x="4551" y="1347"/>
                  <a:pt x="5503" y="1347"/>
                </a:cubicBezTo>
                <a:cubicBezTo>
                  <a:pt x="5882" y="1347"/>
                  <a:pt x="6275" y="1413"/>
                  <a:pt x="6686" y="1565"/>
                </a:cubicBezTo>
                <a:cubicBezTo>
                  <a:pt x="6775" y="1597"/>
                  <a:pt x="6871" y="1618"/>
                  <a:pt x="6964" y="1618"/>
                </a:cubicBezTo>
                <a:cubicBezTo>
                  <a:pt x="7144" y="1618"/>
                  <a:pt x="7316" y="1542"/>
                  <a:pt x="7421" y="1337"/>
                </a:cubicBezTo>
                <a:cubicBezTo>
                  <a:pt x="7603" y="977"/>
                  <a:pt x="7466" y="684"/>
                  <a:pt x="7148" y="476"/>
                </a:cubicBezTo>
                <a:cubicBezTo>
                  <a:pt x="6914" y="323"/>
                  <a:pt x="6656" y="206"/>
                  <a:pt x="6591" y="172"/>
                </a:cubicBezTo>
                <a:cubicBezTo>
                  <a:pt x="6121" y="56"/>
                  <a:pt x="5683" y="1"/>
                  <a:pt x="5268"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7972976" y="521892"/>
            <a:ext cx="392178" cy="121012"/>
          </a:xfrm>
          <a:custGeom>
            <a:avLst/>
            <a:gdLst/>
            <a:ahLst/>
            <a:cxnLst/>
            <a:rect l="l" t="t" r="r" b="b"/>
            <a:pathLst>
              <a:path w="8190" h="2527" extrusionOk="0">
                <a:moveTo>
                  <a:pt x="804" y="0"/>
                </a:moveTo>
                <a:cubicBezTo>
                  <a:pt x="505" y="0"/>
                  <a:pt x="252" y="129"/>
                  <a:pt x="148" y="473"/>
                </a:cubicBezTo>
                <a:cubicBezTo>
                  <a:pt x="1" y="958"/>
                  <a:pt x="344" y="1186"/>
                  <a:pt x="757" y="1317"/>
                </a:cubicBezTo>
                <a:cubicBezTo>
                  <a:pt x="1354" y="1506"/>
                  <a:pt x="1956" y="1685"/>
                  <a:pt x="2556" y="1867"/>
                </a:cubicBezTo>
                <a:lnTo>
                  <a:pt x="2571" y="1820"/>
                </a:lnTo>
                <a:cubicBezTo>
                  <a:pt x="2898" y="1920"/>
                  <a:pt x="3228" y="2009"/>
                  <a:pt x="3552" y="2121"/>
                </a:cubicBezTo>
                <a:cubicBezTo>
                  <a:pt x="4316" y="2386"/>
                  <a:pt x="5091" y="2526"/>
                  <a:pt x="5875" y="2526"/>
                </a:cubicBezTo>
                <a:cubicBezTo>
                  <a:pt x="6276" y="2526"/>
                  <a:pt x="6678" y="2489"/>
                  <a:pt x="7083" y="2414"/>
                </a:cubicBezTo>
                <a:cubicBezTo>
                  <a:pt x="7573" y="2323"/>
                  <a:pt x="8189" y="2203"/>
                  <a:pt x="8063" y="1516"/>
                </a:cubicBezTo>
                <a:cubicBezTo>
                  <a:pt x="7992" y="1129"/>
                  <a:pt x="7742" y="1030"/>
                  <a:pt x="7458" y="1030"/>
                </a:cubicBezTo>
                <a:cubicBezTo>
                  <a:pt x="7288" y="1030"/>
                  <a:pt x="7106" y="1066"/>
                  <a:pt x="6942" y="1096"/>
                </a:cubicBezTo>
                <a:cubicBezTo>
                  <a:pt x="6637" y="1153"/>
                  <a:pt x="6336" y="1179"/>
                  <a:pt x="6039" y="1179"/>
                </a:cubicBezTo>
                <a:cubicBezTo>
                  <a:pt x="5207" y="1179"/>
                  <a:pt x="4403" y="978"/>
                  <a:pt x="3595" y="697"/>
                </a:cubicBezTo>
                <a:cubicBezTo>
                  <a:pt x="2790" y="417"/>
                  <a:pt x="1948" y="242"/>
                  <a:pt x="1117" y="41"/>
                </a:cubicBezTo>
                <a:cubicBezTo>
                  <a:pt x="1010" y="15"/>
                  <a:pt x="904" y="0"/>
                  <a:pt x="804"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txBox="1">
            <a:spLocks noGrp="1"/>
          </p:cNvSpPr>
          <p:nvPr>
            <p:ph type="title"/>
          </p:nvPr>
        </p:nvSpPr>
        <p:spPr>
          <a:xfrm>
            <a:off x="720000" y="540000"/>
            <a:ext cx="68922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125"/>
        <p:cNvGrpSpPr/>
        <p:nvPr/>
      </p:nvGrpSpPr>
      <p:grpSpPr>
        <a:xfrm>
          <a:off x="0" y="0"/>
          <a:ext cx="0" cy="0"/>
          <a:chOff x="0" y="0"/>
          <a:chExt cx="0" cy="0"/>
        </a:xfrm>
      </p:grpSpPr>
      <p:grpSp>
        <p:nvGrpSpPr>
          <p:cNvPr id="126" name="Google Shape;126;p7"/>
          <p:cNvGrpSpPr/>
          <p:nvPr/>
        </p:nvGrpSpPr>
        <p:grpSpPr>
          <a:xfrm>
            <a:off x="-68572" y="-28575"/>
            <a:ext cx="7528290" cy="5235000"/>
            <a:chOff x="-68575" y="-28575"/>
            <a:chExt cx="5943700" cy="5235000"/>
          </a:xfrm>
        </p:grpSpPr>
        <p:sp>
          <p:nvSpPr>
            <p:cNvPr id="127" name="Google Shape;127;p7"/>
            <p:cNvSpPr/>
            <p:nvPr/>
          </p:nvSpPr>
          <p:spPr>
            <a:xfrm>
              <a:off x="1571625" y="-28575"/>
              <a:ext cx="4303500" cy="52293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8575" y="-28575"/>
              <a:ext cx="2783100" cy="523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7"/>
          <p:cNvSpPr txBox="1">
            <a:spLocks noGrp="1"/>
          </p:cNvSpPr>
          <p:nvPr>
            <p:ph type="subTitle" idx="1"/>
          </p:nvPr>
        </p:nvSpPr>
        <p:spPr>
          <a:xfrm rot="-215">
            <a:off x="720000" y="1924091"/>
            <a:ext cx="4795800" cy="26793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30" name="Google Shape;130;p7"/>
          <p:cNvSpPr/>
          <p:nvPr/>
        </p:nvSpPr>
        <p:spPr>
          <a:xfrm rot="356282">
            <a:off x="6184077" y="3612542"/>
            <a:ext cx="545145" cy="272592"/>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rot="-4147048">
            <a:off x="5970995" y="4703921"/>
            <a:ext cx="545175" cy="272606"/>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rot="3303338">
            <a:off x="7310366" y="4258994"/>
            <a:ext cx="545178" cy="272616"/>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rot="-4118887">
            <a:off x="8418100" y="4864015"/>
            <a:ext cx="545187" cy="272612"/>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rot="-3092732">
            <a:off x="7531218" y="3051201"/>
            <a:ext cx="545180" cy="272605"/>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txBox="1">
            <a:spLocks noGrp="1"/>
          </p:cNvSpPr>
          <p:nvPr>
            <p:ph type="title"/>
          </p:nvPr>
        </p:nvSpPr>
        <p:spPr>
          <a:xfrm>
            <a:off x="720000" y="540000"/>
            <a:ext cx="3852000" cy="1410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68"/>
        <p:cNvGrpSpPr/>
        <p:nvPr/>
      </p:nvGrpSpPr>
      <p:grpSpPr>
        <a:xfrm>
          <a:off x="0" y="0"/>
          <a:ext cx="0" cy="0"/>
          <a:chOff x="0" y="0"/>
          <a:chExt cx="0" cy="0"/>
        </a:xfrm>
      </p:grpSpPr>
      <p:sp>
        <p:nvSpPr>
          <p:cNvPr id="169" name="Google Shape;169;p9"/>
          <p:cNvSpPr txBox="1">
            <a:spLocks noGrp="1"/>
          </p:cNvSpPr>
          <p:nvPr>
            <p:ph type="subTitle" idx="1"/>
          </p:nvPr>
        </p:nvSpPr>
        <p:spPr>
          <a:xfrm>
            <a:off x="1708750" y="2636525"/>
            <a:ext cx="5756700" cy="12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 name="Google Shape;170;p9"/>
          <p:cNvSpPr/>
          <p:nvPr/>
        </p:nvSpPr>
        <p:spPr>
          <a:xfrm>
            <a:off x="421707" y="4992530"/>
            <a:ext cx="189663" cy="290720"/>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311604" y="4682245"/>
            <a:ext cx="299862" cy="17124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115837" y="4861823"/>
            <a:ext cx="273005" cy="189343"/>
          </a:xfrm>
          <a:custGeom>
            <a:avLst/>
            <a:gdLst/>
            <a:ahLst/>
            <a:cxnLst/>
            <a:rect l="l" t="t" r="r" b="b"/>
            <a:pathLst>
              <a:path w="7390" h="5125" extrusionOk="0">
                <a:moveTo>
                  <a:pt x="6699" y="0"/>
                </a:moveTo>
                <a:cubicBezTo>
                  <a:pt x="4956" y="172"/>
                  <a:pt x="3288" y="741"/>
                  <a:pt x="2046" y="2202"/>
                </a:cubicBezTo>
                <a:cubicBezTo>
                  <a:pt x="1548" y="2790"/>
                  <a:pt x="1266" y="3559"/>
                  <a:pt x="438" y="3866"/>
                </a:cubicBezTo>
                <a:cubicBezTo>
                  <a:pt x="104" y="3990"/>
                  <a:pt x="1" y="4382"/>
                  <a:pt x="203" y="4725"/>
                </a:cubicBezTo>
                <a:cubicBezTo>
                  <a:pt x="368" y="5003"/>
                  <a:pt x="613" y="5125"/>
                  <a:pt x="883" y="5125"/>
                </a:cubicBezTo>
                <a:cubicBezTo>
                  <a:pt x="1000" y="5125"/>
                  <a:pt x="1122" y="5101"/>
                  <a:pt x="1244" y="5058"/>
                </a:cubicBezTo>
                <a:cubicBezTo>
                  <a:pt x="1862" y="4839"/>
                  <a:pt x="2252" y="4345"/>
                  <a:pt x="2554" y="3798"/>
                </a:cubicBezTo>
                <a:cubicBezTo>
                  <a:pt x="3296" y="2459"/>
                  <a:pt x="4578" y="1910"/>
                  <a:pt x="5957" y="1499"/>
                </a:cubicBezTo>
                <a:cubicBezTo>
                  <a:pt x="6281" y="1403"/>
                  <a:pt x="6637" y="1404"/>
                  <a:pt x="6952" y="1288"/>
                </a:cubicBezTo>
                <a:cubicBezTo>
                  <a:pt x="7226" y="1187"/>
                  <a:pt x="7389" y="934"/>
                  <a:pt x="7356" y="620"/>
                </a:cubicBezTo>
                <a:cubicBezTo>
                  <a:pt x="7323" y="310"/>
                  <a:pt x="7128" y="121"/>
                  <a:pt x="6699"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66007" y="4366779"/>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157163" y="3929608"/>
            <a:ext cx="196239" cy="222668"/>
          </a:xfrm>
          <a:custGeom>
            <a:avLst/>
            <a:gdLst/>
            <a:ahLst/>
            <a:cxnLst/>
            <a:rect l="l" t="t" r="r" b="b"/>
            <a:pathLst>
              <a:path w="5312" h="6027" extrusionOk="0">
                <a:moveTo>
                  <a:pt x="4303" y="1"/>
                </a:moveTo>
                <a:cubicBezTo>
                  <a:pt x="3775" y="1"/>
                  <a:pt x="3589" y="488"/>
                  <a:pt x="3579" y="971"/>
                </a:cubicBezTo>
                <a:cubicBezTo>
                  <a:pt x="3548" y="2401"/>
                  <a:pt x="2648" y="3200"/>
                  <a:pt x="1551" y="3880"/>
                </a:cubicBezTo>
                <a:cubicBezTo>
                  <a:pt x="1023" y="4207"/>
                  <a:pt x="441" y="4473"/>
                  <a:pt x="142" y="5062"/>
                </a:cubicBezTo>
                <a:cubicBezTo>
                  <a:pt x="0" y="5339"/>
                  <a:pt x="40" y="5602"/>
                  <a:pt x="250" y="5840"/>
                </a:cubicBezTo>
                <a:cubicBezTo>
                  <a:pt x="369" y="5974"/>
                  <a:pt x="498" y="6027"/>
                  <a:pt x="628" y="6027"/>
                </a:cubicBezTo>
                <a:cubicBezTo>
                  <a:pt x="760" y="6027"/>
                  <a:pt x="892" y="5972"/>
                  <a:pt x="1015" y="5890"/>
                </a:cubicBezTo>
                <a:cubicBezTo>
                  <a:pt x="1770" y="5391"/>
                  <a:pt x="2525" y="4890"/>
                  <a:pt x="3251" y="4351"/>
                </a:cubicBezTo>
                <a:cubicBezTo>
                  <a:pt x="4045" y="3762"/>
                  <a:pt x="4637" y="3021"/>
                  <a:pt x="4781" y="1984"/>
                </a:cubicBezTo>
                <a:cubicBezTo>
                  <a:pt x="4841" y="1789"/>
                  <a:pt x="4908" y="1574"/>
                  <a:pt x="4972" y="1358"/>
                </a:cubicBezTo>
                <a:cubicBezTo>
                  <a:pt x="5137" y="796"/>
                  <a:pt x="5312" y="172"/>
                  <a:pt x="4489" y="19"/>
                </a:cubicBezTo>
                <a:cubicBezTo>
                  <a:pt x="4423" y="7"/>
                  <a:pt x="4361" y="1"/>
                  <a:pt x="430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825691" y="4687611"/>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733700" y="4412645"/>
            <a:ext cx="174986" cy="177308"/>
          </a:xfrm>
          <a:custGeom>
            <a:avLst/>
            <a:gdLst/>
            <a:ahLst/>
            <a:cxnLst/>
            <a:rect l="l" t="t" r="r" b="b"/>
            <a:pathLst>
              <a:path w="4370" h="4428" extrusionOk="0">
                <a:moveTo>
                  <a:pt x="3617" y="1"/>
                </a:moveTo>
                <a:cubicBezTo>
                  <a:pt x="3487" y="1"/>
                  <a:pt x="3359" y="47"/>
                  <a:pt x="3244" y="107"/>
                </a:cubicBezTo>
                <a:cubicBezTo>
                  <a:pt x="2451" y="526"/>
                  <a:pt x="1620" y="877"/>
                  <a:pt x="946" y="1500"/>
                </a:cubicBezTo>
                <a:cubicBezTo>
                  <a:pt x="325" y="2076"/>
                  <a:pt x="125" y="2815"/>
                  <a:pt x="39" y="3603"/>
                </a:cubicBezTo>
                <a:cubicBezTo>
                  <a:pt x="0" y="3954"/>
                  <a:pt x="107" y="4292"/>
                  <a:pt x="498" y="4400"/>
                </a:cubicBezTo>
                <a:cubicBezTo>
                  <a:pt x="567" y="4418"/>
                  <a:pt x="633" y="4427"/>
                  <a:pt x="697" y="4427"/>
                </a:cubicBezTo>
                <a:cubicBezTo>
                  <a:pt x="993" y="4427"/>
                  <a:pt x="1219" y="4231"/>
                  <a:pt x="1262" y="3939"/>
                </a:cubicBezTo>
                <a:cubicBezTo>
                  <a:pt x="1456" y="2594"/>
                  <a:pt x="2412" y="1971"/>
                  <a:pt x="3520" y="1453"/>
                </a:cubicBezTo>
                <a:cubicBezTo>
                  <a:pt x="3765" y="1338"/>
                  <a:pt x="4015" y="1150"/>
                  <a:pt x="4157" y="929"/>
                </a:cubicBezTo>
                <a:cubicBezTo>
                  <a:pt x="4370" y="598"/>
                  <a:pt x="4214" y="292"/>
                  <a:pt x="3890" y="78"/>
                </a:cubicBezTo>
                <a:cubicBezTo>
                  <a:pt x="3799" y="23"/>
                  <a:pt x="3708" y="1"/>
                  <a:pt x="3617"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8424007" y="812830"/>
            <a:ext cx="189663" cy="290720"/>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8744054" y="207395"/>
            <a:ext cx="299862" cy="17124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8065450" y="987048"/>
            <a:ext cx="273005" cy="189343"/>
          </a:xfrm>
          <a:custGeom>
            <a:avLst/>
            <a:gdLst/>
            <a:ahLst/>
            <a:cxnLst/>
            <a:rect l="l" t="t" r="r" b="b"/>
            <a:pathLst>
              <a:path w="7390" h="5125" extrusionOk="0">
                <a:moveTo>
                  <a:pt x="6699" y="0"/>
                </a:moveTo>
                <a:cubicBezTo>
                  <a:pt x="4956" y="172"/>
                  <a:pt x="3288" y="741"/>
                  <a:pt x="2046" y="2202"/>
                </a:cubicBezTo>
                <a:cubicBezTo>
                  <a:pt x="1548" y="2790"/>
                  <a:pt x="1266" y="3559"/>
                  <a:pt x="438" y="3866"/>
                </a:cubicBezTo>
                <a:cubicBezTo>
                  <a:pt x="104" y="3990"/>
                  <a:pt x="1" y="4382"/>
                  <a:pt x="203" y="4725"/>
                </a:cubicBezTo>
                <a:cubicBezTo>
                  <a:pt x="368" y="5003"/>
                  <a:pt x="613" y="5125"/>
                  <a:pt x="883" y="5125"/>
                </a:cubicBezTo>
                <a:cubicBezTo>
                  <a:pt x="1000" y="5125"/>
                  <a:pt x="1122" y="5101"/>
                  <a:pt x="1244" y="5058"/>
                </a:cubicBezTo>
                <a:cubicBezTo>
                  <a:pt x="1862" y="4839"/>
                  <a:pt x="2252" y="4345"/>
                  <a:pt x="2554" y="3798"/>
                </a:cubicBezTo>
                <a:cubicBezTo>
                  <a:pt x="3296" y="2459"/>
                  <a:pt x="4578" y="1910"/>
                  <a:pt x="5957" y="1499"/>
                </a:cubicBezTo>
                <a:cubicBezTo>
                  <a:pt x="6281" y="1403"/>
                  <a:pt x="6637" y="1404"/>
                  <a:pt x="6952" y="1288"/>
                </a:cubicBezTo>
                <a:cubicBezTo>
                  <a:pt x="7226" y="1187"/>
                  <a:pt x="7389" y="934"/>
                  <a:pt x="7356" y="620"/>
                </a:cubicBezTo>
                <a:cubicBezTo>
                  <a:pt x="7323" y="310"/>
                  <a:pt x="7128" y="121"/>
                  <a:pt x="6699"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7880668" y="492004"/>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8103838" y="54833"/>
            <a:ext cx="196239" cy="222668"/>
          </a:xfrm>
          <a:custGeom>
            <a:avLst/>
            <a:gdLst/>
            <a:ahLst/>
            <a:cxnLst/>
            <a:rect l="l" t="t" r="r" b="b"/>
            <a:pathLst>
              <a:path w="5312" h="6027" extrusionOk="0">
                <a:moveTo>
                  <a:pt x="4303" y="1"/>
                </a:moveTo>
                <a:cubicBezTo>
                  <a:pt x="3775" y="1"/>
                  <a:pt x="3589" y="488"/>
                  <a:pt x="3579" y="971"/>
                </a:cubicBezTo>
                <a:cubicBezTo>
                  <a:pt x="3548" y="2401"/>
                  <a:pt x="2648" y="3200"/>
                  <a:pt x="1551" y="3880"/>
                </a:cubicBezTo>
                <a:cubicBezTo>
                  <a:pt x="1023" y="4207"/>
                  <a:pt x="441" y="4473"/>
                  <a:pt x="142" y="5062"/>
                </a:cubicBezTo>
                <a:cubicBezTo>
                  <a:pt x="0" y="5339"/>
                  <a:pt x="40" y="5602"/>
                  <a:pt x="250" y="5840"/>
                </a:cubicBezTo>
                <a:cubicBezTo>
                  <a:pt x="369" y="5974"/>
                  <a:pt x="498" y="6027"/>
                  <a:pt x="628" y="6027"/>
                </a:cubicBezTo>
                <a:cubicBezTo>
                  <a:pt x="760" y="6027"/>
                  <a:pt x="892" y="5972"/>
                  <a:pt x="1015" y="5890"/>
                </a:cubicBezTo>
                <a:cubicBezTo>
                  <a:pt x="1770" y="5391"/>
                  <a:pt x="2525" y="4890"/>
                  <a:pt x="3251" y="4351"/>
                </a:cubicBezTo>
                <a:cubicBezTo>
                  <a:pt x="4045" y="3762"/>
                  <a:pt x="4637" y="3021"/>
                  <a:pt x="4781" y="1984"/>
                </a:cubicBezTo>
                <a:cubicBezTo>
                  <a:pt x="4841" y="1789"/>
                  <a:pt x="4908" y="1574"/>
                  <a:pt x="4972" y="1358"/>
                </a:cubicBezTo>
                <a:cubicBezTo>
                  <a:pt x="5137" y="796"/>
                  <a:pt x="5312" y="172"/>
                  <a:pt x="4489" y="19"/>
                </a:cubicBezTo>
                <a:cubicBezTo>
                  <a:pt x="4423" y="7"/>
                  <a:pt x="4361" y="1"/>
                  <a:pt x="430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8772366" y="812836"/>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8336513" y="451345"/>
            <a:ext cx="174986" cy="177308"/>
          </a:xfrm>
          <a:custGeom>
            <a:avLst/>
            <a:gdLst/>
            <a:ahLst/>
            <a:cxnLst/>
            <a:rect l="l" t="t" r="r" b="b"/>
            <a:pathLst>
              <a:path w="4370" h="4428" extrusionOk="0">
                <a:moveTo>
                  <a:pt x="3617" y="1"/>
                </a:moveTo>
                <a:cubicBezTo>
                  <a:pt x="3487" y="1"/>
                  <a:pt x="3359" y="47"/>
                  <a:pt x="3244" y="107"/>
                </a:cubicBezTo>
                <a:cubicBezTo>
                  <a:pt x="2451" y="526"/>
                  <a:pt x="1620" y="877"/>
                  <a:pt x="946" y="1500"/>
                </a:cubicBezTo>
                <a:cubicBezTo>
                  <a:pt x="325" y="2076"/>
                  <a:pt x="125" y="2815"/>
                  <a:pt x="39" y="3603"/>
                </a:cubicBezTo>
                <a:cubicBezTo>
                  <a:pt x="0" y="3954"/>
                  <a:pt x="107" y="4292"/>
                  <a:pt x="498" y="4400"/>
                </a:cubicBezTo>
                <a:cubicBezTo>
                  <a:pt x="567" y="4418"/>
                  <a:pt x="633" y="4427"/>
                  <a:pt x="697" y="4427"/>
                </a:cubicBezTo>
                <a:cubicBezTo>
                  <a:pt x="993" y="4427"/>
                  <a:pt x="1219" y="4231"/>
                  <a:pt x="1262" y="3939"/>
                </a:cubicBezTo>
                <a:cubicBezTo>
                  <a:pt x="1456" y="2594"/>
                  <a:pt x="2412" y="1971"/>
                  <a:pt x="3520" y="1453"/>
                </a:cubicBezTo>
                <a:cubicBezTo>
                  <a:pt x="3765" y="1338"/>
                  <a:pt x="4015" y="1150"/>
                  <a:pt x="4157" y="929"/>
                </a:cubicBezTo>
                <a:cubicBezTo>
                  <a:pt x="4370" y="598"/>
                  <a:pt x="4214" y="292"/>
                  <a:pt x="3890" y="78"/>
                </a:cubicBezTo>
                <a:cubicBezTo>
                  <a:pt x="3799" y="23"/>
                  <a:pt x="3708" y="1"/>
                  <a:pt x="3617"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txBox="1">
            <a:spLocks noGrp="1"/>
          </p:cNvSpPr>
          <p:nvPr>
            <p:ph type="title"/>
          </p:nvPr>
        </p:nvSpPr>
        <p:spPr>
          <a:xfrm>
            <a:off x="1903325" y="1248150"/>
            <a:ext cx="5307000" cy="1169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6"/>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85" name="Google Shape;185;p9"/>
          <p:cNvGrpSpPr/>
          <p:nvPr/>
        </p:nvGrpSpPr>
        <p:grpSpPr>
          <a:xfrm>
            <a:off x="-55034" y="-332047"/>
            <a:ext cx="988183" cy="1092749"/>
            <a:chOff x="904373" y="1976968"/>
            <a:chExt cx="760083" cy="840512"/>
          </a:xfrm>
        </p:grpSpPr>
        <p:sp>
          <p:nvSpPr>
            <p:cNvPr id="186" name="Google Shape;186;p9"/>
            <p:cNvSpPr/>
            <p:nvPr/>
          </p:nvSpPr>
          <p:spPr>
            <a:xfrm>
              <a:off x="1014496" y="1976968"/>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904373" y="2086578"/>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9"/>
          <p:cNvGrpSpPr/>
          <p:nvPr/>
        </p:nvGrpSpPr>
        <p:grpSpPr>
          <a:xfrm>
            <a:off x="1155103" y="-230106"/>
            <a:ext cx="683166" cy="1371319"/>
            <a:chOff x="584878" y="2817480"/>
            <a:chExt cx="715582" cy="1436387"/>
          </a:xfrm>
        </p:grpSpPr>
        <p:sp>
          <p:nvSpPr>
            <p:cNvPr id="189" name="Google Shape;189;p9"/>
            <p:cNvSpPr/>
            <p:nvPr/>
          </p:nvSpPr>
          <p:spPr>
            <a:xfrm>
              <a:off x="584878" y="2905527"/>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657047" y="2817480"/>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9"/>
          <p:cNvGrpSpPr/>
          <p:nvPr/>
        </p:nvGrpSpPr>
        <p:grpSpPr>
          <a:xfrm>
            <a:off x="249667" y="1031599"/>
            <a:ext cx="1571169" cy="978227"/>
            <a:chOff x="287658" y="1096291"/>
            <a:chExt cx="1645720" cy="1024643"/>
          </a:xfrm>
        </p:grpSpPr>
        <p:sp>
          <p:nvSpPr>
            <p:cNvPr id="192" name="Google Shape;192;p9"/>
            <p:cNvSpPr/>
            <p:nvPr/>
          </p:nvSpPr>
          <p:spPr>
            <a:xfrm>
              <a:off x="361653" y="1238994"/>
              <a:ext cx="1452043" cy="881940"/>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a:off x="287658" y="1096291"/>
              <a:ext cx="1645720" cy="966326"/>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9"/>
          <p:cNvGrpSpPr/>
          <p:nvPr/>
        </p:nvGrpSpPr>
        <p:grpSpPr>
          <a:xfrm>
            <a:off x="-551533" y="1523834"/>
            <a:ext cx="1255188" cy="978231"/>
            <a:chOff x="-392751" y="1544454"/>
            <a:chExt cx="1314746" cy="1024648"/>
          </a:xfrm>
        </p:grpSpPr>
        <p:sp>
          <p:nvSpPr>
            <p:cNvPr id="195" name="Google Shape;195;p9"/>
            <p:cNvSpPr/>
            <p:nvPr/>
          </p:nvSpPr>
          <p:spPr>
            <a:xfrm>
              <a:off x="-256733" y="1566192"/>
              <a:ext cx="1178728" cy="916776"/>
            </a:xfrm>
            <a:custGeom>
              <a:avLst/>
              <a:gdLst/>
              <a:ahLst/>
              <a:cxnLst/>
              <a:rect l="l" t="t" r="r" b="b"/>
              <a:pathLst>
                <a:path w="13077" h="13411" extrusionOk="0">
                  <a:moveTo>
                    <a:pt x="1347" y="0"/>
                  </a:moveTo>
                  <a:cubicBezTo>
                    <a:pt x="1133" y="0"/>
                    <a:pt x="811" y="71"/>
                    <a:pt x="527" y="423"/>
                  </a:cubicBezTo>
                  <a:lnTo>
                    <a:pt x="513" y="426"/>
                  </a:lnTo>
                  <a:cubicBezTo>
                    <a:pt x="257" y="765"/>
                    <a:pt x="118" y="1135"/>
                    <a:pt x="56" y="1535"/>
                  </a:cubicBezTo>
                  <a:cubicBezTo>
                    <a:pt x="46" y="1575"/>
                    <a:pt x="37" y="1616"/>
                    <a:pt x="30" y="1660"/>
                  </a:cubicBezTo>
                  <a:lnTo>
                    <a:pt x="36" y="1678"/>
                  </a:lnTo>
                  <a:cubicBezTo>
                    <a:pt x="22" y="1811"/>
                    <a:pt x="14" y="1946"/>
                    <a:pt x="13" y="2079"/>
                  </a:cubicBezTo>
                  <a:cubicBezTo>
                    <a:pt x="0" y="3861"/>
                    <a:pt x="438" y="5538"/>
                    <a:pt x="1219" y="7112"/>
                  </a:cubicBezTo>
                  <a:cubicBezTo>
                    <a:pt x="2089" y="8863"/>
                    <a:pt x="3526" y="9972"/>
                    <a:pt x="5344" y="10586"/>
                  </a:cubicBezTo>
                  <a:cubicBezTo>
                    <a:pt x="5961" y="10794"/>
                    <a:pt x="6577" y="11012"/>
                    <a:pt x="7206" y="11169"/>
                  </a:cubicBezTo>
                  <a:cubicBezTo>
                    <a:pt x="8065" y="11384"/>
                    <a:pt x="8802" y="11794"/>
                    <a:pt x="9442" y="12404"/>
                  </a:cubicBezTo>
                  <a:cubicBezTo>
                    <a:pt x="9627" y="12583"/>
                    <a:pt x="9825" y="12746"/>
                    <a:pt x="10020" y="12914"/>
                  </a:cubicBezTo>
                  <a:cubicBezTo>
                    <a:pt x="10378" y="13221"/>
                    <a:pt x="10768" y="13411"/>
                    <a:pt x="11208" y="13411"/>
                  </a:cubicBezTo>
                  <a:cubicBezTo>
                    <a:pt x="11344" y="13411"/>
                    <a:pt x="11485" y="13393"/>
                    <a:pt x="11631" y="13355"/>
                  </a:cubicBezTo>
                  <a:cubicBezTo>
                    <a:pt x="11894" y="13229"/>
                    <a:pt x="12135" y="13063"/>
                    <a:pt x="12343" y="12860"/>
                  </a:cubicBezTo>
                  <a:cubicBezTo>
                    <a:pt x="12345" y="12867"/>
                    <a:pt x="12348" y="12875"/>
                    <a:pt x="12349" y="12881"/>
                  </a:cubicBezTo>
                  <a:cubicBezTo>
                    <a:pt x="12989" y="12190"/>
                    <a:pt x="13076" y="11315"/>
                    <a:pt x="12464" y="10676"/>
                  </a:cubicBezTo>
                  <a:cubicBezTo>
                    <a:pt x="11374" y="9542"/>
                    <a:pt x="10214" y="8495"/>
                    <a:pt x="8636" y="8075"/>
                  </a:cubicBezTo>
                  <a:cubicBezTo>
                    <a:pt x="7874" y="7872"/>
                    <a:pt x="7126" y="7611"/>
                    <a:pt x="6375" y="7364"/>
                  </a:cubicBezTo>
                  <a:cubicBezTo>
                    <a:pt x="5333" y="7021"/>
                    <a:pt x="4535" y="6367"/>
                    <a:pt x="4032" y="5375"/>
                  </a:cubicBezTo>
                  <a:cubicBezTo>
                    <a:pt x="3433" y="4193"/>
                    <a:pt x="3004" y="2959"/>
                    <a:pt x="2999" y="1604"/>
                  </a:cubicBezTo>
                  <a:cubicBezTo>
                    <a:pt x="2996" y="620"/>
                    <a:pt x="2585" y="173"/>
                    <a:pt x="1588" y="33"/>
                  </a:cubicBezTo>
                  <a:cubicBezTo>
                    <a:pt x="1588" y="33"/>
                    <a:pt x="1492" y="0"/>
                    <a:pt x="134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392751" y="1544454"/>
              <a:ext cx="1256787" cy="1024648"/>
            </a:xfrm>
            <a:custGeom>
              <a:avLst/>
              <a:gdLst/>
              <a:ahLst/>
              <a:cxnLst/>
              <a:rect l="l" t="t" r="r" b="b"/>
              <a:pathLst>
                <a:path w="13943" h="14989" extrusionOk="0">
                  <a:moveTo>
                    <a:pt x="2209" y="719"/>
                  </a:moveTo>
                  <a:cubicBezTo>
                    <a:pt x="2532" y="719"/>
                    <a:pt x="2681" y="979"/>
                    <a:pt x="2778" y="1284"/>
                  </a:cubicBezTo>
                  <a:cubicBezTo>
                    <a:pt x="2966" y="1870"/>
                    <a:pt x="3038" y="2477"/>
                    <a:pt x="3086" y="3090"/>
                  </a:cubicBezTo>
                  <a:cubicBezTo>
                    <a:pt x="3153" y="3933"/>
                    <a:pt x="3239" y="4772"/>
                    <a:pt x="3469" y="5595"/>
                  </a:cubicBezTo>
                  <a:cubicBezTo>
                    <a:pt x="3827" y="6887"/>
                    <a:pt x="4561" y="7852"/>
                    <a:pt x="5705" y="8534"/>
                  </a:cubicBezTo>
                  <a:cubicBezTo>
                    <a:pt x="6430" y="8967"/>
                    <a:pt x="7198" y="9298"/>
                    <a:pt x="7962" y="9637"/>
                  </a:cubicBezTo>
                  <a:cubicBezTo>
                    <a:pt x="9048" y="10119"/>
                    <a:pt x="10137" y="10590"/>
                    <a:pt x="11222" y="11071"/>
                  </a:cubicBezTo>
                  <a:cubicBezTo>
                    <a:pt x="11969" y="11401"/>
                    <a:pt x="12574" y="11893"/>
                    <a:pt x="12938" y="12652"/>
                  </a:cubicBezTo>
                  <a:cubicBezTo>
                    <a:pt x="13092" y="12976"/>
                    <a:pt x="13207" y="13305"/>
                    <a:pt x="13140" y="13673"/>
                  </a:cubicBezTo>
                  <a:cubicBezTo>
                    <a:pt x="13005" y="14136"/>
                    <a:pt x="12934" y="14270"/>
                    <a:pt x="12678" y="14270"/>
                  </a:cubicBezTo>
                  <a:cubicBezTo>
                    <a:pt x="12579" y="14270"/>
                    <a:pt x="12453" y="14250"/>
                    <a:pt x="12285" y="14222"/>
                  </a:cubicBezTo>
                  <a:cubicBezTo>
                    <a:pt x="11681" y="14121"/>
                    <a:pt x="11228" y="13750"/>
                    <a:pt x="10733" y="13455"/>
                  </a:cubicBezTo>
                  <a:cubicBezTo>
                    <a:pt x="9548" y="12748"/>
                    <a:pt x="8297" y="12226"/>
                    <a:pt x="6962" y="11872"/>
                  </a:cubicBezTo>
                  <a:cubicBezTo>
                    <a:pt x="5564" y="11501"/>
                    <a:pt x="4228" y="10977"/>
                    <a:pt x="3212" y="9847"/>
                  </a:cubicBezTo>
                  <a:cubicBezTo>
                    <a:pt x="1406" y="7837"/>
                    <a:pt x="667" y="5466"/>
                    <a:pt x="855" y="2781"/>
                  </a:cubicBezTo>
                  <a:cubicBezTo>
                    <a:pt x="886" y="2334"/>
                    <a:pt x="999" y="1897"/>
                    <a:pt x="1188" y="1490"/>
                  </a:cubicBezTo>
                  <a:cubicBezTo>
                    <a:pt x="1355" y="1133"/>
                    <a:pt x="1546" y="764"/>
                    <a:pt x="2023" y="744"/>
                  </a:cubicBezTo>
                  <a:cubicBezTo>
                    <a:pt x="2091" y="727"/>
                    <a:pt x="2152" y="719"/>
                    <a:pt x="2209" y="719"/>
                  </a:cubicBezTo>
                  <a:close/>
                  <a:moveTo>
                    <a:pt x="2087" y="1"/>
                  </a:moveTo>
                  <a:cubicBezTo>
                    <a:pt x="1399" y="1"/>
                    <a:pt x="871" y="522"/>
                    <a:pt x="584" y="1136"/>
                  </a:cubicBezTo>
                  <a:cubicBezTo>
                    <a:pt x="445" y="1434"/>
                    <a:pt x="343" y="1749"/>
                    <a:pt x="281" y="2070"/>
                  </a:cubicBezTo>
                  <a:cubicBezTo>
                    <a:pt x="0" y="3485"/>
                    <a:pt x="112" y="4891"/>
                    <a:pt x="495" y="6255"/>
                  </a:cubicBezTo>
                  <a:cubicBezTo>
                    <a:pt x="1367" y="9360"/>
                    <a:pt x="3180" y="11580"/>
                    <a:pt x="6380" y="12415"/>
                  </a:cubicBezTo>
                  <a:cubicBezTo>
                    <a:pt x="7846" y="12796"/>
                    <a:pt x="9264" y="13296"/>
                    <a:pt x="10566" y="14097"/>
                  </a:cubicBezTo>
                  <a:cubicBezTo>
                    <a:pt x="10884" y="14293"/>
                    <a:pt x="11205" y="14480"/>
                    <a:pt x="11534" y="14656"/>
                  </a:cubicBezTo>
                  <a:cubicBezTo>
                    <a:pt x="11961" y="14885"/>
                    <a:pt x="12336" y="14988"/>
                    <a:pt x="12654" y="14988"/>
                  </a:cubicBezTo>
                  <a:cubicBezTo>
                    <a:pt x="13504" y="14988"/>
                    <a:pt x="13942" y="14248"/>
                    <a:pt x="13858" y="13200"/>
                  </a:cubicBezTo>
                  <a:cubicBezTo>
                    <a:pt x="13554" y="11950"/>
                    <a:pt x="12820" y="11054"/>
                    <a:pt x="11670" y="10529"/>
                  </a:cubicBezTo>
                  <a:cubicBezTo>
                    <a:pt x="10273" y="9891"/>
                    <a:pt x="8870" y="9270"/>
                    <a:pt x="7459" y="8666"/>
                  </a:cubicBezTo>
                  <a:cubicBezTo>
                    <a:pt x="6879" y="8416"/>
                    <a:pt x="6341" y="8095"/>
                    <a:pt x="5804" y="7769"/>
                  </a:cubicBezTo>
                  <a:cubicBezTo>
                    <a:pt x="4571" y="7021"/>
                    <a:pt x="4136" y="5794"/>
                    <a:pt x="3915" y="4463"/>
                  </a:cubicBezTo>
                  <a:cubicBezTo>
                    <a:pt x="3787" y="3700"/>
                    <a:pt x="3735" y="2924"/>
                    <a:pt x="3659" y="2153"/>
                  </a:cubicBezTo>
                  <a:cubicBezTo>
                    <a:pt x="3595" y="1512"/>
                    <a:pt x="3425" y="907"/>
                    <a:pt x="3097" y="352"/>
                  </a:cubicBezTo>
                  <a:cubicBezTo>
                    <a:pt x="2733" y="105"/>
                    <a:pt x="2394" y="1"/>
                    <a:pt x="2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9"/>
          <p:cNvGrpSpPr/>
          <p:nvPr/>
        </p:nvGrpSpPr>
        <p:grpSpPr>
          <a:xfrm>
            <a:off x="7748608" y="4442803"/>
            <a:ext cx="1645720" cy="1024643"/>
            <a:chOff x="7769133" y="4460791"/>
            <a:chExt cx="1645720" cy="1024643"/>
          </a:xfrm>
        </p:grpSpPr>
        <p:sp>
          <p:nvSpPr>
            <p:cNvPr id="198" name="Google Shape;198;p9"/>
            <p:cNvSpPr/>
            <p:nvPr/>
          </p:nvSpPr>
          <p:spPr>
            <a:xfrm>
              <a:off x="7843128" y="4603494"/>
              <a:ext cx="1452043" cy="881940"/>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7769133" y="4460791"/>
              <a:ext cx="1645720" cy="966326"/>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9"/>
          <p:cNvGrpSpPr/>
          <p:nvPr/>
        </p:nvGrpSpPr>
        <p:grpSpPr>
          <a:xfrm>
            <a:off x="8793703" y="3253655"/>
            <a:ext cx="715582" cy="1436387"/>
            <a:chOff x="584878" y="2817480"/>
            <a:chExt cx="715582" cy="1436387"/>
          </a:xfrm>
        </p:grpSpPr>
        <p:sp>
          <p:nvSpPr>
            <p:cNvPr id="201" name="Google Shape;201;p9"/>
            <p:cNvSpPr/>
            <p:nvPr/>
          </p:nvSpPr>
          <p:spPr>
            <a:xfrm>
              <a:off x="584878" y="2905527"/>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657047" y="2817480"/>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9"/>
          <p:cNvGrpSpPr/>
          <p:nvPr/>
        </p:nvGrpSpPr>
        <p:grpSpPr>
          <a:xfrm>
            <a:off x="6799449" y="4442804"/>
            <a:ext cx="1314746" cy="1024648"/>
            <a:chOff x="7088724" y="4908954"/>
            <a:chExt cx="1314746" cy="1024648"/>
          </a:xfrm>
        </p:grpSpPr>
        <p:sp>
          <p:nvSpPr>
            <p:cNvPr id="204" name="Google Shape;204;p9"/>
            <p:cNvSpPr/>
            <p:nvPr/>
          </p:nvSpPr>
          <p:spPr>
            <a:xfrm>
              <a:off x="7224742" y="4930692"/>
              <a:ext cx="1178728" cy="916776"/>
            </a:xfrm>
            <a:custGeom>
              <a:avLst/>
              <a:gdLst/>
              <a:ahLst/>
              <a:cxnLst/>
              <a:rect l="l" t="t" r="r" b="b"/>
              <a:pathLst>
                <a:path w="13077" h="13411" extrusionOk="0">
                  <a:moveTo>
                    <a:pt x="1347" y="0"/>
                  </a:moveTo>
                  <a:cubicBezTo>
                    <a:pt x="1133" y="0"/>
                    <a:pt x="811" y="71"/>
                    <a:pt x="527" y="423"/>
                  </a:cubicBezTo>
                  <a:lnTo>
                    <a:pt x="513" y="426"/>
                  </a:lnTo>
                  <a:cubicBezTo>
                    <a:pt x="257" y="765"/>
                    <a:pt x="118" y="1135"/>
                    <a:pt x="56" y="1535"/>
                  </a:cubicBezTo>
                  <a:cubicBezTo>
                    <a:pt x="46" y="1575"/>
                    <a:pt x="37" y="1616"/>
                    <a:pt x="30" y="1660"/>
                  </a:cubicBezTo>
                  <a:lnTo>
                    <a:pt x="36" y="1678"/>
                  </a:lnTo>
                  <a:cubicBezTo>
                    <a:pt x="22" y="1811"/>
                    <a:pt x="14" y="1946"/>
                    <a:pt x="13" y="2079"/>
                  </a:cubicBezTo>
                  <a:cubicBezTo>
                    <a:pt x="0" y="3861"/>
                    <a:pt x="438" y="5538"/>
                    <a:pt x="1219" y="7112"/>
                  </a:cubicBezTo>
                  <a:cubicBezTo>
                    <a:pt x="2089" y="8863"/>
                    <a:pt x="3526" y="9972"/>
                    <a:pt x="5344" y="10586"/>
                  </a:cubicBezTo>
                  <a:cubicBezTo>
                    <a:pt x="5961" y="10794"/>
                    <a:pt x="6577" y="11012"/>
                    <a:pt x="7206" y="11169"/>
                  </a:cubicBezTo>
                  <a:cubicBezTo>
                    <a:pt x="8065" y="11384"/>
                    <a:pt x="8802" y="11794"/>
                    <a:pt x="9442" y="12404"/>
                  </a:cubicBezTo>
                  <a:cubicBezTo>
                    <a:pt x="9627" y="12583"/>
                    <a:pt x="9825" y="12746"/>
                    <a:pt x="10020" y="12914"/>
                  </a:cubicBezTo>
                  <a:cubicBezTo>
                    <a:pt x="10378" y="13221"/>
                    <a:pt x="10768" y="13411"/>
                    <a:pt x="11208" y="13411"/>
                  </a:cubicBezTo>
                  <a:cubicBezTo>
                    <a:pt x="11344" y="13411"/>
                    <a:pt x="11485" y="13393"/>
                    <a:pt x="11631" y="13355"/>
                  </a:cubicBezTo>
                  <a:cubicBezTo>
                    <a:pt x="11894" y="13229"/>
                    <a:pt x="12135" y="13063"/>
                    <a:pt x="12343" y="12860"/>
                  </a:cubicBezTo>
                  <a:cubicBezTo>
                    <a:pt x="12345" y="12867"/>
                    <a:pt x="12348" y="12875"/>
                    <a:pt x="12349" y="12881"/>
                  </a:cubicBezTo>
                  <a:cubicBezTo>
                    <a:pt x="12989" y="12190"/>
                    <a:pt x="13076" y="11315"/>
                    <a:pt x="12464" y="10676"/>
                  </a:cubicBezTo>
                  <a:cubicBezTo>
                    <a:pt x="11374" y="9542"/>
                    <a:pt x="10214" y="8495"/>
                    <a:pt x="8636" y="8075"/>
                  </a:cubicBezTo>
                  <a:cubicBezTo>
                    <a:pt x="7874" y="7872"/>
                    <a:pt x="7126" y="7611"/>
                    <a:pt x="6375" y="7364"/>
                  </a:cubicBezTo>
                  <a:cubicBezTo>
                    <a:pt x="5333" y="7021"/>
                    <a:pt x="4535" y="6367"/>
                    <a:pt x="4032" y="5375"/>
                  </a:cubicBezTo>
                  <a:cubicBezTo>
                    <a:pt x="3433" y="4193"/>
                    <a:pt x="3004" y="2959"/>
                    <a:pt x="2999" y="1604"/>
                  </a:cubicBezTo>
                  <a:cubicBezTo>
                    <a:pt x="2996" y="620"/>
                    <a:pt x="2585" y="173"/>
                    <a:pt x="1588" y="33"/>
                  </a:cubicBezTo>
                  <a:cubicBezTo>
                    <a:pt x="1588" y="33"/>
                    <a:pt x="1492" y="0"/>
                    <a:pt x="134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7088724" y="4908954"/>
              <a:ext cx="1256787" cy="1024648"/>
            </a:xfrm>
            <a:custGeom>
              <a:avLst/>
              <a:gdLst/>
              <a:ahLst/>
              <a:cxnLst/>
              <a:rect l="l" t="t" r="r" b="b"/>
              <a:pathLst>
                <a:path w="13943" h="14989" extrusionOk="0">
                  <a:moveTo>
                    <a:pt x="2209" y="719"/>
                  </a:moveTo>
                  <a:cubicBezTo>
                    <a:pt x="2532" y="719"/>
                    <a:pt x="2681" y="979"/>
                    <a:pt x="2778" y="1284"/>
                  </a:cubicBezTo>
                  <a:cubicBezTo>
                    <a:pt x="2966" y="1870"/>
                    <a:pt x="3038" y="2477"/>
                    <a:pt x="3086" y="3090"/>
                  </a:cubicBezTo>
                  <a:cubicBezTo>
                    <a:pt x="3153" y="3933"/>
                    <a:pt x="3239" y="4772"/>
                    <a:pt x="3469" y="5595"/>
                  </a:cubicBezTo>
                  <a:cubicBezTo>
                    <a:pt x="3827" y="6887"/>
                    <a:pt x="4561" y="7852"/>
                    <a:pt x="5705" y="8534"/>
                  </a:cubicBezTo>
                  <a:cubicBezTo>
                    <a:pt x="6430" y="8967"/>
                    <a:pt x="7198" y="9298"/>
                    <a:pt x="7962" y="9637"/>
                  </a:cubicBezTo>
                  <a:cubicBezTo>
                    <a:pt x="9048" y="10119"/>
                    <a:pt x="10137" y="10590"/>
                    <a:pt x="11222" y="11071"/>
                  </a:cubicBezTo>
                  <a:cubicBezTo>
                    <a:pt x="11969" y="11401"/>
                    <a:pt x="12574" y="11893"/>
                    <a:pt x="12938" y="12652"/>
                  </a:cubicBezTo>
                  <a:cubicBezTo>
                    <a:pt x="13092" y="12976"/>
                    <a:pt x="13207" y="13305"/>
                    <a:pt x="13140" y="13673"/>
                  </a:cubicBezTo>
                  <a:cubicBezTo>
                    <a:pt x="13005" y="14136"/>
                    <a:pt x="12934" y="14270"/>
                    <a:pt x="12678" y="14270"/>
                  </a:cubicBezTo>
                  <a:cubicBezTo>
                    <a:pt x="12579" y="14270"/>
                    <a:pt x="12453" y="14250"/>
                    <a:pt x="12285" y="14222"/>
                  </a:cubicBezTo>
                  <a:cubicBezTo>
                    <a:pt x="11681" y="14121"/>
                    <a:pt x="11228" y="13750"/>
                    <a:pt x="10733" y="13455"/>
                  </a:cubicBezTo>
                  <a:cubicBezTo>
                    <a:pt x="9548" y="12748"/>
                    <a:pt x="8297" y="12226"/>
                    <a:pt x="6962" y="11872"/>
                  </a:cubicBezTo>
                  <a:cubicBezTo>
                    <a:pt x="5564" y="11501"/>
                    <a:pt x="4228" y="10977"/>
                    <a:pt x="3212" y="9847"/>
                  </a:cubicBezTo>
                  <a:cubicBezTo>
                    <a:pt x="1406" y="7837"/>
                    <a:pt x="667" y="5466"/>
                    <a:pt x="855" y="2781"/>
                  </a:cubicBezTo>
                  <a:cubicBezTo>
                    <a:pt x="886" y="2334"/>
                    <a:pt x="999" y="1897"/>
                    <a:pt x="1188" y="1490"/>
                  </a:cubicBezTo>
                  <a:cubicBezTo>
                    <a:pt x="1355" y="1133"/>
                    <a:pt x="1546" y="764"/>
                    <a:pt x="2023" y="744"/>
                  </a:cubicBezTo>
                  <a:cubicBezTo>
                    <a:pt x="2091" y="727"/>
                    <a:pt x="2152" y="719"/>
                    <a:pt x="2209" y="719"/>
                  </a:cubicBezTo>
                  <a:close/>
                  <a:moveTo>
                    <a:pt x="2087" y="1"/>
                  </a:moveTo>
                  <a:cubicBezTo>
                    <a:pt x="1399" y="1"/>
                    <a:pt x="871" y="522"/>
                    <a:pt x="584" y="1136"/>
                  </a:cubicBezTo>
                  <a:cubicBezTo>
                    <a:pt x="445" y="1434"/>
                    <a:pt x="343" y="1749"/>
                    <a:pt x="281" y="2070"/>
                  </a:cubicBezTo>
                  <a:cubicBezTo>
                    <a:pt x="0" y="3485"/>
                    <a:pt x="112" y="4891"/>
                    <a:pt x="495" y="6255"/>
                  </a:cubicBezTo>
                  <a:cubicBezTo>
                    <a:pt x="1367" y="9360"/>
                    <a:pt x="3180" y="11580"/>
                    <a:pt x="6380" y="12415"/>
                  </a:cubicBezTo>
                  <a:cubicBezTo>
                    <a:pt x="7846" y="12796"/>
                    <a:pt x="9264" y="13296"/>
                    <a:pt x="10566" y="14097"/>
                  </a:cubicBezTo>
                  <a:cubicBezTo>
                    <a:pt x="10884" y="14293"/>
                    <a:pt x="11205" y="14480"/>
                    <a:pt x="11534" y="14656"/>
                  </a:cubicBezTo>
                  <a:cubicBezTo>
                    <a:pt x="11961" y="14885"/>
                    <a:pt x="12336" y="14988"/>
                    <a:pt x="12654" y="14988"/>
                  </a:cubicBezTo>
                  <a:cubicBezTo>
                    <a:pt x="13504" y="14988"/>
                    <a:pt x="13942" y="14248"/>
                    <a:pt x="13858" y="13200"/>
                  </a:cubicBezTo>
                  <a:cubicBezTo>
                    <a:pt x="13554" y="11950"/>
                    <a:pt x="12820" y="11054"/>
                    <a:pt x="11670" y="10529"/>
                  </a:cubicBezTo>
                  <a:cubicBezTo>
                    <a:pt x="10273" y="9891"/>
                    <a:pt x="8870" y="9270"/>
                    <a:pt x="7459" y="8666"/>
                  </a:cubicBezTo>
                  <a:cubicBezTo>
                    <a:pt x="6879" y="8416"/>
                    <a:pt x="6341" y="8095"/>
                    <a:pt x="5804" y="7769"/>
                  </a:cubicBezTo>
                  <a:cubicBezTo>
                    <a:pt x="4571" y="7021"/>
                    <a:pt x="4136" y="5794"/>
                    <a:pt x="3915" y="4463"/>
                  </a:cubicBezTo>
                  <a:cubicBezTo>
                    <a:pt x="3787" y="3700"/>
                    <a:pt x="3735" y="2924"/>
                    <a:pt x="3659" y="2153"/>
                  </a:cubicBezTo>
                  <a:cubicBezTo>
                    <a:pt x="3595" y="1512"/>
                    <a:pt x="3425" y="907"/>
                    <a:pt x="3097" y="352"/>
                  </a:cubicBezTo>
                  <a:cubicBezTo>
                    <a:pt x="2733" y="105"/>
                    <a:pt x="2394" y="1"/>
                    <a:pt x="2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bg>
      <p:bgPr>
        <a:blipFill>
          <a:blip r:embed="rId2">
            <a:alphaModFix/>
          </a:blip>
          <a:stretch>
            <a:fillRect/>
          </a:stretch>
        </a:blipFill>
        <a:effectLst/>
      </p:bgPr>
    </p:bg>
    <p:spTree>
      <p:nvGrpSpPr>
        <p:cNvPr id="1" name="Shape 244"/>
        <p:cNvGrpSpPr/>
        <p:nvPr/>
      </p:nvGrpSpPr>
      <p:grpSpPr>
        <a:xfrm>
          <a:off x="0" y="0"/>
          <a:ext cx="0" cy="0"/>
          <a:chOff x="0" y="0"/>
          <a:chExt cx="0" cy="0"/>
        </a:xfrm>
      </p:grpSpPr>
      <p:sp>
        <p:nvSpPr>
          <p:cNvPr id="245" name="Google Shape;245;p13"/>
          <p:cNvSpPr/>
          <p:nvPr/>
        </p:nvSpPr>
        <p:spPr>
          <a:xfrm>
            <a:off x="8069085" y="4874307"/>
            <a:ext cx="283153" cy="433995"/>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8696330" y="4875300"/>
            <a:ext cx="447673" cy="255632"/>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a:off x="8098775" y="4245501"/>
            <a:ext cx="325234" cy="387667"/>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677810" y="1379307"/>
            <a:ext cx="283153" cy="433995"/>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92130" y="1810575"/>
            <a:ext cx="447673" cy="255632"/>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214575" y="1121476"/>
            <a:ext cx="325234" cy="387667"/>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txBox="1">
            <a:spLocks noGrp="1"/>
          </p:cNvSpPr>
          <p:nvPr>
            <p:ph type="title"/>
          </p:nvPr>
        </p:nvSpPr>
        <p:spPr>
          <a:xfrm>
            <a:off x="1869053" y="851602"/>
            <a:ext cx="23364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4"/>
                </a:solidFill>
              </a:defRPr>
            </a:lvl1pPr>
            <a:lvl2pPr lvl="1" algn="r" rtl="0">
              <a:spcBef>
                <a:spcPts val="0"/>
              </a:spcBef>
              <a:spcAft>
                <a:spcPts val="0"/>
              </a:spcAft>
              <a:buClr>
                <a:schemeClr val="accent1"/>
              </a:buClr>
              <a:buSzPts val="2400"/>
              <a:buNone/>
              <a:defRPr sz="2400">
                <a:solidFill>
                  <a:schemeClr val="accent1"/>
                </a:solidFill>
              </a:defRPr>
            </a:lvl2pPr>
            <a:lvl3pPr lvl="2" algn="r" rtl="0">
              <a:spcBef>
                <a:spcPts val="0"/>
              </a:spcBef>
              <a:spcAft>
                <a:spcPts val="0"/>
              </a:spcAft>
              <a:buClr>
                <a:schemeClr val="accent1"/>
              </a:buClr>
              <a:buSzPts val="2400"/>
              <a:buNone/>
              <a:defRPr sz="2400">
                <a:solidFill>
                  <a:schemeClr val="accent1"/>
                </a:solidFill>
              </a:defRPr>
            </a:lvl3pPr>
            <a:lvl4pPr lvl="3" algn="r" rtl="0">
              <a:spcBef>
                <a:spcPts val="0"/>
              </a:spcBef>
              <a:spcAft>
                <a:spcPts val="0"/>
              </a:spcAft>
              <a:buClr>
                <a:schemeClr val="accent1"/>
              </a:buClr>
              <a:buSzPts val="2400"/>
              <a:buNone/>
              <a:defRPr sz="2400">
                <a:solidFill>
                  <a:schemeClr val="accent1"/>
                </a:solidFill>
              </a:defRPr>
            </a:lvl4pPr>
            <a:lvl5pPr lvl="4" algn="r" rtl="0">
              <a:spcBef>
                <a:spcPts val="0"/>
              </a:spcBef>
              <a:spcAft>
                <a:spcPts val="0"/>
              </a:spcAft>
              <a:buClr>
                <a:schemeClr val="accent1"/>
              </a:buClr>
              <a:buSzPts val="2400"/>
              <a:buNone/>
              <a:defRPr sz="2400">
                <a:solidFill>
                  <a:schemeClr val="accent1"/>
                </a:solidFill>
              </a:defRPr>
            </a:lvl5pPr>
            <a:lvl6pPr lvl="5" algn="r" rtl="0">
              <a:spcBef>
                <a:spcPts val="0"/>
              </a:spcBef>
              <a:spcAft>
                <a:spcPts val="0"/>
              </a:spcAft>
              <a:buClr>
                <a:schemeClr val="accent1"/>
              </a:buClr>
              <a:buSzPts val="2400"/>
              <a:buNone/>
              <a:defRPr sz="2400">
                <a:solidFill>
                  <a:schemeClr val="accent1"/>
                </a:solidFill>
              </a:defRPr>
            </a:lvl6pPr>
            <a:lvl7pPr lvl="6" algn="r" rtl="0">
              <a:spcBef>
                <a:spcPts val="0"/>
              </a:spcBef>
              <a:spcAft>
                <a:spcPts val="0"/>
              </a:spcAft>
              <a:buClr>
                <a:schemeClr val="accent1"/>
              </a:buClr>
              <a:buSzPts val="2400"/>
              <a:buNone/>
              <a:defRPr sz="2400">
                <a:solidFill>
                  <a:schemeClr val="accent1"/>
                </a:solidFill>
              </a:defRPr>
            </a:lvl7pPr>
            <a:lvl8pPr lvl="7" algn="r" rtl="0">
              <a:spcBef>
                <a:spcPts val="0"/>
              </a:spcBef>
              <a:spcAft>
                <a:spcPts val="0"/>
              </a:spcAft>
              <a:buClr>
                <a:schemeClr val="accent1"/>
              </a:buClr>
              <a:buSzPts val="2400"/>
              <a:buNone/>
              <a:defRPr sz="2400">
                <a:solidFill>
                  <a:schemeClr val="accent1"/>
                </a:solidFill>
              </a:defRPr>
            </a:lvl8pPr>
            <a:lvl9pPr lvl="8" algn="r" rtl="0">
              <a:spcBef>
                <a:spcPts val="0"/>
              </a:spcBef>
              <a:spcAft>
                <a:spcPts val="0"/>
              </a:spcAft>
              <a:buClr>
                <a:schemeClr val="accent1"/>
              </a:buClr>
              <a:buSzPts val="2400"/>
              <a:buNone/>
              <a:defRPr sz="2400">
                <a:solidFill>
                  <a:schemeClr val="accent1"/>
                </a:solidFill>
              </a:defRPr>
            </a:lvl9pPr>
          </a:lstStyle>
          <a:p>
            <a:endParaRPr/>
          </a:p>
        </p:txBody>
      </p:sp>
      <p:sp>
        <p:nvSpPr>
          <p:cNvPr id="252" name="Google Shape;252;p13"/>
          <p:cNvSpPr txBox="1">
            <a:spLocks noGrp="1"/>
          </p:cNvSpPr>
          <p:nvPr>
            <p:ph type="subTitle" idx="1"/>
          </p:nvPr>
        </p:nvSpPr>
        <p:spPr>
          <a:xfrm>
            <a:off x="1869050" y="1378125"/>
            <a:ext cx="2336400" cy="9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53" name="Google Shape;253;p13"/>
          <p:cNvSpPr txBox="1">
            <a:spLocks noGrp="1"/>
          </p:cNvSpPr>
          <p:nvPr>
            <p:ph type="title" idx="2"/>
          </p:nvPr>
        </p:nvSpPr>
        <p:spPr>
          <a:xfrm>
            <a:off x="5662403" y="851602"/>
            <a:ext cx="23364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4"/>
                </a:solidFill>
              </a:defRPr>
            </a:lvl1pPr>
            <a:lvl2pPr lvl="1" algn="r" rtl="0">
              <a:spcBef>
                <a:spcPts val="0"/>
              </a:spcBef>
              <a:spcAft>
                <a:spcPts val="0"/>
              </a:spcAft>
              <a:buClr>
                <a:schemeClr val="accent1"/>
              </a:buClr>
              <a:buSzPts val="2400"/>
              <a:buNone/>
              <a:defRPr sz="2400">
                <a:solidFill>
                  <a:schemeClr val="accent1"/>
                </a:solidFill>
              </a:defRPr>
            </a:lvl2pPr>
            <a:lvl3pPr lvl="2" algn="r" rtl="0">
              <a:spcBef>
                <a:spcPts val="0"/>
              </a:spcBef>
              <a:spcAft>
                <a:spcPts val="0"/>
              </a:spcAft>
              <a:buClr>
                <a:schemeClr val="accent1"/>
              </a:buClr>
              <a:buSzPts val="2400"/>
              <a:buNone/>
              <a:defRPr sz="2400">
                <a:solidFill>
                  <a:schemeClr val="accent1"/>
                </a:solidFill>
              </a:defRPr>
            </a:lvl3pPr>
            <a:lvl4pPr lvl="3" algn="r" rtl="0">
              <a:spcBef>
                <a:spcPts val="0"/>
              </a:spcBef>
              <a:spcAft>
                <a:spcPts val="0"/>
              </a:spcAft>
              <a:buClr>
                <a:schemeClr val="accent1"/>
              </a:buClr>
              <a:buSzPts val="2400"/>
              <a:buNone/>
              <a:defRPr sz="2400">
                <a:solidFill>
                  <a:schemeClr val="accent1"/>
                </a:solidFill>
              </a:defRPr>
            </a:lvl4pPr>
            <a:lvl5pPr lvl="4" algn="r" rtl="0">
              <a:spcBef>
                <a:spcPts val="0"/>
              </a:spcBef>
              <a:spcAft>
                <a:spcPts val="0"/>
              </a:spcAft>
              <a:buClr>
                <a:schemeClr val="accent1"/>
              </a:buClr>
              <a:buSzPts val="2400"/>
              <a:buNone/>
              <a:defRPr sz="2400">
                <a:solidFill>
                  <a:schemeClr val="accent1"/>
                </a:solidFill>
              </a:defRPr>
            </a:lvl5pPr>
            <a:lvl6pPr lvl="5" algn="r" rtl="0">
              <a:spcBef>
                <a:spcPts val="0"/>
              </a:spcBef>
              <a:spcAft>
                <a:spcPts val="0"/>
              </a:spcAft>
              <a:buClr>
                <a:schemeClr val="accent1"/>
              </a:buClr>
              <a:buSzPts val="2400"/>
              <a:buNone/>
              <a:defRPr sz="2400">
                <a:solidFill>
                  <a:schemeClr val="accent1"/>
                </a:solidFill>
              </a:defRPr>
            </a:lvl6pPr>
            <a:lvl7pPr lvl="6" algn="r" rtl="0">
              <a:spcBef>
                <a:spcPts val="0"/>
              </a:spcBef>
              <a:spcAft>
                <a:spcPts val="0"/>
              </a:spcAft>
              <a:buClr>
                <a:schemeClr val="accent1"/>
              </a:buClr>
              <a:buSzPts val="2400"/>
              <a:buNone/>
              <a:defRPr sz="2400">
                <a:solidFill>
                  <a:schemeClr val="accent1"/>
                </a:solidFill>
              </a:defRPr>
            </a:lvl7pPr>
            <a:lvl8pPr lvl="7" algn="r" rtl="0">
              <a:spcBef>
                <a:spcPts val="0"/>
              </a:spcBef>
              <a:spcAft>
                <a:spcPts val="0"/>
              </a:spcAft>
              <a:buClr>
                <a:schemeClr val="accent1"/>
              </a:buClr>
              <a:buSzPts val="2400"/>
              <a:buNone/>
              <a:defRPr sz="2400">
                <a:solidFill>
                  <a:schemeClr val="accent1"/>
                </a:solidFill>
              </a:defRPr>
            </a:lvl8pPr>
            <a:lvl9pPr lvl="8" algn="r" rtl="0">
              <a:spcBef>
                <a:spcPts val="0"/>
              </a:spcBef>
              <a:spcAft>
                <a:spcPts val="0"/>
              </a:spcAft>
              <a:buClr>
                <a:schemeClr val="accent1"/>
              </a:buClr>
              <a:buSzPts val="2400"/>
              <a:buNone/>
              <a:defRPr sz="2400">
                <a:solidFill>
                  <a:schemeClr val="accent1"/>
                </a:solidFill>
              </a:defRPr>
            </a:lvl9pPr>
          </a:lstStyle>
          <a:p>
            <a:endParaRPr/>
          </a:p>
        </p:txBody>
      </p:sp>
      <p:sp>
        <p:nvSpPr>
          <p:cNvPr id="254" name="Google Shape;254;p13"/>
          <p:cNvSpPr txBox="1">
            <a:spLocks noGrp="1"/>
          </p:cNvSpPr>
          <p:nvPr>
            <p:ph type="subTitle" idx="3"/>
          </p:nvPr>
        </p:nvSpPr>
        <p:spPr>
          <a:xfrm>
            <a:off x="5529350" y="1378125"/>
            <a:ext cx="2336400" cy="9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55" name="Google Shape;255;p13"/>
          <p:cNvSpPr txBox="1">
            <a:spLocks noGrp="1"/>
          </p:cNvSpPr>
          <p:nvPr>
            <p:ph type="title" idx="4"/>
          </p:nvPr>
        </p:nvSpPr>
        <p:spPr>
          <a:xfrm>
            <a:off x="1444653" y="2883365"/>
            <a:ext cx="23364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4"/>
                </a:solidFill>
              </a:defRPr>
            </a:lvl1pPr>
            <a:lvl2pPr lvl="1" algn="r" rtl="0">
              <a:spcBef>
                <a:spcPts val="0"/>
              </a:spcBef>
              <a:spcAft>
                <a:spcPts val="0"/>
              </a:spcAft>
              <a:buClr>
                <a:schemeClr val="accent1"/>
              </a:buClr>
              <a:buSzPts val="2400"/>
              <a:buNone/>
              <a:defRPr sz="2400">
                <a:solidFill>
                  <a:schemeClr val="accent1"/>
                </a:solidFill>
              </a:defRPr>
            </a:lvl2pPr>
            <a:lvl3pPr lvl="2" algn="r" rtl="0">
              <a:spcBef>
                <a:spcPts val="0"/>
              </a:spcBef>
              <a:spcAft>
                <a:spcPts val="0"/>
              </a:spcAft>
              <a:buClr>
                <a:schemeClr val="accent1"/>
              </a:buClr>
              <a:buSzPts val="2400"/>
              <a:buNone/>
              <a:defRPr sz="2400">
                <a:solidFill>
                  <a:schemeClr val="accent1"/>
                </a:solidFill>
              </a:defRPr>
            </a:lvl3pPr>
            <a:lvl4pPr lvl="3" algn="r" rtl="0">
              <a:spcBef>
                <a:spcPts val="0"/>
              </a:spcBef>
              <a:spcAft>
                <a:spcPts val="0"/>
              </a:spcAft>
              <a:buClr>
                <a:schemeClr val="accent1"/>
              </a:buClr>
              <a:buSzPts val="2400"/>
              <a:buNone/>
              <a:defRPr sz="2400">
                <a:solidFill>
                  <a:schemeClr val="accent1"/>
                </a:solidFill>
              </a:defRPr>
            </a:lvl4pPr>
            <a:lvl5pPr lvl="4" algn="r" rtl="0">
              <a:spcBef>
                <a:spcPts val="0"/>
              </a:spcBef>
              <a:spcAft>
                <a:spcPts val="0"/>
              </a:spcAft>
              <a:buClr>
                <a:schemeClr val="accent1"/>
              </a:buClr>
              <a:buSzPts val="2400"/>
              <a:buNone/>
              <a:defRPr sz="2400">
                <a:solidFill>
                  <a:schemeClr val="accent1"/>
                </a:solidFill>
              </a:defRPr>
            </a:lvl5pPr>
            <a:lvl6pPr lvl="5" algn="r" rtl="0">
              <a:spcBef>
                <a:spcPts val="0"/>
              </a:spcBef>
              <a:spcAft>
                <a:spcPts val="0"/>
              </a:spcAft>
              <a:buClr>
                <a:schemeClr val="accent1"/>
              </a:buClr>
              <a:buSzPts val="2400"/>
              <a:buNone/>
              <a:defRPr sz="2400">
                <a:solidFill>
                  <a:schemeClr val="accent1"/>
                </a:solidFill>
              </a:defRPr>
            </a:lvl6pPr>
            <a:lvl7pPr lvl="6" algn="r" rtl="0">
              <a:spcBef>
                <a:spcPts val="0"/>
              </a:spcBef>
              <a:spcAft>
                <a:spcPts val="0"/>
              </a:spcAft>
              <a:buClr>
                <a:schemeClr val="accent1"/>
              </a:buClr>
              <a:buSzPts val="2400"/>
              <a:buNone/>
              <a:defRPr sz="2400">
                <a:solidFill>
                  <a:schemeClr val="accent1"/>
                </a:solidFill>
              </a:defRPr>
            </a:lvl7pPr>
            <a:lvl8pPr lvl="7" algn="r" rtl="0">
              <a:spcBef>
                <a:spcPts val="0"/>
              </a:spcBef>
              <a:spcAft>
                <a:spcPts val="0"/>
              </a:spcAft>
              <a:buClr>
                <a:schemeClr val="accent1"/>
              </a:buClr>
              <a:buSzPts val="2400"/>
              <a:buNone/>
              <a:defRPr sz="2400">
                <a:solidFill>
                  <a:schemeClr val="accent1"/>
                </a:solidFill>
              </a:defRPr>
            </a:lvl8pPr>
            <a:lvl9pPr lvl="8" algn="r" rtl="0">
              <a:spcBef>
                <a:spcPts val="0"/>
              </a:spcBef>
              <a:spcAft>
                <a:spcPts val="0"/>
              </a:spcAft>
              <a:buClr>
                <a:schemeClr val="accent1"/>
              </a:buClr>
              <a:buSzPts val="2400"/>
              <a:buNone/>
              <a:defRPr sz="2400">
                <a:solidFill>
                  <a:schemeClr val="accent1"/>
                </a:solidFill>
              </a:defRPr>
            </a:lvl9pPr>
          </a:lstStyle>
          <a:p>
            <a:endParaRPr/>
          </a:p>
        </p:txBody>
      </p:sp>
      <p:sp>
        <p:nvSpPr>
          <p:cNvPr id="256" name="Google Shape;256;p13"/>
          <p:cNvSpPr txBox="1">
            <a:spLocks noGrp="1"/>
          </p:cNvSpPr>
          <p:nvPr>
            <p:ph type="subTitle" idx="5"/>
          </p:nvPr>
        </p:nvSpPr>
        <p:spPr>
          <a:xfrm>
            <a:off x="1444650" y="3409924"/>
            <a:ext cx="2336400" cy="9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57" name="Google Shape;257;p13"/>
          <p:cNvSpPr txBox="1">
            <a:spLocks noGrp="1"/>
          </p:cNvSpPr>
          <p:nvPr>
            <p:ph type="title" idx="6"/>
          </p:nvPr>
        </p:nvSpPr>
        <p:spPr>
          <a:xfrm>
            <a:off x="5104953" y="2883365"/>
            <a:ext cx="23364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4"/>
                </a:solidFill>
              </a:defRPr>
            </a:lvl1pPr>
            <a:lvl2pPr lvl="1" algn="r" rtl="0">
              <a:spcBef>
                <a:spcPts val="0"/>
              </a:spcBef>
              <a:spcAft>
                <a:spcPts val="0"/>
              </a:spcAft>
              <a:buClr>
                <a:schemeClr val="accent1"/>
              </a:buClr>
              <a:buSzPts val="2400"/>
              <a:buNone/>
              <a:defRPr sz="2400">
                <a:solidFill>
                  <a:schemeClr val="accent1"/>
                </a:solidFill>
              </a:defRPr>
            </a:lvl2pPr>
            <a:lvl3pPr lvl="2" algn="r" rtl="0">
              <a:spcBef>
                <a:spcPts val="0"/>
              </a:spcBef>
              <a:spcAft>
                <a:spcPts val="0"/>
              </a:spcAft>
              <a:buClr>
                <a:schemeClr val="accent1"/>
              </a:buClr>
              <a:buSzPts val="2400"/>
              <a:buNone/>
              <a:defRPr sz="2400">
                <a:solidFill>
                  <a:schemeClr val="accent1"/>
                </a:solidFill>
              </a:defRPr>
            </a:lvl3pPr>
            <a:lvl4pPr lvl="3" algn="r" rtl="0">
              <a:spcBef>
                <a:spcPts val="0"/>
              </a:spcBef>
              <a:spcAft>
                <a:spcPts val="0"/>
              </a:spcAft>
              <a:buClr>
                <a:schemeClr val="accent1"/>
              </a:buClr>
              <a:buSzPts val="2400"/>
              <a:buNone/>
              <a:defRPr sz="2400">
                <a:solidFill>
                  <a:schemeClr val="accent1"/>
                </a:solidFill>
              </a:defRPr>
            </a:lvl4pPr>
            <a:lvl5pPr lvl="4" algn="r" rtl="0">
              <a:spcBef>
                <a:spcPts val="0"/>
              </a:spcBef>
              <a:spcAft>
                <a:spcPts val="0"/>
              </a:spcAft>
              <a:buClr>
                <a:schemeClr val="accent1"/>
              </a:buClr>
              <a:buSzPts val="2400"/>
              <a:buNone/>
              <a:defRPr sz="2400">
                <a:solidFill>
                  <a:schemeClr val="accent1"/>
                </a:solidFill>
              </a:defRPr>
            </a:lvl5pPr>
            <a:lvl6pPr lvl="5" algn="r" rtl="0">
              <a:spcBef>
                <a:spcPts val="0"/>
              </a:spcBef>
              <a:spcAft>
                <a:spcPts val="0"/>
              </a:spcAft>
              <a:buClr>
                <a:schemeClr val="accent1"/>
              </a:buClr>
              <a:buSzPts val="2400"/>
              <a:buNone/>
              <a:defRPr sz="2400">
                <a:solidFill>
                  <a:schemeClr val="accent1"/>
                </a:solidFill>
              </a:defRPr>
            </a:lvl6pPr>
            <a:lvl7pPr lvl="6" algn="r" rtl="0">
              <a:spcBef>
                <a:spcPts val="0"/>
              </a:spcBef>
              <a:spcAft>
                <a:spcPts val="0"/>
              </a:spcAft>
              <a:buClr>
                <a:schemeClr val="accent1"/>
              </a:buClr>
              <a:buSzPts val="2400"/>
              <a:buNone/>
              <a:defRPr sz="2400">
                <a:solidFill>
                  <a:schemeClr val="accent1"/>
                </a:solidFill>
              </a:defRPr>
            </a:lvl7pPr>
            <a:lvl8pPr lvl="7" algn="r" rtl="0">
              <a:spcBef>
                <a:spcPts val="0"/>
              </a:spcBef>
              <a:spcAft>
                <a:spcPts val="0"/>
              </a:spcAft>
              <a:buClr>
                <a:schemeClr val="accent1"/>
              </a:buClr>
              <a:buSzPts val="2400"/>
              <a:buNone/>
              <a:defRPr sz="2400">
                <a:solidFill>
                  <a:schemeClr val="accent1"/>
                </a:solidFill>
              </a:defRPr>
            </a:lvl8pPr>
            <a:lvl9pPr lvl="8" algn="r" rtl="0">
              <a:spcBef>
                <a:spcPts val="0"/>
              </a:spcBef>
              <a:spcAft>
                <a:spcPts val="0"/>
              </a:spcAft>
              <a:buClr>
                <a:schemeClr val="accent1"/>
              </a:buClr>
              <a:buSzPts val="2400"/>
              <a:buNone/>
              <a:defRPr sz="2400">
                <a:solidFill>
                  <a:schemeClr val="accent1"/>
                </a:solidFill>
              </a:defRPr>
            </a:lvl9pPr>
          </a:lstStyle>
          <a:p>
            <a:endParaRPr/>
          </a:p>
        </p:txBody>
      </p:sp>
      <p:sp>
        <p:nvSpPr>
          <p:cNvPr id="258" name="Google Shape;258;p13"/>
          <p:cNvSpPr txBox="1">
            <a:spLocks noGrp="1"/>
          </p:cNvSpPr>
          <p:nvPr>
            <p:ph type="subTitle" idx="7"/>
          </p:nvPr>
        </p:nvSpPr>
        <p:spPr>
          <a:xfrm>
            <a:off x="5104950" y="3409924"/>
            <a:ext cx="2336400" cy="9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59" name="Google Shape;259;p13"/>
          <p:cNvSpPr txBox="1">
            <a:spLocks noGrp="1"/>
          </p:cNvSpPr>
          <p:nvPr>
            <p:ph type="title" idx="8" hasCustomPrompt="1"/>
          </p:nvPr>
        </p:nvSpPr>
        <p:spPr>
          <a:xfrm rot="931">
            <a:off x="4670400" y="1810425"/>
            <a:ext cx="1107600" cy="85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60" name="Google Shape;260;p13"/>
          <p:cNvSpPr txBox="1">
            <a:spLocks noGrp="1"/>
          </p:cNvSpPr>
          <p:nvPr>
            <p:ph type="title" idx="9" hasCustomPrompt="1"/>
          </p:nvPr>
        </p:nvSpPr>
        <p:spPr>
          <a:xfrm rot="931">
            <a:off x="850337" y="1810425"/>
            <a:ext cx="1107600" cy="85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61" name="Google Shape;261;p13"/>
          <p:cNvSpPr txBox="1">
            <a:spLocks noGrp="1"/>
          </p:cNvSpPr>
          <p:nvPr>
            <p:ph type="title" idx="13" hasCustomPrompt="1"/>
          </p:nvPr>
        </p:nvSpPr>
        <p:spPr>
          <a:xfrm rot="931">
            <a:off x="4212062" y="3820788"/>
            <a:ext cx="1107600" cy="85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62" name="Google Shape;262;p13"/>
          <p:cNvSpPr txBox="1">
            <a:spLocks noGrp="1"/>
          </p:cNvSpPr>
          <p:nvPr>
            <p:ph type="title" idx="14" hasCustomPrompt="1"/>
          </p:nvPr>
        </p:nvSpPr>
        <p:spPr>
          <a:xfrm rot="931">
            <a:off x="592825" y="3831450"/>
            <a:ext cx="1107600" cy="85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4000"/>
              <a:buFont typeface="Knewave"/>
              <a:buNone/>
              <a:defRPr sz="4000">
                <a:solidFill>
                  <a:schemeClr val="accent1"/>
                </a:solidFill>
                <a:latin typeface="Knewave"/>
                <a:ea typeface="Knewave"/>
                <a:cs typeface="Knewave"/>
                <a:sym typeface="Knewave"/>
              </a:defRPr>
            </a:lvl1pPr>
            <a:lvl2pPr lvl="1" rtl="0">
              <a:spcBef>
                <a:spcPts val="0"/>
              </a:spcBef>
              <a:spcAft>
                <a:spcPts val="0"/>
              </a:spcAft>
              <a:buClr>
                <a:schemeClr val="accent3"/>
              </a:buClr>
              <a:buSzPts val="3100"/>
              <a:buFont typeface="Jua"/>
              <a:buNone/>
              <a:defRPr sz="3100" b="1">
                <a:solidFill>
                  <a:schemeClr val="accent3"/>
                </a:solidFill>
                <a:latin typeface="Jua"/>
                <a:ea typeface="Jua"/>
                <a:cs typeface="Jua"/>
                <a:sym typeface="Jua"/>
              </a:defRPr>
            </a:lvl2pPr>
            <a:lvl3pPr lvl="2" rtl="0">
              <a:spcBef>
                <a:spcPts val="0"/>
              </a:spcBef>
              <a:spcAft>
                <a:spcPts val="0"/>
              </a:spcAft>
              <a:buClr>
                <a:schemeClr val="accent3"/>
              </a:buClr>
              <a:buSzPts val="3100"/>
              <a:buFont typeface="Jua"/>
              <a:buNone/>
              <a:defRPr sz="3100" b="1">
                <a:solidFill>
                  <a:schemeClr val="accent3"/>
                </a:solidFill>
                <a:latin typeface="Jua"/>
                <a:ea typeface="Jua"/>
                <a:cs typeface="Jua"/>
                <a:sym typeface="Jua"/>
              </a:defRPr>
            </a:lvl3pPr>
            <a:lvl4pPr lvl="3" rtl="0">
              <a:spcBef>
                <a:spcPts val="0"/>
              </a:spcBef>
              <a:spcAft>
                <a:spcPts val="0"/>
              </a:spcAft>
              <a:buClr>
                <a:schemeClr val="accent3"/>
              </a:buClr>
              <a:buSzPts val="3100"/>
              <a:buFont typeface="Jua"/>
              <a:buNone/>
              <a:defRPr sz="3100" b="1">
                <a:solidFill>
                  <a:schemeClr val="accent3"/>
                </a:solidFill>
                <a:latin typeface="Jua"/>
                <a:ea typeface="Jua"/>
                <a:cs typeface="Jua"/>
                <a:sym typeface="Jua"/>
              </a:defRPr>
            </a:lvl4pPr>
            <a:lvl5pPr lvl="4" rtl="0">
              <a:spcBef>
                <a:spcPts val="0"/>
              </a:spcBef>
              <a:spcAft>
                <a:spcPts val="0"/>
              </a:spcAft>
              <a:buClr>
                <a:schemeClr val="accent3"/>
              </a:buClr>
              <a:buSzPts val="3100"/>
              <a:buFont typeface="Jua"/>
              <a:buNone/>
              <a:defRPr sz="3100" b="1">
                <a:solidFill>
                  <a:schemeClr val="accent3"/>
                </a:solidFill>
                <a:latin typeface="Jua"/>
                <a:ea typeface="Jua"/>
                <a:cs typeface="Jua"/>
                <a:sym typeface="Jua"/>
              </a:defRPr>
            </a:lvl5pPr>
            <a:lvl6pPr lvl="5" rtl="0">
              <a:spcBef>
                <a:spcPts val="0"/>
              </a:spcBef>
              <a:spcAft>
                <a:spcPts val="0"/>
              </a:spcAft>
              <a:buClr>
                <a:schemeClr val="accent3"/>
              </a:buClr>
              <a:buSzPts val="3100"/>
              <a:buFont typeface="Jua"/>
              <a:buNone/>
              <a:defRPr sz="3100" b="1">
                <a:solidFill>
                  <a:schemeClr val="accent3"/>
                </a:solidFill>
                <a:latin typeface="Jua"/>
                <a:ea typeface="Jua"/>
                <a:cs typeface="Jua"/>
                <a:sym typeface="Jua"/>
              </a:defRPr>
            </a:lvl6pPr>
            <a:lvl7pPr lvl="6" rtl="0">
              <a:spcBef>
                <a:spcPts val="0"/>
              </a:spcBef>
              <a:spcAft>
                <a:spcPts val="0"/>
              </a:spcAft>
              <a:buClr>
                <a:schemeClr val="accent3"/>
              </a:buClr>
              <a:buSzPts val="3100"/>
              <a:buFont typeface="Jua"/>
              <a:buNone/>
              <a:defRPr sz="3100" b="1">
                <a:solidFill>
                  <a:schemeClr val="accent3"/>
                </a:solidFill>
                <a:latin typeface="Jua"/>
                <a:ea typeface="Jua"/>
                <a:cs typeface="Jua"/>
                <a:sym typeface="Jua"/>
              </a:defRPr>
            </a:lvl7pPr>
            <a:lvl8pPr lvl="7" rtl="0">
              <a:spcBef>
                <a:spcPts val="0"/>
              </a:spcBef>
              <a:spcAft>
                <a:spcPts val="0"/>
              </a:spcAft>
              <a:buClr>
                <a:schemeClr val="accent3"/>
              </a:buClr>
              <a:buSzPts val="3100"/>
              <a:buFont typeface="Jua"/>
              <a:buNone/>
              <a:defRPr sz="3100" b="1">
                <a:solidFill>
                  <a:schemeClr val="accent3"/>
                </a:solidFill>
                <a:latin typeface="Jua"/>
                <a:ea typeface="Jua"/>
                <a:cs typeface="Jua"/>
                <a:sym typeface="Jua"/>
              </a:defRPr>
            </a:lvl8pPr>
            <a:lvl9pPr lvl="8" rtl="0">
              <a:spcBef>
                <a:spcPts val="0"/>
              </a:spcBef>
              <a:spcAft>
                <a:spcPts val="0"/>
              </a:spcAft>
              <a:buClr>
                <a:schemeClr val="accent3"/>
              </a:buClr>
              <a:buSzPts val="3100"/>
              <a:buFont typeface="Jua"/>
              <a:buNone/>
              <a:defRPr sz="3100" b="1">
                <a:solidFill>
                  <a:schemeClr val="accent3"/>
                </a:solidFill>
                <a:latin typeface="Jua"/>
                <a:ea typeface="Jua"/>
                <a:cs typeface="Jua"/>
                <a:sym typeface="Jua"/>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1pPr>
            <a:lvl2pPr marL="914400" lvl="1"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2pPr>
            <a:lvl3pPr marL="1371600" lvl="2"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3pPr>
            <a:lvl4pPr marL="1828800" lvl="3"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4pPr>
            <a:lvl5pPr marL="2286000" lvl="4"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5pPr>
            <a:lvl6pPr marL="2743200" lvl="5"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6pPr>
            <a:lvl7pPr marL="3200400" lvl="6"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7pPr>
            <a:lvl8pPr marL="3657600" lvl="7"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8pPr>
            <a:lvl9pPr marL="4114800" lvl="8"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8" r:id="rId8"/>
    <p:sldLayoutId id="2147483659" r:id="rId9"/>
    <p:sldLayoutId id="2147483665" r:id="rId10"/>
    <p:sldLayoutId id="2147483666" r:id="rId11"/>
    <p:sldLayoutId id="2147483667" r:id="rId12"/>
    <p:sldLayoutId id="2147483668" r:id="rId13"/>
    <p:sldLayoutId id="2147483672" r:id="rId14"/>
    <p:sldLayoutId id="2147483676" r:id="rId15"/>
    <p:sldLayoutId id="2147483680" r:id="rId16"/>
    <p:sldLayoutId id="2147483682" r:id="rId17"/>
    <p:sldLayoutId id="2147483683" r:id="rId18"/>
    <p:sldLayoutId id="2147483684"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23.sv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5.sv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5.sv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grpSp>
        <p:nvGrpSpPr>
          <p:cNvPr id="737" name="Google Shape;737;p46"/>
          <p:cNvGrpSpPr/>
          <p:nvPr/>
        </p:nvGrpSpPr>
        <p:grpSpPr>
          <a:xfrm rot="-415413">
            <a:off x="1403129" y="939689"/>
            <a:ext cx="7303781" cy="2676065"/>
            <a:chOff x="1712950" y="1381000"/>
            <a:chExt cx="5511108" cy="2363269"/>
          </a:xfrm>
        </p:grpSpPr>
        <p:pic>
          <p:nvPicPr>
            <p:cNvPr id="738" name="Google Shape;738;p46"/>
            <p:cNvPicPr preferRelativeResize="0"/>
            <p:nvPr/>
          </p:nvPicPr>
          <p:blipFill rotWithShape="1">
            <a:blip r:embed="rId3">
              <a:alphaModFix/>
            </a:blip>
            <a:srcRect t="54392" r="49405"/>
            <a:stretch/>
          </p:blipFill>
          <p:spPr>
            <a:xfrm>
              <a:off x="3558358" y="1885769"/>
              <a:ext cx="3665700" cy="1858500"/>
            </a:xfrm>
            <a:prstGeom prst="parallelogram">
              <a:avLst>
                <a:gd name="adj" fmla="val 25000"/>
              </a:avLst>
            </a:prstGeom>
            <a:noFill/>
            <a:ln>
              <a:noFill/>
            </a:ln>
          </p:spPr>
        </p:pic>
        <p:pic>
          <p:nvPicPr>
            <p:cNvPr id="739" name="Google Shape;739;p46"/>
            <p:cNvPicPr preferRelativeResize="0"/>
            <p:nvPr/>
          </p:nvPicPr>
          <p:blipFill rotWithShape="1">
            <a:blip r:embed="rId3">
              <a:alphaModFix/>
            </a:blip>
            <a:srcRect t="54392" r="49405"/>
            <a:stretch/>
          </p:blipFill>
          <p:spPr>
            <a:xfrm>
              <a:off x="1920052" y="1399126"/>
              <a:ext cx="3665700" cy="1858500"/>
            </a:xfrm>
            <a:prstGeom prst="parallelogram">
              <a:avLst>
                <a:gd name="adj" fmla="val 25000"/>
              </a:avLst>
            </a:prstGeom>
            <a:noFill/>
            <a:ln>
              <a:noFill/>
            </a:ln>
          </p:spPr>
        </p:pic>
        <p:sp>
          <p:nvSpPr>
            <p:cNvPr id="740" name="Google Shape;740;p46"/>
            <p:cNvSpPr/>
            <p:nvPr/>
          </p:nvSpPr>
          <p:spPr>
            <a:xfrm>
              <a:off x="1712950" y="1381000"/>
              <a:ext cx="3776700" cy="17967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6"/>
            <p:cNvSpPr/>
            <p:nvPr/>
          </p:nvSpPr>
          <p:spPr>
            <a:xfrm>
              <a:off x="3646500" y="1868875"/>
              <a:ext cx="3486300" cy="17967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2" name="Google Shape;742;p46"/>
          <p:cNvSpPr/>
          <p:nvPr/>
        </p:nvSpPr>
        <p:spPr>
          <a:xfrm rot="218">
            <a:off x="1343467" y="3317707"/>
            <a:ext cx="6117233" cy="1545617"/>
          </a:xfrm>
          <a:prstGeom prst="parallelogram">
            <a:avLst>
              <a:gd name="adj" fmla="val 25000"/>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6"/>
          <p:cNvSpPr txBox="1">
            <a:spLocks noGrp="1"/>
          </p:cNvSpPr>
          <p:nvPr>
            <p:ph type="subTitle" idx="1"/>
          </p:nvPr>
        </p:nvSpPr>
        <p:spPr>
          <a:xfrm rot="-426">
            <a:off x="1583168" y="3493208"/>
            <a:ext cx="5626937" cy="119884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TONA STONE-BENEDICTINE COLLEGE</a:t>
            </a:r>
          </a:p>
          <a:p>
            <a:pPr marL="0" lvl="0" indent="0" algn="ctr" rtl="0">
              <a:spcBef>
                <a:spcPts val="0"/>
              </a:spcBef>
              <a:spcAft>
                <a:spcPts val="0"/>
              </a:spcAft>
              <a:buNone/>
            </a:pPr>
            <a:endParaRPr lang="en" sz="500"/>
          </a:p>
          <a:p>
            <a:pPr marL="0" lvl="0" indent="0" algn="ctr" rtl="0">
              <a:spcBef>
                <a:spcPts val="0"/>
              </a:spcBef>
              <a:spcAft>
                <a:spcPts val="0"/>
              </a:spcAft>
              <a:buNone/>
            </a:pPr>
            <a:r>
              <a:rPr lang="en"/>
              <a:t>SCOTT SPONHOLTZ-UNIVERSITY OF KANSAS MEDICAL CENTER</a:t>
            </a:r>
          </a:p>
          <a:p>
            <a:pPr marL="0" lvl="0" indent="0" algn="ctr" rtl="0">
              <a:spcBef>
                <a:spcPts val="0"/>
              </a:spcBef>
              <a:spcAft>
                <a:spcPts val="0"/>
              </a:spcAft>
              <a:buNone/>
            </a:pPr>
            <a:endParaRPr lang="en" sz="500"/>
          </a:p>
          <a:p>
            <a:pPr marL="0" lvl="0" indent="0" algn="ctr" rtl="0">
              <a:spcBef>
                <a:spcPts val="0"/>
              </a:spcBef>
              <a:spcAft>
                <a:spcPts val="0"/>
              </a:spcAft>
              <a:buNone/>
            </a:pPr>
            <a:r>
              <a:rPr lang="en"/>
              <a:t>LETICIA GRADINGTON-UNIVERSITY OF KANSAS</a:t>
            </a:r>
          </a:p>
          <a:p>
            <a:pPr marL="0" lvl="0" indent="0" algn="ctr" rtl="0">
              <a:spcBef>
                <a:spcPts val="0"/>
              </a:spcBef>
              <a:spcAft>
                <a:spcPts val="0"/>
              </a:spcAft>
              <a:buNone/>
            </a:pPr>
            <a:endParaRPr lang="en" sz="500"/>
          </a:p>
          <a:p>
            <a:pPr marL="0" lvl="0" indent="0" algn="ctr" rtl="0">
              <a:spcBef>
                <a:spcPts val="0"/>
              </a:spcBef>
              <a:spcAft>
                <a:spcPts val="0"/>
              </a:spcAft>
              <a:buNone/>
            </a:pPr>
            <a:r>
              <a:rPr lang="en"/>
              <a:t>DANIELLE SULLIVAN-JOHNSON COUNTY COMMUNITY COLLEGE </a:t>
            </a:r>
            <a:endParaRPr/>
          </a:p>
        </p:txBody>
      </p:sp>
      <p:sp>
        <p:nvSpPr>
          <p:cNvPr id="744" name="Google Shape;744;p46"/>
          <p:cNvSpPr txBox="1">
            <a:spLocks noGrp="1"/>
          </p:cNvSpPr>
          <p:nvPr>
            <p:ph type="ctrTitle"/>
          </p:nvPr>
        </p:nvSpPr>
        <p:spPr>
          <a:xfrm>
            <a:off x="1911609" y="1208419"/>
            <a:ext cx="6486803" cy="199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500"/>
              <a:t>WHAT COMES AFTER THE FAFSA?</a:t>
            </a:r>
            <a:br>
              <a:rPr lang="en-US" sz="2800"/>
            </a:br>
            <a:r>
              <a:rPr lang="en-US" sz="2800"/>
              <a:t>NEXT STEPS, FINANCIAL AID OFFERS, AND COLLEGE AFFORDABILITY </a:t>
            </a:r>
            <a:endParaRPr sz="2800">
              <a:solidFill>
                <a:schemeClr val="accent6"/>
              </a:solidFill>
            </a:endParaRPr>
          </a:p>
        </p:txBody>
      </p:sp>
      <p:grpSp>
        <p:nvGrpSpPr>
          <p:cNvPr id="746" name="Google Shape;746;p46"/>
          <p:cNvGrpSpPr/>
          <p:nvPr/>
        </p:nvGrpSpPr>
        <p:grpSpPr>
          <a:xfrm>
            <a:off x="583971" y="455462"/>
            <a:ext cx="2055113" cy="1725364"/>
            <a:chOff x="1332372" y="753063"/>
            <a:chExt cx="1739557" cy="1460440"/>
          </a:xfrm>
        </p:grpSpPr>
        <p:sp>
          <p:nvSpPr>
            <p:cNvPr id="747" name="Google Shape;747;p46"/>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6"/>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6"/>
            <p:cNvSpPr/>
            <p:nvPr/>
          </p:nvSpPr>
          <p:spPr>
            <a:xfrm rot="-1633309">
              <a:off x="1422389" y="105669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46"/>
          <p:cNvGrpSpPr/>
          <p:nvPr/>
        </p:nvGrpSpPr>
        <p:grpSpPr>
          <a:xfrm>
            <a:off x="7315897" y="3118118"/>
            <a:ext cx="1029212" cy="1001903"/>
            <a:chOff x="6992368" y="3004409"/>
            <a:chExt cx="911291" cy="887111"/>
          </a:xfrm>
        </p:grpSpPr>
        <p:sp>
          <p:nvSpPr>
            <p:cNvPr id="751" name="Google Shape;751;p46"/>
            <p:cNvSpPr/>
            <p:nvPr/>
          </p:nvSpPr>
          <p:spPr>
            <a:xfrm>
              <a:off x="6992368" y="3059452"/>
              <a:ext cx="845763" cy="832068"/>
            </a:xfrm>
            <a:custGeom>
              <a:avLst/>
              <a:gdLst/>
              <a:ahLst/>
              <a:cxnLst/>
              <a:rect l="l" t="t" r="r" b="b"/>
              <a:pathLst>
                <a:path w="12907" h="12698" extrusionOk="0">
                  <a:moveTo>
                    <a:pt x="1392" y="1"/>
                  </a:moveTo>
                  <a:cubicBezTo>
                    <a:pt x="1388" y="1"/>
                    <a:pt x="485" y="40"/>
                    <a:pt x="134" y="959"/>
                  </a:cubicBezTo>
                  <a:cubicBezTo>
                    <a:pt x="44" y="1137"/>
                    <a:pt x="1" y="1333"/>
                    <a:pt x="8" y="1532"/>
                  </a:cubicBezTo>
                  <a:cubicBezTo>
                    <a:pt x="4" y="1576"/>
                    <a:pt x="24" y="1707"/>
                    <a:pt x="24" y="1707"/>
                  </a:cubicBezTo>
                  <a:cubicBezTo>
                    <a:pt x="43" y="1832"/>
                    <a:pt x="74" y="1955"/>
                    <a:pt x="117" y="2074"/>
                  </a:cubicBezTo>
                  <a:cubicBezTo>
                    <a:pt x="580" y="3371"/>
                    <a:pt x="1224" y="4556"/>
                    <a:pt x="2140" y="5591"/>
                  </a:cubicBezTo>
                  <a:cubicBezTo>
                    <a:pt x="3280" y="6880"/>
                    <a:pt x="4702" y="7696"/>
                    <a:pt x="6314" y="8165"/>
                  </a:cubicBezTo>
                  <a:cubicBezTo>
                    <a:pt x="7609" y="8542"/>
                    <a:pt x="8507" y="9351"/>
                    <a:pt x="9136" y="10516"/>
                  </a:cubicBezTo>
                  <a:cubicBezTo>
                    <a:pt x="9358" y="10930"/>
                    <a:pt x="9534" y="11368"/>
                    <a:pt x="9757" y="11779"/>
                  </a:cubicBezTo>
                  <a:cubicBezTo>
                    <a:pt x="10083" y="12380"/>
                    <a:pt x="10610" y="12697"/>
                    <a:pt x="11170" y="12697"/>
                  </a:cubicBezTo>
                  <a:cubicBezTo>
                    <a:pt x="11501" y="12697"/>
                    <a:pt x="11842" y="12587"/>
                    <a:pt x="12160" y="12359"/>
                  </a:cubicBezTo>
                  <a:lnTo>
                    <a:pt x="12163" y="12359"/>
                  </a:lnTo>
                  <a:cubicBezTo>
                    <a:pt x="12184" y="12341"/>
                    <a:pt x="12761" y="11861"/>
                    <a:pt x="12878" y="11353"/>
                  </a:cubicBezTo>
                  <a:cubicBezTo>
                    <a:pt x="12907" y="10697"/>
                    <a:pt x="12700" y="10106"/>
                    <a:pt x="12409" y="9533"/>
                  </a:cubicBezTo>
                  <a:cubicBezTo>
                    <a:pt x="12004" y="8736"/>
                    <a:pt x="11549" y="7971"/>
                    <a:pt x="10974" y="7288"/>
                  </a:cubicBezTo>
                  <a:cubicBezTo>
                    <a:pt x="10094" y="6242"/>
                    <a:pt x="9001" y="5517"/>
                    <a:pt x="7714" y="5085"/>
                  </a:cubicBezTo>
                  <a:cubicBezTo>
                    <a:pt x="7077" y="4870"/>
                    <a:pt x="6440" y="4653"/>
                    <a:pt x="5842" y="4332"/>
                  </a:cubicBezTo>
                  <a:cubicBezTo>
                    <a:pt x="4515" y="3621"/>
                    <a:pt x="3589" y="2533"/>
                    <a:pt x="2982" y="1163"/>
                  </a:cubicBezTo>
                  <a:cubicBezTo>
                    <a:pt x="2665" y="447"/>
                    <a:pt x="2171" y="39"/>
                    <a:pt x="1392"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6"/>
            <p:cNvSpPr/>
            <p:nvPr/>
          </p:nvSpPr>
          <p:spPr>
            <a:xfrm>
              <a:off x="7013992" y="3004409"/>
              <a:ext cx="889667" cy="864832"/>
            </a:xfrm>
            <a:custGeom>
              <a:avLst/>
              <a:gdLst/>
              <a:ahLst/>
              <a:cxnLst/>
              <a:rect l="l" t="t" r="r" b="b"/>
              <a:pathLst>
                <a:path w="13577" h="13198" extrusionOk="0">
                  <a:moveTo>
                    <a:pt x="1598" y="702"/>
                  </a:moveTo>
                  <a:cubicBezTo>
                    <a:pt x="1987" y="702"/>
                    <a:pt x="2332" y="920"/>
                    <a:pt x="2652" y="1184"/>
                  </a:cubicBezTo>
                  <a:cubicBezTo>
                    <a:pt x="3011" y="1478"/>
                    <a:pt x="3350" y="1805"/>
                    <a:pt x="3603" y="2208"/>
                  </a:cubicBezTo>
                  <a:cubicBezTo>
                    <a:pt x="4613" y="3815"/>
                    <a:pt x="6024" y="4874"/>
                    <a:pt x="7785" y="5552"/>
                  </a:cubicBezTo>
                  <a:cubicBezTo>
                    <a:pt x="9545" y="6231"/>
                    <a:pt x="10913" y="7467"/>
                    <a:pt x="11948" y="9059"/>
                  </a:cubicBezTo>
                  <a:cubicBezTo>
                    <a:pt x="12425" y="9790"/>
                    <a:pt x="12779" y="10583"/>
                    <a:pt x="12785" y="11490"/>
                  </a:cubicBezTo>
                  <a:cubicBezTo>
                    <a:pt x="12786" y="11753"/>
                    <a:pt x="12790" y="12016"/>
                    <a:pt x="12548" y="12193"/>
                  </a:cubicBezTo>
                  <a:cubicBezTo>
                    <a:pt x="12307" y="12376"/>
                    <a:pt x="12098" y="12468"/>
                    <a:pt x="11906" y="12468"/>
                  </a:cubicBezTo>
                  <a:cubicBezTo>
                    <a:pt x="11689" y="12468"/>
                    <a:pt x="11494" y="12351"/>
                    <a:pt x="11296" y="12114"/>
                  </a:cubicBezTo>
                  <a:cubicBezTo>
                    <a:pt x="11068" y="11839"/>
                    <a:pt x="10946" y="11503"/>
                    <a:pt x="10818" y="11176"/>
                  </a:cubicBezTo>
                  <a:cubicBezTo>
                    <a:pt x="10193" y="9565"/>
                    <a:pt x="9095" y="8407"/>
                    <a:pt x="7571" y="7648"/>
                  </a:cubicBezTo>
                  <a:cubicBezTo>
                    <a:pt x="6739" y="7233"/>
                    <a:pt x="5889" y="6848"/>
                    <a:pt x="5080" y="6389"/>
                  </a:cubicBezTo>
                  <a:cubicBezTo>
                    <a:pt x="3900" y="5721"/>
                    <a:pt x="2814" y="4915"/>
                    <a:pt x="1879" y="3915"/>
                  </a:cubicBezTo>
                  <a:cubicBezTo>
                    <a:pt x="1310" y="3304"/>
                    <a:pt x="927" y="2588"/>
                    <a:pt x="707" y="1776"/>
                  </a:cubicBezTo>
                  <a:cubicBezTo>
                    <a:pt x="595" y="1367"/>
                    <a:pt x="624" y="1030"/>
                    <a:pt x="1062" y="841"/>
                  </a:cubicBezTo>
                  <a:cubicBezTo>
                    <a:pt x="1250" y="744"/>
                    <a:pt x="1428" y="702"/>
                    <a:pt x="1598" y="702"/>
                  </a:cubicBezTo>
                  <a:close/>
                  <a:moveTo>
                    <a:pt x="1548" y="1"/>
                  </a:moveTo>
                  <a:cubicBezTo>
                    <a:pt x="1053" y="1"/>
                    <a:pt x="594" y="207"/>
                    <a:pt x="255" y="592"/>
                  </a:cubicBezTo>
                  <a:cubicBezTo>
                    <a:pt x="42" y="832"/>
                    <a:pt x="9" y="1285"/>
                    <a:pt x="5" y="1592"/>
                  </a:cubicBezTo>
                  <a:cubicBezTo>
                    <a:pt x="1" y="2010"/>
                    <a:pt x="237" y="2387"/>
                    <a:pt x="369" y="2771"/>
                  </a:cubicBezTo>
                  <a:cubicBezTo>
                    <a:pt x="719" y="3786"/>
                    <a:pt x="1419" y="4532"/>
                    <a:pt x="2209" y="5199"/>
                  </a:cubicBezTo>
                  <a:cubicBezTo>
                    <a:pt x="3445" y="6242"/>
                    <a:pt x="4774" y="7140"/>
                    <a:pt x="6262" y="7782"/>
                  </a:cubicBezTo>
                  <a:cubicBezTo>
                    <a:pt x="6646" y="7947"/>
                    <a:pt x="7015" y="8147"/>
                    <a:pt x="7389" y="8338"/>
                  </a:cubicBezTo>
                  <a:cubicBezTo>
                    <a:pt x="8712" y="9010"/>
                    <a:pt x="9644" y="10045"/>
                    <a:pt x="10186" y="11444"/>
                  </a:cubicBezTo>
                  <a:cubicBezTo>
                    <a:pt x="10253" y="11619"/>
                    <a:pt x="10327" y="11792"/>
                    <a:pt x="10406" y="11961"/>
                  </a:cubicBezTo>
                  <a:cubicBezTo>
                    <a:pt x="10701" y="12586"/>
                    <a:pt x="11137" y="13047"/>
                    <a:pt x="11831" y="13198"/>
                  </a:cubicBezTo>
                  <a:cubicBezTo>
                    <a:pt x="13110" y="13177"/>
                    <a:pt x="13576" y="12228"/>
                    <a:pt x="13476" y="11235"/>
                  </a:cubicBezTo>
                  <a:cubicBezTo>
                    <a:pt x="13396" y="10426"/>
                    <a:pt x="13118" y="9682"/>
                    <a:pt x="12709" y="8990"/>
                  </a:cubicBezTo>
                  <a:cubicBezTo>
                    <a:pt x="11559" y="7048"/>
                    <a:pt x="9926" y="5662"/>
                    <a:pt x="7868" y="4823"/>
                  </a:cubicBezTo>
                  <a:cubicBezTo>
                    <a:pt x="6453" y="4247"/>
                    <a:pt x="5222" y="3476"/>
                    <a:pt x="4412" y="2125"/>
                  </a:cubicBezTo>
                  <a:cubicBezTo>
                    <a:pt x="4315" y="1965"/>
                    <a:pt x="4205" y="1813"/>
                    <a:pt x="4084" y="1671"/>
                  </a:cubicBezTo>
                  <a:cubicBezTo>
                    <a:pt x="3567" y="1066"/>
                    <a:pt x="3050" y="463"/>
                    <a:pt x="2287" y="151"/>
                  </a:cubicBezTo>
                  <a:cubicBezTo>
                    <a:pt x="2039" y="50"/>
                    <a:pt x="1789" y="1"/>
                    <a:pt x="1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098;p58">
            <a:extLst>
              <a:ext uri="{FF2B5EF4-FFF2-40B4-BE49-F238E27FC236}">
                <a16:creationId xmlns:a16="http://schemas.microsoft.com/office/drawing/2014/main" id="{79CD624E-6991-4D0B-AD9A-527D9E9E84AF}"/>
              </a:ext>
            </a:extLst>
          </p:cNvPr>
          <p:cNvSpPr/>
          <p:nvPr/>
        </p:nvSpPr>
        <p:spPr>
          <a:xfrm rot="228">
            <a:off x="1107705" y="74040"/>
            <a:ext cx="4515000" cy="717600"/>
          </a:xfrm>
          <a:prstGeom prst="parallelogram">
            <a:avLst>
              <a:gd name="adj" fmla="val 25000"/>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9" name="Google Shape;743;p46">
            <a:extLst>
              <a:ext uri="{FF2B5EF4-FFF2-40B4-BE49-F238E27FC236}">
                <a16:creationId xmlns:a16="http://schemas.microsoft.com/office/drawing/2014/main" id="{7A4B8B64-8D63-48BD-B242-FBF6B93F0B24}"/>
              </a:ext>
            </a:extLst>
          </p:cNvPr>
          <p:cNvSpPr txBox="1">
            <a:spLocks/>
          </p:cNvSpPr>
          <p:nvPr/>
        </p:nvSpPr>
        <p:spPr>
          <a:xfrm rot="-426">
            <a:off x="1229905" y="88494"/>
            <a:ext cx="4371459" cy="7176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ourier Prime"/>
              <a:buNone/>
              <a:defRPr sz="1400" b="0" i="0" u="none" strike="noStrike" cap="none">
                <a:solidFill>
                  <a:schemeClr val="dk1"/>
                </a:solidFill>
                <a:latin typeface="Courier Prime"/>
                <a:ea typeface="Courier Prime"/>
                <a:cs typeface="Courier Prime"/>
                <a:sym typeface="Courier Prime"/>
              </a:defRPr>
            </a:lvl1pPr>
            <a:lvl2pPr marL="914400" marR="0" lvl="1" indent="-317500" algn="ctr" rtl="0">
              <a:lnSpc>
                <a:spcPct val="100000"/>
              </a:lnSpc>
              <a:spcBef>
                <a:spcPts val="0"/>
              </a:spcBef>
              <a:spcAft>
                <a:spcPts val="0"/>
              </a:spcAft>
              <a:buClr>
                <a:schemeClr val="dk1"/>
              </a:buClr>
              <a:buSzPts val="1800"/>
              <a:buFont typeface="Courier Prime"/>
              <a:buNone/>
              <a:defRPr sz="1800" b="0" i="0" u="none" strike="noStrike" cap="none">
                <a:solidFill>
                  <a:schemeClr val="dk1"/>
                </a:solidFill>
                <a:latin typeface="Courier Prime"/>
                <a:ea typeface="Courier Prime"/>
                <a:cs typeface="Courier Prime"/>
                <a:sym typeface="Courier Prime"/>
              </a:defRPr>
            </a:lvl2pPr>
            <a:lvl3pPr marL="1371600" marR="0" lvl="2" indent="-317500" algn="ctr" rtl="0">
              <a:lnSpc>
                <a:spcPct val="100000"/>
              </a:lnSpc>
              <a:spcBef>
                <a:spcPts val="0"/>
              </a:spcBef>
              <a:spcAft>
                <a:spcPts val="0"/>
              </a:spcAft>
              <a:buClr>
                <a:schemeClr val="dk1"/>
              </a:buClr>
              <a:buSzPts val="1800"/>
              <a:buFont typeface="Courier Prime"/>
              <a:buNone/>
              <a:defRPr sz="1800" b="0" i="0" u="none" strike="noStrike" cap="none">
                <a:solidFill>
                  <a:schemeClr val="dk1"/>
                </a:solidFill>
                <a:latin typeface="Courier Prime"/>
                <a:ea typeface="Courier Prime"/>
                <a:cs typeface="Courier Prime"/>
                <a:sym typeface="Courier Prime"/>
              </a:defRPr>
            </a:lvl3pPr>
            <a:lvl4pPr marL="1828800" marR="0" lvl="3" indent="-317500" algn="ctr" rtl="0">
              <a:lnSpc>
                <a:spcPct val="100000"/>
              </a:lnSpc>
              <a:spcBef>
                <a:spcPts val="0"/>
              </a:spcBef>
              <a:spcAft>
                <a:spcPts val="0"/>
              </a:spcAft>
              <a:buClr>
                <a:schemeClr val="dk1"/>
              </a:buClr>
              <a:buSzPts val="1800"/>
              <a:buFont typeface="Courier Prime"/>
              <a:buNone/>
              <a:defRPr sz="1800" b="0" i="0" u="none" strike="noStrike" cap="none">
                <a:solidFill>
                  <a:schemeClr val="dk1"/>
                </a:solidFill>
                <a:latin typeface="Courier Prime"/>
                <a:ea typeface="Courier Prime"/>
                <a:cs typeface="Courier Prime"/>
                <a:sym typeface="Courier Prime"/>
              </a:defRPr>
            </a:lvl4pPr>
            <a:lvl5pPr marL="2286000" marR="0" lvl="4" indent="-317500" algn="ctr" rtl="0">
              <a:lnSpc>
                <a:spcPct val="100000"/>
              </a:lnSpc>
              <a:spcBef>
                <a:spcPts val="0"/>
              </a:spcBef>
              <a:spcAft>
                <a:spcPts val="0"/>
              </a:spcAft>
              <a:buClr>
                <a:schemeClr val="dk1"/>
              </a:buClr>
              <a:buSzPts val="1800"/>
              <a:buFont typeface="Courier Prime"/>
              <a:buNone/>
              <a:defRPr sz="1800" b="0" i="0" u="none" strike="noStrike" cap="none">
                <a:solidFill>
                  <a:schemeClr val="dk1"/>
                </a:solidFill>
                <a:latin typeface="Courier Prime"/>
                <a:ea typeface="Courier Prime"/>
                <a:cs typeface="Courier Prime"/>
                <a:sym typeface="Courier Prime"/>
              </a:defRPr>
            </a:lvl5pPr>
            <a:lvl6pPr marL="2743200" marR="0" lvl="5" indent="-317500" algn="ctr" rtl="0">
              <a:lnSpc>
                <a:spcPct val="100000"/>
              </a:lnSpc>
              <a:spcBef>
                <a:spcPts val="0"/>
              </a:spcBef>
              <a:spcAft>
                <a:spcPts val="0"/>
              </a:spcAft>
              <a:buClr>
                <a:schemeClr val="dk1"/>
              </a:buClr>
              <a:buSzPts val="1800"/>
              <a:buFont typeface="Courier Prime"/>
              <a:buNone/>
              <a:defRPr sz="1800" b="0" i="0" u="none" strike="noStrike" cap="none">
                <a:solidFill>
                  <a:schemeClr val="dk1"/>
                </a:solidFill>
                <a:latin typeface="Courier Prime"/>
                <a:ea typeface="Courier Prime"/>
                <a:cs typeface="Courier Prime"/>
                <a:sym typeface="Courier Prime"/>
              </a:defRPr>
            </a:lvl6pPr>
            <a:lvl7pPr marL="3200400" marR="0" lvl="6" indent="-317500" algn="ctr" rtl="0">
              <a:lnSpc>
                <a:spcPct val="100000"/>
              </a:lnSpc>
              <a:spcBef>
                <a:spcPts val="0"/>
              </a:spcBef>
              <a:spcAft>
                <a:spcPts val="0"/>
              </a:spcAft>
              <a:buClr>
                <a:schemeClr val="dk1"/>
              </a:buClr>
              <a:buSzPts val="1800"/>
              <a:buFont typeface="Courier Prime"/>
              <a:buNone/>
              <a:defRPr sz="1800" b="0" i="0" u="none" strike="noStrike" cap="none">
                <a:solidFill>
                  <a:schemeClr val="dk1"/>
                </a:solidFill>
                <a:latin typeface="Courier Prime"/>
                <a:ea typeface="Courier Prime"/>
                <a:cs typeface="Courier Prime"/>
                <a:sym typeface="Courier Prime"/>
              </a:defRPr>
            </a:lvl7pPr>
            <a:lvl8pPr marL="3657600" marR="0" lvl="7" indent="-317500" algn="ctr" rtl="0">
              <a:lnSpc>
                <a:spcPct val="100000"/>
              </a:lnSpc>
              <a:spcBef>
                <a:spcPts val="0"/>
              </a:spcBef>
              <a:spcAft>
                <a:spcPts val="0"/>
              </a:spcAft>
              <a:buClr>
                <a:schemeClr val="dk1"/>
              </a:buClr>
              <a:buSzPts val="1800"/>
              <a:buFont typeface="Courier Prime"/>
              <a:buNone/>
              <a:defRPr sz="1800" b="0" i="0" u="none" strike="noStrike" cap="none">
                <a:solidFill>
                  <a:schemeClr val="dk1"/>
                </a:solidFill>
                <a:latin typeface="Courier Prime"/>
                <a:ea typeface="Courier Prime"/>
                <a:cs typeface="Courier Prime"/>
                <a:sym typeface="Courier Prime"/>
              </a:defRPr>
            </a:lvl8pPr>
            <a:lvl9pPr marL="4114800" marR="0" lvl="8" indent="-317500" algn="ctr" rtl="0">
              <a:lnSpc>
                <a:spcPct val="100000"/>
              </a:lnSpc>
              <a:spcBef>
                <a:spcPts val="0"/>
              </a:spcBef>
              <a:spcAft>
                <a:spcPts val="0"/>
              </a:spcAft>
              <a:buClr>
                <a:schemeClr val="dk1"/>
              </a:buClr>
              <a:buSzPts val="1800"/>
              <a:buFont typeface="Courier Prime"/>
              <a:buNone/>
              <a:defRPr sz="1800" b="0" i="0" u="none" strike="noStrike" cap="none">
                <a:solidFill>
                  <a:schemeClr val="dk1"/>
                </a:solidFill>
                <a:latin typeface="Courier Prime"/>
                <a:ea typeface="Courier Prime"/>
                <a:cs typeface="Courier Prime"/>
                <a:sym typeface="Courier Prime"/>
              </a:defRPr>
            </a:lvl9pPr>
          </a:lstStyle>
          <a:p>
            <a:pPr marL="0" indent="0"/>
            <a:r>
              <a:rPr lang="en-US"/>
              <a:t>KASFAA HIGH SCHOOL COUNSELOR &amp; COLLEGE ACCESS PERSONNEL TRAINING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52"/>
          <p:cNvSpPr/>
          <p:nvPr/>
        </p:nvSpPr>
        <p:spPr>
          <a:xfrm>
            <a:off x="1170432" y="1094668"/>
            <a:ext cx="6688861" cy="3919806"/>
          </a:xfrm>
          <a:prstGeom prst="parallelogram">
            <a:avLst>
              <a:gd name="adj" fmla="val 25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2"/>
          <p:cNvSpPr txBox="1">
            <a:spLocks noGrp="1"/>
          </p:cNvSpPr>
          <p:nvPr>
            <p:ph type="title"/>
          </p:nvPr>
        </p:nvSpPr>
        <p:spPr>
          <a:xfrm>
            <a:off x="2109768" y="-22862"/>
            <a:ext cx="5307000" cy="116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VERIFICATION</a:t>
            </a:r>
            <a:endParaRPr/>
          </a:p>
        </p:txBody>
      </p:sp>
      <p:grpSp>
        <p:nvGrpSpPr>
          <p:cNvPr id="838" name="Google Shape;838;p52"/>
          <p:cNvGrpSpPr/>
          <p:nvPr/>
        </p:nvGrpSpPr>
        <p:grpSpPr>
          <a:xfrm>
            <a:off x="7526151" y="3146700"/>
            <a:ext cx="1035004" cy="1144525"/>
            <a:chOff x="904373" y="1976968"/>
            <a:chExt cx="760083" cy="840512"/>
          </a:xfrm>
        </p:grpSpPr>
        <p:sp>
          <p:nvSpPr>
            <p:cNvPr id="839" name="Google Shape;839;p52"/>
            <p:cNvSpPr/>
            <p:nvPr/>
          </p:nvSpPr>
          <p:spPr>
            <a:xfrm>
              <a:off x="1014496" y="1976968"/>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2"/>
            <p:cNvSpPr/>
            <p:nvPr/>
          </p:nvSpPr>
          <p:spPr>
            <a:xfrm>
              <a:off x="904373" y="2086578"/>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Parallelogram 1">
            <a:extLst>
              <a:ext uri="{FF2B5EF4-FFF2-40B4-BE49-F238E27FC236}">
                <a16:creationId xmlns:a16="http://schemas.microsoft.com/office/drawing/2014/main" id="{5281BFE9-A290-415A-AA8A-C41084440B4D}"/>
              </a:ext>
            </a:extLst>
          </p:cNvPr>
          <p:cNvSpPr/>
          <p:nvPr/>
        </p:nvSpPr>
        <p:spPr>
          <a:xfrm>
            <a:off x="1024128" y="983912"/>
            <a:ext cx="7029908" cy="4141318"/>
          </a:xfrm>
          <a:prstGeom prst="parallelogram">
            <a:avLst/>
          </a:prstGeom>
          <a:noFill/>
          <a:ln w="76200">
            <a:solidFill>
              <a:srgbClr val="12E9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E64878A2-BCF0-4DF5-8F2C-DBE0C9D0FF26}"/>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E67C8082-63A2-4D7E-B831-0F4A3A8F35D3}"/>
              </a:ext>
            </a:extLst>
          </p:cNvPr>
          <p:cNvPicPr>
            <a:picLocks noChangeAspect="1"/>
          </p:cNvPicPr>
          <p:nvPr/>
        </p:nvPicPr>
        <p:blipFill>
          <a:blip r:embed="rId3"/>
          <a:stretch>
            <a:fillRect/>
          </a:stretch>
        </p:blipFill>
        <p:spPr>
          <a:xfrm>
            <a:off x="1259541" y="1515051"/>
            <a:ext cx="6510642" cy="3079040"/>
          </a:xfrm>
          <a:prstGeom prst="rect">
            <a:avLst/>
          </a:prstGeom>
        </p:spPr>
      </p:pic>
    </p:spTree>
    <p:extLst>
      <p:ext uri="{BB962C8B-B14F-4D97-AF65-F5344CB8AC3E}">
        <p14:creationId xmlns:p14="http://schemas.microsoft.com/office/powerpoint/2010/main" val="334207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48"/>
          <p:cNvSpPr txBox="1">
            <a:spLocks noGrp="1"/>
          </p:cNvSpPr>
          <p:nvPr>
            <p:ph type="title"/>
          </p:nvPr>
        </p:nvSpPr>
        <p:spPr>
          <a:xfrm>
            <a:off x="276497" y="128971"/>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1"/>
                </a:solidFill>
              </a:rPr>
              <a:t>HOW </a:t>
            </a:r>
            <a:r>
              <a:rPr lang="en">
                <a:solidFill>
                  <a:schemeClr val="accent6"/>
                </a:solidFill>
              </a:rPr>
              <a:t>DOES A</a:t>
            </a:r>
            <a:r>
              <a:rPr lang="en"/>
              <a:t> STUDENT COMPLETE</a:t>
            </a:r>
            <a:endParaRPr/>
          </a:p>
        </p:txBody>
      </p:sp>
      <p:sp>
        <p:nvSpPr>
          <p:cNvPr id="764" name="Google Shape;764;p48"/>
          <p:cNvSpPr txBox="1">
            <a:spLocks noGrp="1"/>
          </p:cNvSpPr>
          <p:nvPr>
            <p:ph type="body" idx="1"/>
          </p:nvPr>
        </p:nvSpPr>
        <p:spPr>
          <a:xfrm>
            <a:off x="383914" y="1553411"/>
            <a:ext cx="7228801" cy="1423875"/>
          </a:xfrm>
          <a:prstGeom prst="rect">
            <a:avLst/>
          </a:prstGeom>
        </p:spPr>
        <p:txBody>
          <a:bodyPr spcFirstLastPara="1" wrap="square" lIns="91425" tIns="91425" rIns="91425" bIns="91425" anchor="t" anchorCtr="0">
            <a:noAutofit/>
          </a:bodyPr>
          <a:lstStyle/>
          <a:p>
            <a:pPr marL="152400" indent="0" algn="l" rtl="0">
              <a:lnSpc>
                <a:spcPct val="140000"/>
              </a:lnSpc>
              <a:buSzPts val="1530"/>
              <a:buNone/>
            </a:pPr>
            <a:r>
              <a:rPr lang="en-US" sz="1400" kern="0">
                <a:solidFill>
                  <a:schemeClr val="bg1"/>
                </a:solidFill>
                <a:latin typeface="Courier Prime" panose="020B0604020202020204" charset="0"/>
              </a:rPr>
              <a:t>Schools may collect verification materials via an online portal, mail, or in person. Students/parents may be asked to verify a variety of things depending on their situation. Using the IRS Data Retrieval Tool in the FAFSA will speed up the process!</a:t>
            </a:r>
          </a:p>
          <a:p>
            <a:pPr marL="0" lvl="0" indent="0" algn="l" rtl="0">
              <a:spcBef>
                <a:spcPts val="0"/>
              </a:spcBef>
              <a:spcAft>
                <a:spcPts val="0"/>
              </a:spcAft>
              <a:buNone/>
            </a:pPr>
            <a:endParaRPr/>
          </a:p>
        </p:txBody>
      </p:sp>
      <p:sp>
        <p:nvSpPr>
          <p:cNvPr id="765" name="Google Shape;765;p48"/>
          <p:cNvSpPr/>
          <p:nvPr/>
        </p:nvSpPr>
        <p:spPr>
          <a:xfrm>
            <a:off x="384723" y="697827"/>
            <a:ext cx="4509595" cy="927174"/>
          </a:xfrm>
          <a:prstGeom prst="rect">
            <a:avLst/>
          </a:prstGeom>
        </p:spPr>
        <p:txBody>
          <a:bodyPr>
            <a:prstTxWarp prst="textPlain">
              <a:avLst/>
            </a:prstTxWarp>
          </a:bodyPr>
          <a:lstStyle/>
          <a:p>
            <a:pPr lvl="0" algn="ctr"/>
            <a:r>
              <a:rPr lang="en-US" b="0" i="0">
                <a:ln w="28575" cap="flat" cmpd="sng">
                  <a:solidFill>
                    <a:schemeClr val="dk1"/>
                  </a:solidFill>
                  <a:prstDash val="solid"/>
                  <a:round/>
                  <a:headEnd type="none" w="sm" len="sm"/>
                  <a:tailEnd type="none" w="sm" len="sm"/>
                </a:ln>
                <a:solidFill>
                  <a:schemeClr val="accent6"/>
                </a:solidFill>
                <a:latin typeface="Knewave"/>
              </a:rPr>
              <a:t>VERIFICATION?</a:t>
            </a:r>
            <a:endParaRPr b="0" i="0">
              <a:ln w="28575" cap="flat" cmpd="sng">
                <a:solidFill>
                  <a:schemeClr val="dk1"/>
                </a:solidFill>
                <a:prstDash val="solid"/>
                <a:round/>
                <a:headEnd type="none" w="sm" len="sm"/>
                <a:tailEnd type="none" w="sm" len="sm"/>
              </a:ln>
              <a:solidFill>
                <a:schemeClr val="accent6"/>
              </a:solidFill>
              <a:latin typeface="Knewave"/>
            </a:endParaRPr>
          </a:p>
        </p:txBody>
      </p:sp>
      <p:grpSp>
        <p:nvGrpSpPr>
          <p:cNvPr id="766" name="Google Shape;766;p48"/>
          <p:cNvGrpSpPr/>
          <p:nvPr/>
        </p:nvGrpSpPr>
        <p:grpSpPr>
          <a:xfrm>
            <a:off x="7657436" y="1635837"/>
            <a:ext cx="1370369" cy="1028264"/>
            <a:chOff x="7905643" y="2073776"/>
            <a:chExt cx="1154579" cy="866345"/>
          </a:xfrm>
        </p:grpSpPr>
        <p:grpSp>
          <p:nvGrpSpPr>
            <p:cNvPr id="767" name="Google Shape;767;p48"/>
            <p:cNvGrpSpPr/>
            <p:nvPr/>
          </p:nvGrpSpPr>
          <p:grpSpPr>
            <a:xfrm>
              <a:off x="8277118" y="2073776"/>
              <a:ext cx="552979" cy="532882"/>
              <a:chOff x="5008175" y="258525"/>
              <a:chExt cx="1666100" cy="1605550"/>
            </a:xfrm>
          </p:grpSpPr>
          <p:sp>
            <p:nvSpPr>
              <p:cNvPr id="768" name="Google Shape;768;p48"/>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8"/>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8"/>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48"/>
            <p:cNvGrpSpPr/>
            <p:nvPr/>
          </p:nvGrpSpPr>
          <p:grpSpPr>
            <a:xfrm>
              <a:off x="7905643" y="2140439"/>
              <a:ext cx="552979" cy="532882"/>
              <a:chOff x="5008175" y="258525"/>
              <a:chExt cx="1666100" cy="1605550"/>
            </a:xfrm>
          </p:grpSpPr>
          <p:sp>
            <p:nvSpPr>
              <p:cNvPr id="772" name="Google Shape;772;p48"/>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8"/>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8"/>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48"/>
            <p:cNvGrpSpPr/>
            <p:nvPr/>
          </p:nvGrpSpPr>
          <p:grpSpPr>
            <a:xfrm>
              <a:off x="8507243" y="2407239"/>
              <a:ext cx="552979" cy="532882"/>
              <a:chOff x="5008175" y="258525"/>
              <a:chExt cx="1666100" cy="1605550"/>
            </a:xfrm>
          </p:grpSpPr>
          <p:sp>
            <p:nvSpPr>
              <p:cNvPr id="776" name="Google Shape;776;p48"/>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8"/>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8"/>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9" name="Google Shape;779;p48"/>
            <p:cNvSpPr/>
            <p:nvPr/>
          </p:nvSpPr>
          <p:spPr>
            <a:xfrm rot="2379987">
              <a:off x="8197937" y="2560646"/>
              <a:ext cx="452142" cy="226071"/>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36;p63">
            <a:extLst>
              <a:ext uri="{FF2B5EF4-FFF2-40B4-BE49-F238E27FC236}">
                <a16:creationId xmlns:a16="http://schemas.microsoft.com/office/drawing/2014/main" id="{5D9BE1B2-ADCE-47A2-8115-E1D3539CDCB4}"/>
              </a:ext>
            </a:extLst>
          </p:cNvPr>
          <p:cNvSpPr/>
          <p:nvPr/>
        </p:nvSpPr>
        <p:spPr>
          <a:xfrm>
            <a:off x="829324" y="3108100"/>
            <a:ext cx="820800" cy="8208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36;p63">
            <a:extLst>
              <a:ext uri="{FF2B5EF4-FFF2-40B4-BE49-F238E27FC236}">
                <a16:creationId xmlns:a16="http://schemas.microsoft.com/office/drawing/2014/main" id="{904DF87B-0A43-4AEA-979A-34A2746E732F}"/>
              </a:ext>
            </a:extLst>
          </p:cNvPr>
          <p:cNvSpPr/>
          <p:nvPr/>
        </p:nvSpPr>
        <p:spPr>
          <a:xfrm>
            <a:off x="5114812" y="3102311"/>
            <a:ext cx="820800" cy="8208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4;p48">
            <a:extLst>
              <a:ext uri="{FF2B5EF4-FFF2-40B4-BE49-F238E27FC236}">
                <a16:creationId xmlns:a16="http://schemas.microsoft.com/office/drawing/2014/main" id="{B70C96C2-F9EC-4645-9497-6694DA104B20}"/>
              </a:ext>
            </a:extLst>
          </p:cNvPr>
          <p:cNvSpPr txBox="1">
            <a:spLocks/>
          </p:cNvSpPr>
          <p:nvPr/>
        </p:nvSpPr>
        <p:spPr>
          <a:xfrm>
            <a:off x="1712729" y="3073376"/>
            <a:ext cx="3181589" cy="19122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Courier New"/>
              <a:buChar char="●"/>
              <a:defRPr sz="1400" b="0" i="0" u="none" strike="noStrike" cap="none">
                <a:solidFill>
                  <a:schemeClr val="lt1"/>
                </a:solidFill>
                <a:latin typeface="Courier Prime"/>
                <a:ea typeface="Courier Prime"/>
                <a:cs typeface="Courier Prime"/>
                <a:sym typeface="Courier Prime"/>
              </a:defRPr>
            </a:lvl1pPr>
            <a:lvl2pPr marL="914400" marR="0" lvl="1" indent="-304800" algn="l" rtl="0">
              <a:lnSpc>
                <a:spcPct val="115000"/>
              </a:lnSpc>
              <a:spcBef>
                <a:spcPts val="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2pPr>
            <a:lvl3pPr marL="1371600" marR="0" lvl="2"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3pPr>
            <a:lvl4pPr marL="1828800" marR="0" lvl="3"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4pPr>
            <a:lvl5pPr marL="2286000" marR="0" lvl="4"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5pPr>
            <a:lvl6pPr marL="2743200" marR="0" lvl="5"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6pPr>
            <a:lvl7pPr marL="3200400" marR="0" lvl="6"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7pPr>
            <a:lvl8pPr marL="3657600" marR="0" lvl="7"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8pPr>
            <a:lvl9pPr marL="4114800" marR="0" lvl="8" indent="-304800" algn="l" rtl="0">
              <a:lnSpc>
                <a:spcPct val="115000"/>
              </a:lnSpc>
              <a:spcBef>
                <a:spcPts val="1600"/>
              </a:spcBef>
              <a:spcAft>
                <a:spcPts val="160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9pPr>
          </a:lstStyle>
          <a:p>
            <a:pPr>
              <a:lnSpc>
                <a:spcPct val="140000"/>
              </a:lnSpc>
              <a:buSzPts val="1530"/>
              <a:buFontTx/>
              <a:buChar char="-"/>
            </a:pPr>
            <a:r>
              <a:rPr lang="en-US" sz="1200">
                <a:solidFill>
                  <a:schemeClr val="bg1"/>
                </a:solidFill>
                <a:latin typeface="Courier Prime" panose="020B0604020202020204" charset="0"/>
              </a:rPr>
              <a:t>Adjusted Gross Income (AGI)</a:t>
            </a:r>
          </a:p>
          <a:p>
            <a:pPr>
              <a:lnSpc>
                <a:spcPct val="140000"/>
              </a:lnSpc>
              <a:buSzPts val="1530"/>
              <a:buFontTx/>
              <a:buChar char="-"/>
            </a:pPr>
            <a:r>
              <a:rPr lang="en-US" sz="1200">
                <a:solidFill>
                  <a:schemeClr val="bg1"/>
                </a:solidFill>
                <a:latin typeface="Courier Prime" panose="020B0604020202020204" charset="0"/>
              </a:rPr>
              <a:t>U.S. Income Tax Paid</a:t>
            </a:r>
          </a:p>
          <a:p>
            <a:pPr>
              <a:lnSpc>
                <a:spcPct val="140000"/>
              </a:lnSpc>
              <a:buSzPts val="1530"/>
              <a:buFontTx/>
              <a:buChar char="-"/>
            </a:pPr>
            <a:r>
              <a:rPr lang="en-US" sz="1200">
                <a:solidFill>
                  <a:schemeClr val="bg1"/>
                </a:solidFill>
                <a:latin typeface="Courier Prime" panose="020B0604020202020204" charset="0"/>
              </a:rPr>
              <a:t>Household Size</a:t>
            </a:r>
          </a:p>
          <a:p>
            <a:pPr>
              <a:lnSpc>
                <a:spcPct val="140000"/>
              </a:lnSpc>
              <a:buSzPts val="1530"/>
              <a:buFontTx/>
              <a:buChar char="-"/>
            </a:pPr>
            <a:r>
              <a:rPr lang="en-US" sz="1200">
                <a:solidFill>
                  <a:schemeClr val="bg1"/>
                </a:solidFill>
                <a:latin typeface="Courier Prime" panose="020B0604020202020204" charset="0"/>
              </a:rPr>
              <a:t>Number in College</a:t>
            </a:r>
          </a:p>
          <a:p>
            <a:pPr>
              <a:lnSpc>
                <a:spcPct val="140000"/>
              </a:lnSpc>
              <a:buSzPts val="1530"/>
              <a:buFontTx/>
              <a:buChar char="-"/>
            </a:pPr>
            <a:r>
              <a:rPr lang="en-US" sz="1200">
                <a:solidFill>
                  <a:schemeClr val="bg1"/>
                </a:solidFill>
              </a:rPr>
              <a:t>Other Items on Tax Return</a:t>
            </a:r>
          </a:p>
        </p:txBody>
      </p:sp>
      <p:sp>
        <p:nvSpPr>
          <p:cNvPr id="22" name="Google Shape;764;p48">
            <a:extLst>
              <a:ext uri="{FF2B5EF4-FFF2-40B4-BE49-F238E27FC236}">
                <a16:creationId xmlns:a16="http://schemas.microsoft.com/office/drawing/2014/main" id="{4377E9AE-E837-40FE-9568-8BE3E20D849F}"/>
              </a:ext>
            </a:extLst>
          </p:cNvPr>
          <p:cNvSpPr txBox="1">
            <a:spLocks/>
          </p:cNvSpPr>
          <p:nvPr/>
        </p:nvSpPr>
        <p:spPr>
          <a:xfrm>
            <a:off x="5868251" y="2987312"/>
            <a:ext cx="3181589" cy="19122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Courier New"/>
              <a:buChar char="●"/>
              <a:defRPr sz="1400" b="0" i="0" u="none" strike="noStrike" cap="none">
                <a:solidFill>
                  <a:schemeClr val="lt1"/>
                </a:solidFill>
                <a:latin typeface="Courier Prime"/>
                <a:ea typeface="Courier Prime"/>
                <a:cs typeface="Courier Prime"/>
                <a:sym typeface="Courier Prime"/>
              </a:defRPr>
            </a:lvl1pPr>
            <a:lvl2pPr marL="914400" marR="0" lvl="1" indent="-304800" algn="l" rtl="0">
              <a:lnSpc>
                <a:spcPct val="115000"/>
              </a:lnSpc>
              <a:spcBef>
                <a:spcPts val="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2pPr>
            <a:lvl3pPr marL="1371600" marR="0" lvl="2"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3pPr>
            <a:lvl4pPr marL="1828800" marR="0" lvl="3"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4pPr>
            <a:lvl5pPr marL="2286000" marR="0" lvl="4"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5pPr>
            <a:lvl6pPr marL="2743200" marR="0" lvl="5"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6pPr>
            <a:lvl7pPr marL="3200400" marR="0" lvl="6"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7pPr>
            <a:lvl8pPr marL="3657600" marR="0" lvl="7"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8pPr>
            <a:lvl9pPr marL="4114800" marR="0" lvl="8" indent="-304800" algn="l" rtl="0">
              <a:lnSpc>
                <a:spcPct val="115000"/>
              </a:lnSpc>
              <a:spcBef>
                <a:spcPts val="1600"/>
              </a:spcBef>
              <a:spcAft>
                <a:spcPts val="160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9pPr>
          </a:lstStyle>
          <a:p>
            <a:pPr>
              <a:lnSpc>
                <a:spcPct val="140000"/>
              </a:lnSpc>
              <a:buSzPts val="1530"/>
              <a:buFontTx/>
              <a:buChar char="-"/>
            </a:pPr>
            <a:r>
              <a:rPr lang="en-US" sz="1200">
                <a:solidFill>
                  <a:schemeClr val="bg1"/>
                </a:solidFill>
                <a:latin typeface="Courier Prime" panose="020B0604020202020204" charset="0"/>
              </a:rPr>
              <a:t>Income Earned from Work</a:t>
            </a:r>
          </a:p>
          <a:p>
            <a:pPr>
              <a:lnSpc>
                <a:spcPct val="140000"/>
              </a:lnSpc>
              <a:buSzPts val="1530"/>
              <a:buFontTx/>
              <a:buChar char="-"/>
            </a:pPr>
            <a:r>
              <a:rPr lang="en-US" sz="1200">
                <a:solidFill>
                  <a:schemeClr val="bg1"/>
                </a:solidFill>
                <a:latin typeface="Courier Prime" panose="020B0604020202020204" charset="0"/>
              </a:rPr>
              <a:t>Household Size</a:t>
            </a:r>
          </a:p>
          <a:p>
            <a:pPr>
              <a:lnSpc>
                <a:spcPct val="140000"/>
              </a:lnSpc>
              <a:buSzPts val="1530"/>
              <a:buFontTx/>
              <a:buChar char="-"/>
            </a:pPr>
            <a:r>
              <a:rPr lang="en-US" sz="1200">
                <a:solidFill>
                  <a:schemeClr val="bg1"/>
                </a:solidFill>
                <a:latin typeface="Courier Prime" panose="020B0604020202020204" charset="0"/>
              </a:rPr>
              <a:t>Number in College</a:t>
            </a:r>
          </a:p>
          <a:p>
            <a:pPr>
              <a:lnSpc>
                <a:spcPct val="140000"/>
              </a:lnSpc>
              <a:buSzPts val="1530"/>
              <a:buFontTx/>
              <a:buChar char="-"/>
            </a:pPr>
            <a:r>
              <a:rPr lang="en-US" sz="1200">
                <a:solidFill>
                  <a:schemeClr val="bg1"/>
                </a:solidFill>
                <a:latin typeface="Courier Prime" panose="020B0604020202020204" charset="0"/>
              </a:rPr>
              <a:t>Verification of Non-Filing</a:t>
            </a:r>
            <a:endParaRPr lang="en-US" sz="1200"/>
          </a:p>
        </p:txBody>
      </p:sp>
      <p:sp>
        <p:nvSpPr>
          <p:cNvPr id="23" name="Google Shape;10899;p97">
            <a:extLst>
              <a:ext uri="{FF2B5EF4-FFF2-40B4-BE49-F238E27FC236}">
                <a16:creationId xmlns:a16="http://schemas.microsoft.com/office/drawing/2014/main" id="{212C7628-D9DD-4AFC-98CD-0D3C843AC6D6}"/>
              </a:ext>
            </a:extLst>
          </p:cNvPr>
          <p:cNvSpPr/>
          <p:nvPr/>
        </p:nvSpPr>
        <p:spPr>
          <a:xfrm>
            <a:off x="1080118" y="3337982"/>
            <a:ext cx="351286" cy="349457"/>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rgbClr val="FFFF00"/>
          </a:solid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10900;p97">
            <a:extLst>
              <a:ext uri="{FF2B5EF4-FFF2-40B4-BE49-F238E27FC236}">
                <a16:creationId xmlns:a16="http://schemas.microsoft.com/office/drawing/2014/main" id="{98FF4B16-57DE-4266-900E-BC602B496844}"/>
              </a:ext>
            </a:extLst>
          </p:cNvPr>
          <p:cNvGrpSpPr/>
          <p:nvPr/>
        </p:nvGrpSpPr>
        <p:grpSpPr>
          <a:xfrm>
            <a:off x="5405774" y="3302662"/>
            <a:ext cx="352230" cy="348542"/>
            <a:chOff x="1049375" y="2318350"/>
            <a:chExt cx="298525" cy="295400"/>
          </a:xfrm>
          <a:solidFill>
            <a:srgbClr val="FFFF00"/>
          </a:solidFill>
        </p:grpSpPr>
        <p:sp>
          <p:nvSpPr>
            <p:cNvPr id="25" name="Google Shape;10901;p97">
              <a:extLst>
                <a:ext uri="{FF2B5EF4-FFF2-40B4-BE49-F238E27FC236}">
                  <a16:creationId xmlns:a16="http://schemas.microsoft.com/office/drawing/2014/main" id="{7038631B-0B26-4213-A0FC-051BF27E3B71}"/>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02;p97">
              <a:extLst>
                <a:ext uri="{FF2B5EF4-FFF2-40B4-BE49-F238E27FC236}">
                  <a16:creationId xmlns:a16="http://schemas.microsoft.com/office/drawing/2014/main" id="{F446D67C-D7FD-401A-8958-F548912AF081}"/>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903;p97">
              <a:extLst>
                <a:ext uri="{FF2B5EF4-FFF2-40B4-BE49-F238E27FC236}">
                  <a16:creationId xmlns:a16="http://schemas.microsoft.com/office/drawing/2014/main" id="{5357AB92-789B-4E9A-A345-8D0355D59777}"/>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904;p97">
              <a:extLst>
                <a:ext uri="{FF2B5EF4-FFF2-40B4-BE49-F238E27FC236}">
                  <a16:creationId xmlns:a16="http://schemas.microsoft.com/office/drawing/2014/main" id="{9FD01B8C-57FB-4175-9B43-A4CDBC6A9131}"/>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cxnSp>
        <p:nvCxnSpPr>
          <p:cNvPr id="67" name="Google Shape;899;p56">
            <a:extLst>
              <a:ext uri="{FF2B5EF4-FFF2-40B4-BE49-F238E27FC236}">
                <a16:creationId xmlns:a16="http://schemas.microsoft.com/office/drawing/2014/main" id="{1303BEAF-E7E9-4335-9534-3B51B83A59AE}"/>
              </a:ext>
            </a:extLst>
          </p:cNvPr>
          <p:cNvCxnSpPr>
            <a:cxnSpLocks/>
          </p:cNvCxnSpPr>
          <p:nvPr/>
        </p:nvCxnSpPr>
        <p:spPr>
          <a:xfrm flipV="1">
            <a:off x="4731936" y="4568503"/>
            <a:ext cx="1420813" cy="258"/>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64" name="Google Shape;899;p56">
            <a:extLst>
              <a:ext uri="{FF2B5EF4-FFF2-40B4-BE49-F238E27FC236}">
                <a16:creationId xmlns:a16="http://schemas.microsoft.com/office/drawing/2014/main" id="{20601F5C-2384-42D9-987A-EFD1C9CD4AE1}"/>
              </a:ext>
            </a:extLst>
          </p:cNvPr>
          <p:cNvCxnSpPr>
            <a:cxnSpLocks/>
          </p:cNvCxnSpPr>
          <p:nvPr/>
        </p:nvCxnSpPr>
        <p:spPr>
          <a:xfrm flipV="1">
            <a:off x="4724620" y="3696489"/>
            <a:ext cx="1420813" cy="258"/>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66" name="Google Shape;899;p56">
            <a:extLst>
              <a:ext uri="{FF2B5EF4-FFF2-40B4-BE49-F238E27FC236}">
                <a16:creationId xmlns:a16="http://schemas.microsoft.com/office/drawing/2014/main" id="{0A63ABEE-F5E8-448D-845A-B6D16F0EE0B5}"/>
              </a:ext>
            </a:extLst>
          </p:cNvPr>
          <p:cNvCxnSpPr>
            <a:cxnSpLocks/>
          </p:cNvCxnSpPr>
          <p:nvPr/>
        </p:nvCxnSpPr>
        <p:spPr>
          <a:xfrm flipV="1">
            <a:off x="4724621" y="2738658"/>
            <a:ext cx="1420813" cy="258"/>
          </a:xfrm>
          <a:prstGeom prst="curvedConnector3">
            <a:avLst>
              <a:gd name="adj1" fmla="val 50000"/>
            </a:avLst>
          </a:prstGeom>
          <a:noFill/>
          <a:ln w="28575" cap="rnd" cmpd="sng">
            <a:solidFill>
              <a:schemeClr val="accent5"/>
            </a:solidFill>
            <a:prstDash val="solid"/>
            <a:round/>
            <a:headEnd type="none" w="med" len="med"/>
            <a:tailEnd type="none" w="med" len="med"/>
          </a:ln>
        </p:spPr>
      </p:cxnSp>
      <p:sp>
        <p:nvSpPr>
          <p:cNvPr id="61" name="Google Shape;892;p56">
            <a:extLst>
              <a:ext uri="{FF2B5EF4-FFF2-40B4-BE49-F238E27FC236}">
                <a16:creationId xmlns:a16="http://schemas.microsoft.com/office/drawing/2014/main" id="{4E652144-74FB-4B1E-B5F8-16CC1EA17BE5}"/>
              </a:ext>
            </a:extLst>
          </p:cNvPr>
          <p:cNvSpPr/>
          <p:nvPr/>
        </p:nvSpPr>
        <p:spPr>
          <a:xfrm rot="400">
            <a:off x="3308158" y="4227198"/>
            <a:ext cx="2383598" cy="651037"/>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60" name="Google Shape;892;p56">
            <a:extLst>
              <a:ext uri="{FF2B5EF4-FFF2-40B4-BE49-F238E27FC236}">
                <a16:creationId xmlns:a16="http://schemas.microsoft.com/office/drawing/2014/main" id="{078AA414-E0A2-4ABF-A123-0902C4B6D2C0}"/>
              </a:ext>
            </a:extLst>
          </p:cNvPr>
          <p:cNvSpPr/>
          <p:nvPr/>
        </p:nvSpPr>
        <p:spPr>
          <a:xfrm rot="400">
            <a:off x="3380201" y="3327109"/>
            <a:ext cx="2383598" cy="651037"/>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59" name="Google Shape;892;p56">
            <a:extLst>
              <a:ext uri="{FF2B5EF4-FFF2-40B4-BE49-F238E27FC236}">
                <a16:creationId xmlns:a16="http://schemas.microsoft.com/office/drawing/2014/main" id="{1A2962D1-BC1C-4C84-BA1B-5474075D30D5}"/>
              </a:ext>
            </a:extLst>
          </p:cNvPr>
          <p:cNvSpPr/>
          <p:nvPr/>
        </p:nvSpPr>
        <p:spPr>
          <a:xfrm rot="400">
            <a:off x="3540137" y="2421401"/>
            <a:ext cx="2383598" cy="651037"/>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cxnSp>
        <p:nvCxnSpPr>
          <p:cNvPr id="899" name="Google Shape;899;p56"/>
          <p:cNvCxnSpPr>
            <a:cxnSpLocks/>
          </p:cNvCxnSpPr>
          <p:nvPr/>
        </p:nvCxnSpPr>
        <p:spPr>
          <a:xfrm flipV="1">
            <a:off x="5053430" y="1796382"/>
            <a:ext cx="1420813" cy="258"/>
          </a:xfrm>
          <a:prstGeom prst="curvedConnector3">
            <a:avLst>
              <a:gd name="adj1" fmla="val 50000"/>
            </a:avLst>
          </a:prstGeom>
          <a:noFill/>
          <a:ln w="28575" cap="rnd" cmpd="sng">
            <a:solidFill>
              <a:schemeClr val="accent5"/>
            </a:solidFill>
            <a:prstDash val="solid"/>
            <a:round/>
            <a:headEnd type="none" w="med" len="med"/>
            <a:tailEnd type="none" w="med" len="med"/>
          </a:ln>
        </p:spPr>
      </p:cxnSp>
      <p:sp>
        <p:nvSpPr>
          <p:cNvPr id="892" name="Google Shape;892;p56"/>
          <p:cNvSpPr/>
          <p:nvPr/>
        </p:nvSpPr>
        <p:spPr>
          <a:xfrm rot="400">
            <a:off x="3645474" y="1456578"/>
            <a:ext cx="2383598" cy="651037"/>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905" name="Google Shape;905;p56"/>
          <p:cNvSpPr txBox="1">
            <a:spLocks noGrp="1"/>
          </p:cNvSpPr>
          <p:nvPr>
            <p:ph type="subTitle" idx="1"/>
          </p:nvPr>
        </p:nvSpPr>
        <p:spPr>
          <a:xfrm>
            <a:off x="3645433" y="1373146"/>
            <a:ext cx="2383643" cy="7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0">
                <a:solidFill>
                  <a:schemeClr val="accent4"/>
                </a:solidFill>
                <a:latin typeface="Knewave"/>
                <a:ea typeface="Knewave"/>
                <a:cs typeface="Knewave"/>
                <a:sym typeface="Knewave"/>
              </a:rPr>
              <a:t>Verification Worksheet</a:t>
            </a:r>
            <a:endParaRPr sz="1600" b="0">
              <a:solidFill>
                <a:schemeClr val="accent4"/>
              </a:solidFill>
              <a:latin typeface="Knewave"/>
              <a:ea typeface="Knewave"/>
              <a:cs typeface="Knewave"/>
              <a:sym typeface="Knewave"/>
            </a:endParaRPr>
          </a:p>
        </p:txBody>
      </p:sp>
      <p:sp>
        <p:nvSpPr>
          <p:cNvPr id="900" name="Google Shape;900;p56"/>
          <p:cNvSpPr txBox="1">
            <a:spLocks noGrp="1"/>
          </p:cNvSpPr>
          <p:nvPr>
            <p:ph type="subTitle" idx="2"/>
          </p:nvPr>
        </p:nvSpPr>
        <p:spPr>
          <a:xfrm>
            <a:off x="6029110" y="1373091"/>
            <a:ext cx="2995800" cy="741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Dependent students may need parent signatures</a:t>
            </a:r>
            <a:endParaRPr/>
          </a:p>
        </p:txBody>
      </p:sp>
      <p:sp>
        <p:nvSpPr>
          <p:cNvPr id="906" name="Google Shape;906;p56"/>
          <p:cNvSpPr txBox="1">
            <a:spLocks noGrp="1"/>
          </p:cNvSpPr>
          <p:nvPr>
            <p:ph type="title"/>
          </p:nvPr>
        </p:nvSpPr>
        <p:spPr>
          <a:xfrm>
            <a:off x="178675" y="358175"/>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KIND OF </a:t>
            </a:r>
            <a:r>
              <a:rPr lang="en">
                <a:solidFill>
                  <a:schemeClr val="accent6"/>
                </a:solidFill>
              </a:rPr>
              <a:t>DOCUMENTS </a:t>
            </a:r>
            <a:r>
              <a:rPr lang="en"/>
              <a:t>DOES A STUDENT TURN IN?</a:t>
            </a:r>
            <a:endParaRPr>
              <a:solidFill>
                <a:schemeClr val="accent6"/>
              </a:solidFill>
            </a:endParaRPr>
          </a:p>
        </p:txBody>
      </p:sp>
      <p:sp>
        <p:nvSpPr>
          <p:cNvPr id="902" name="Google Shape;902;p56"/>
          <p:cNvSpPr txBox="1">
            <a:spLocks noGrp="1"/>
          </p:cNvSpPr>
          <p:nvPr>
            <p:ph type="subTitle" idx="3"/>
          </p:nvPr>
        </p:nvSpPr>
        <p:spPr>
          <a:xfrm>
            <a:off x="5993919" y="2287210"/>
            <a:ext cx="2995800" cy="741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Copies of all tax returns + all schedules. Tax Transcripts if tax return copies are not available</a:t>
            </a:r>
            <a:endParaRPr/>
          </a:p>
        </p:txBody>
      </p:sp>
      <p:sp>
        <p:nvSpPr>
          <p:cNvPr id="904" name="Google Shape;904;p56"/>
          <p:cNvSpPr txBox="1">
            <a:spLocks noGrp="1"/>
          </p:cNvSpPr>
          <p:nvPr>
            <p:ph type="subTitle" idx="4"/>
          </p:nvPr>
        </p:nvSpPr>
        <p:spPr>
          <a:xfrm>
            <a:off x="5993919" y="3450507"/>
            <a:ext cx="2995800" cy="762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Or other documentation of income such as a Wage and Income Transcript</a:t>
            </a:r>
            <a:endParaRPr/>
          </a:p>
        </p:txBody>
      </p:sp>
      <p:sp>
        <p:nvSpPr>
          <p:cNvPr id="911" name="Google Shape;911;p56"/>
          <p:cNvSpPr txBox="1">
            <a:spLocks noGrp="1"/>
          </p:cNvSpPr>
          <p:nvPr>
            <p:ph type="subTitle" idx="5"/>
          </p:nvPr>
        </p:nvSpPr>
        <p:spPr>
          <a:xfrm>
            <a:off x="3636936" y="2348543"/>
            <a:ext cx="2190000" cy="7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4"/>
                </a:solidFill>
              </a:rPr>
              <a:t>Tax Documents</a:t>
            </a:r>
            <a:endParaRPr sz="1600">
              <a:solidFill>
                <a:schemeClr val="accent4"/>
              </a:solidFill>
            </a:endParaRPr>
          </a:p>
        </p:txBody>
      </p:sp>
      <p:sp>
        <p:nvSpPr>
          <p:cNvPr id="912" name="Google Shape;912;p56"/>
          <p:cNvSpPr txBox="1">
            <a:spLocks noGrp="1"/>
          </p:cNvSpPr>
          <p:nvPr>
            <p:ph type="subTitle" idx="6"/>
          </p:nvPr>
        </p:nvSpPr>
        <p:spPr>
          <a:xfrm>
            <a:off x="3398883" y="3329699"/>
            <a:ext cx="2190000" cy="7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0">
                <a:solidFill>
                  <a:schemeClr val="accent4"/>
                </a:solidFill>
                <a:latin typeface="Knewave"/>
                <a:ea typeface="Knewave"/>
                <a:cs typeface="Knewave"/>
                <a:sym typeface="Knewave"/>
              </a:rPr>
              <a:t>W-2s</a:t>
            </a:r>
            <a:endParaRPr sz="1600" b="0">
              <a:solidFill>
                <a:schemeClr val="accent4"/>
              </a:solidFill>
              <a:latin typeface="Knewave"/>
              <a:ea typeface="Knewave"/>
              <a:cs typeface="Knewave"/>
              <a:sym typeface="Knewave"/>
            </a:endParaRPr>
          </a:p>
        </p:txBody>
      </p:sp>
      <p:sp>
        <p:nvSpPr>
          <p:cNvPr id="28" name="Google Shape;764;p48">
            <a:extLst>
              <a:ext uri="{FF2B5EF4-FFF2-40B4-BE49-F238E27FC236}">
                <a16:creationId xmlns:a16="http://schemas.microsoft.com/office/drawing/2014/main" id="{C2AFA7FB-C274-40E8-8BCC-68E726EE19A3}"/>
              </a:ext>
            </a:extLst>
          </p:cNvPr>
          <p:cNvSpPr txBox="1">
            <a:spLocks/>
          </p:cNvSpPr>
          <p:nvPr/>
        </p:nvSpPr>
        <p:spPr>
          <a:xfrm>
            <a:off x="-31508" y="1919289"/>
            <a:ext cx="3181589" cy="19122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Courier New"/>
              <a:buChar char="●"/>
              <a:defRPr sz="1400" b="0" i="0" u="none" strike="noStrike" cap="none">
                <a:solidFill>
                  <a:schemeClr val="lt1"/>
                </a:solidFill>
                <a:latin typeface="Courier Prime"/>
                <a:ea typeface="Courier Prime"/>
                <a:cs typeface="Courier Prime"/>
                <a:sym typeface="Courier Prime"/>
              </a:defRPr>
            </a:lvl1pPr>
            <a:lvl2pPr marL="914400" marR="0" lvl="1" indent="-304800" algn="l" rtl="0">
              <a:lnSpc>
                <a:spcPct val="115000"/>
              </a:lnSpc>
              <a:spcBef>
                <a:spcPts val="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2pPr>
            <a:lvl3pPr marL="1371600" marR="0" lvl="2"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3pPr>
            <a:lvl4pPr marL="1828800" marR="0" lvl="3"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4pPr>
            <a:lvl5pPr marL="2286000" marR="0" lvl="4"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5pPr>
            <a:lvl6pPr marL="2743200" marR="0" lvl="5"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6pPr>
            <a:lvl7pPr marL="3200400" marR="0" lvl="6"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7pPr>
            <a:lvl8pPr marL="3657600" marR="0" lvl="7" indent="-304800" algn="l" rtl="0">
              <a:lnSpc>
                <a:spcPct val="115000"/>
              </a:lnSpc>
              <a:spcBef>
                <a:spcPts val="1600"/>
              </a:spcBef>
              <a:spcAft>
                <a:spcPts val="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8pPr>
            <a:lvl9pPr marL="4114800" marR="0" lvl="8" indent="-304800" algn="l" rtl="0">
              <a:lnSpc>
                <a:spcPct val="115000"/>
              </a:lnSpc>
              <a:spcBef>
                <a:spcPts val="1600"/>
              </a:spcBef>
              <a:spcAft>
                <a:spcPts val="1600"/>
              </a:spcAft>
              <a:buClr>
                <a:schemeClr val="lt1"/>
              </a:buClr>
              <a:buSzPts val="1200"/>
              <a:buFont typeface="Courier New"/>
              <a:buChar char="■"/>
              <a:defRPr sz="1200" b="1" i="0" u="none" strike="noStrike" cap="none">
                <a:solidFill>
                  <a:schemeClr val="lt1"/>
                </a:solidFill>
                <a:latin typeface="Courier New"/>
                <a:ea typeface="Courier New"/>
                <a:cs typeface="Courier New"/>
                <a:sym typeface="Courier New"/>
              </a:defRPr>
            </a:lvl9pPr>
          </a:lstStyle>
          <a:p>
            <a:pPr marL="152400" indent="0">
              <a:lnSpc>
                <a:spcPct val="140000"/>
              </a:lnSpc>
              <a:buSzPts val="1530"/>
              <a:buNone/>
            </a:pPr>
            <a:r>
              <a:rPr lang="en-US" sz="1200">
                <a:solidFill>
                  <a:schemeClr val="bg1"/>
                </a:solidFill>
                <a:latin typeface="Courier Prime" panose="020B0604020202020204" charset="0"/>
              </a:rPr>
              <a:t>The Verification process is school specific, and the student will need to reach out to the school regarding what to submit and how to submit. Generally speaking, students may need to submit:</a:t>
            </a:r>
          </a:p>
          <a:p>
            <a:pPr marL="152400" indent="0">
              <a:lnSpc>
                <a:spcPct val="140000"/>
              </a:lnSpc>
              <a:buSzPts val="1530"/>
              <a:buNone/>
            </a:pPr>
            <a:endParaRPr lang="en-US" sz="1200">
              <a:solidFill>
                <a:schemeClr val="bg1"/>
              </a:solidFill>
              <a:latin typeface="Courier Prime" panose="020B0604020202020204" charset="0"/>
            </a:endParaRPr>
          </a:p>
        </p:txBody>
      </p:sp>
      <p:sp>
        <p:nvSpPr>
          <p:cNvPr id="30" name="Google Shape;912;p56">
            <a:extLst>
              <a:ext uri="{FF2B5EF4-FFF2-40B4-BE49-F238E27FC236}">
                <a16:creationId xmlns:a16="http://schemas.microsoft.com/office/drawing/2014/main" id="{EC3B7EBF-DE88-41FA-877E-0991EFC72676}"/>
              </a:ext>
            </a:extLst>
          </p:cNvPr>
          <p:cNvSpPr txBox="1">
            <a:spLocks/>
          </p:cNvSpPr>
          <p:nvPr/>
        </p:nvSpPr>
        <p:spPr>
          <a:xfrm>
            <a:off x="3476999" y="4186572"/>
            <a:ext cx="2190001" cy="74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1pPr>
            <a:lvl2pPr marL="914400" marR="0" lvl="1" indent="-317500"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2pPr>
            <a:lvl3pPr marL="1371600" marR="0" lvl="2" indent="-317500"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3pPr>
            <a:lvl4pPr marL="1828800" marR="0" lvl="3" indent="-317500"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4pPr>
            <a:lvl5pPr marL="2286000" marR="0" lvl="4" indent="-317500"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5pPr>
            <a:lvl6pPr marL="2743200" marR="0" lvl="5" indent="-317500"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6pPr>
            <a:lvl7pPr marL="3200400" marR="0" lvl="6" indent="-317500"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7pPr>
            <a:lvl8pPr marL="3657600" marR="0" lvl="7" indent="-317500"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8pPr>
            <a:lvl9pPr marL="4114800" marR="0" lvl="8" indent="-317500"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9pPr>
          </a:lstStyle>
          <a:p>
            <a:pPr marL="0" indent="0"/>
            <a:r>
              <a:rPr lang="en-US" sz="1600"/>
              <a:t>Verification of Non-Filing</a:t>
            </a:r>
          </a:p>
        </p:txBody>
      </p:sp>
      <p:sp>
        <p:nvSpPr>
          <p:cNvPr id="31" name="Google Shape;904;p56">
            <a:extLst>
              <a:ext uri="{FF2B5EF4-FFF2-40B4-BE49-F238E27FC236}">
                <a16:creationId xmlns:a16="http://schemas.microsoft.com/office/drawing/2014/main" id="{1EA92FB2-44C5-4DCF-AA75-DA4ACAAF2BFA}"/>
              </a:ext>
            </a:extLst>
          </p:cNvPr>
          <p:cNvSpPr txBox="1">
            <a:spLocks/>
          </p:cNvSpPr>
          <p:nvPr/>
        </p:nvSpPr>
        <p:spPr>
          <a:xfrm>
            <a:off x="6029110" y="4274034"/>
            <a:ext cx="2995800" cy="762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1pPr>
            <a:lvl2pPr marL="914400" marR="0" lvl="1"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2pPr>
            <a:lvl3pPr marL="1371600" marR="0" lvl="2"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3pPr>
            <a:lvl4pPr marL="1828800" marR="0" lvl="3"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4pPr>
            <a:lvl5pPr marL="2286000" marR="0" lvl="4"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5pPr>
            <a:lvl6pPr marL="2743200" marR="0" lvl="5"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6pPr>
            <a:lvl7pPr marL="3200400" marR="0" lvl="6"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7pPr>
            <a:lvl8pPr marL="3657600" marR="0" lvl="7"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8pPr>
            <a:lvl9pPr marL="4114800" marR="0" lvl="8"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9pPr>
          </a:lstStyle>
          <a:p>
            <a:pPr marL="0" indent="0" algn="r"/>
            <a:r>
              <a:rPr lang="en-US"/>
              <a:t>For those who do not file taxes</a:t>
            </a:r>
          </a:p>
        </p:txBody>
      </p:sp>
      <p:cxnSp>
        <p:nvCxnSpPr>
          <p:cNvPr id="68" name="Google Shape;899;p56">
            <a:extLst>
              <a:ext uri="{FF2B5EF4-FFF2-40B4-BE49-F238E27FC236}">
                <a16:creationId xmlns:a16="http://schemas.microsoft.com/office/drawing/2014/main" id="{2E0F36DB-E2B7-4E65-B96A-D68765BF628D}"/>
              </a:ext>
            </a:extLst>
          </p:cNvPr>
          <p:cNvCxnSpPr>
            <a:cxnSpLocks/>
            <a:endCxn id="892" idx="5"/>
          </p:cNvCxnSpPr>
          <p:nvPr/>
        </p:nvCxnSpPr>
        <p:spPr>
          <a:xfrm flipV="1">
            <a:off x="2688476" y="1781968"/>
            <a:ext cx="1038378" cy="587429"/>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70" name="Google Shape;899;p56">
            <a:extLst>
              <a:ext uri="{FF2B5EF4-FFF2-40B4-BE49-F238E27FC236}">
                <a16:creationId xmlns:a16="http://schemas.microsoft.com/office/drawing/2014/main" id="{4F5DD00D-0BB6-4827-87EE-7BBFE18E4A14}"/>
              </a:ext>
            </a:extLst>
          </p:cNvPr>
          <p:cNvCxnSpPr>
            <a:cxnSpLocks/>
          </p:cNvCxnSpPr>
          <p:nvPr/>
        </p:nvCxnSpPr>
        <p:spPr>
          <a:xfrm flipV="1">
            <a:off x="2832575" y="2565417"/>
            <a:ext cx="829015" cy="263146"/>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73" name="Google Shape;899;p56">
            <a:extLst>
              <a:ext uri="{FF2B5EF4-FFF2-40B4-BE49-F238E27FC236}">
                <a16:creationId xmlns:a16="http://schemas.microsoft.com/office/drawing/2014/main" id="{0C4384D5-F81D-4661-91BF-4E3210A94813}"/>
              </a:ext>
            </a:extLst>
          </p:cNvPr>
          <p:cNvCxnSpPr>
            <a:cxnSpLocks/>
            <a:endCxn id="60" idx="5"/>
          </p:cNvCxnSpPr>
          <p:nvPr/>
        </p:nvCxnSpPr>
        <p:spPr>
          <a:xfrm>
            <a:off x="2793157" y="3396548"/>
            <a:ext cx="668424" cy="255951"/>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76" name="Google Shape;899;p56">
            <a:extLst>
              <a:ext uri="{FF2B5EF4-FFF2-40B4-BE49-F238E27FC236}">
                <a16:creationId xmlns:a16="http://schemas.microsoft.com/office/drawing/2014/main" id="{01B80C14-E2EC-4021-9B0B-E8DCA0387088}"/>
              </a:ext>
            </a:extLst>
          </p:cNvPr>
          <p:cNvCxnSpPr>
            <a:cxnSpLocks/>
            <a:endCxn id="61" idx="5"/>
          </p:cNvCxnSpPr>
          <p:nvPr/>
        </p:nvCxnSpPr>
        <p:spPr>
          <a:xfrm>
            <a:off x="2048871" y="3690725"/>
            <a:ext cx="1340667" cy="861863"/>
          </a:xfrm>
          <a:prstGeom prst="curvedConnector3">
            <a:avLst>
              <a:gd name="adj1" fmla="val 50000"/>
            </a:avLst>
          </a:prstGeom>
          <a:noFill/>
          <a:ln w="28575" cap="rnd" cmpd="sng">
            <a:solidFill>
              <a:schemeClr val="accent5"/>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2" name="Parallelogram 1">
            <a:extLst>
              <a:ext uri="{FF2B5EF4-FFF2-40B4-BE49-F238E27FC236}">
                <a16:creationId xmlns:a16="http://schemas.microsoft.com/office/drawing/2014/main" id="{594558A0-5F63-4B8B-BF44-1CEA7DBECAD6}"/>
              </a:ext>
            </a:extLst>
          </p:cNvPr>
          <p:cNvSpPr/>
          <p:nvPr/>
        </p:nvSpPr>
        <p:spPr>
          <a:xfrm>
            <a:off x="932985" y="2935141"/>
            <a:ext cx="7298861" cy="2127849"/>
          </a:xfrm>
          <a:prstGeom prst="parallelogram">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Google Shape;812;p50"/>
          <p:cNvSpPr/>
          <p:nvPr/>
        </p:nvSpPr>
        <p:spPr>
          <a:xfrm rot="174">
            <a:off x="1366404" y="3020866"/>
            <a:ext cx="6411190" cy="1956400"/>
          </a:xfrm>
          <a:prstGeom prst="parallelogram">
            <a:avLst>
              <a:gd name="adj" fmla="val 18718"/>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813" name="Google Shape;813;p50"/>
          <p:cNvSpPr txBox="1">
            <a:spLocks noGrp="1"/>
          </p:cNvSpPr>
          <p:nvPr>
            <p:ph type="subTitle" idx="1"/>
          </p:nvPr>
        </p:nvSpPr>
        <p:spPr>
          <a:xfrm rot="202">
            <a:off x="1615497" y="3002030"/>
            <a:ext cx="5941210" cy="619800"/>
          </a:xfrm>
          <a:prstGeom prst="rect">
            <a:avLst/>
          </a:prstGeom>
        </p:spPr>
        <p:txBody>
          <a:bodyPr spcFirstLastPara="1" wrap="square" lIns="91425" tIns="91425" rIns="91425" bIns="91425" anchor="t" anchorCtr="0">
            <a:noAutofit/>
          </a:bodyPr>
          <a:lstStyle/>
          <a:p>
            <a:pPr marL="12700">
              <a:lnSpc>
                <a:spcPct val="100000"/>
              </a:lnSpc>
              <a:spcBef>
                <a:spcPts val="365"/>
              </a:spcBef>
              <a:tabLst>
                <a:tab pos="241300" algn="l"/>
              </a:tabLst>
            </a:pPr>
            <a:r>
              <a:rPr lang="en-US" sz="1400">
                <a:cs typeface="Arial"/>
              </a:rPr>
              <a:t>In some cases, using the IRS Data Retrieval Tool when filing the FAFSA can reduce Verification Paperwork. Some schools may not require copies of tax returns if the IRS DRT is used. If a student does not use the IRS DRT when initially filing the FAFSA, they can go back and make a correction to use the tool. This is a good solution for students/parents who cannot obtain copies of their tax returns or tax transcripts</a:t>
            </a:r>
            <a:r>
              <a:rPr lang="en-US">
                <a:cs typeface="Arial"/>
              </a:rPr>
              <a:t>.</a:t>
            </a:r>
            <a:endParaRPr lang="en-US" sz="1400">
              <a:latin typeface="Courier Prime" panose="020B0604020202020204" charset="0"/>
              <a:cs typeface="Arial"/>
            </a:endParaRPr>
          </a:p>
        </p:txBody>
      </p:sp>
      <p:sp>
        <p:nvSpPr>
          <p:cNvPr id="814" name="Google Shape;814;p50"/>
          <p:cNvSpPr/>
          <p:nvPr/>
        </p:nvSpPr>
        <p:spPr>
          <a:xfrm>
            <a:off x="1615480" y="166073"/>
            <a:ext cx="5763451" cy="2739659"/>
          </a:xfrm>
          <a:prstGeom prst="rect">
            <a:avLst/>
          </a:prstGeom>
        </p:spPr>
        <p:txBody>
          <a:bodyPr>
            <a:prstTxWarp prst="textPlain">
              <a:avLst/>
            </a:prstTxWarp>
          </a:bodyPr>
          <a:lstStyle/>
          <a:p>
            <a:pPr lvl="0" algn="ctr"/>
            <a:r>
              <a:rPr lang="en-US">
                <a:ln w="28575" cap="flat" cmpd="sng">
                  <a:solidFill>
                    <a:schemeClr val="dk1"/>
                  </a:solidFill>
                  <a:prstDash val="solid"/>
                  <a:round/>
                  <a:headEnd type="none" w="sm" len="sm"/>
                  <a:tailEnd type="none" w="sm" len="sm"/>
                </a:ln>
                <a:solidFill>
                  <a:schemeClr val="accent6"/>
                </a:solidFill>
                <a:latin typeface="Knewave"/>
              </a:rPr>
              <a:t>IRS DRT</a:t>
            </a:r>
          </a:p>
          <a:p>
            <a:pPr lvl="0" algn="ctr"/>
            <a:r>
              <a:rPr b="0" i="0">
                <a:ln w="28575" cap="flat" cmpd="sng">
                  <a:solidFill>
                    <a:schemeClr val="dk1"/>
                  </a:solidFill>
                  <a:prstDash val="solid"/>
                  <a:round/>
                  <a:headEnd type="none" w="sm" len="sm"/>
                  <a:tailEnd type="none" w="sm" len="sm"/>
                </a:ln>
                <a:solidFill>
                  <a:schemeClr val="accent6"/>
                </a:solidFill>
                <a:latin typeface="Knewave"/>
              </a:rPr>
              <a:t>WHOA!</a:t>
            </a:r>
          </a:p>
        </p:txBody>
      </p:sp>
      <p:grpSp>
        <p:nvGrpSpPr>
          <p:cNvPr id="815" name="Google Shape;815;p50"/>
          <p:cNvGrpSpPr/>
          <p:nvPr/>
        </p:nvGrpSpPr>
        <p:grpSpPr>
          <a:xfrm>
            <a:off x="663033" y="2367200"/>
            <a:ext cx="827883" cy="944730"/>
            <a:chOff x="1117230" y="2691276"/>
            <a:chExt cx="827883" cy="944730"/>
          </a:xfrm>
        </p:grpSpPr>
        <p:sp>
          <p:nvSpPr>
            <p:cNvPr id="816" name="Google Shape;816;p50"/>
            <p:cNvSpPr/>
            <p:nvPr/>
          </p:nvSpPr>
          <p:spPr>
            <a:xfrm>
              <a:off x="1661960" y="2905732"/>
              <a:ext cx="283153" cy="433995"/>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0"/>
            <p:cNvSpPr/>
            <p:nvPr/>
          </p:nvSpPr>
          <p:spPr>
            <a:xfrm>
              <a:off x="1117230" y="3380375"/>
              <a:ext cx="447673" cy="255632"/>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0"/>
            <p:cNvSpPr/>
            <p:nvPr/>
          </p:nvSpPr>
          <p:spPr>
            <a:xfrm>
              <a:off x="1239675" y="2691276"/>
              <a:ext cx="325234" cy="387667"/>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50"/>
          <p:cNvGrpSpPr/>
          <p:nvPr/>
        </p:nvGrpSpPr>
        <p:grpSpPr>
          <a:xfrm>
            <a:off x="7763342" y="3705570"/>
            <a:ext cx="911579" cy="847386"/>
            <a:chOff x="7006180" y="3603157"/>
            <a:chExt cx="911579" cy="847386"/>
          </a:xfrm>
        </p:grpSpPr>
        <p:sp>
          <p:nvSpPr>
            <p:cNvPr id="820" name="Google Shape;820;p50"/>
            <p:cNvSpPr/>
            <p:nvPr/>
          </p:nvSpPr>
          <p:spPr>
            <a:xfrm>
              <a:off x="7528510" y="3603157"/>
              <a:ext cx="283153" cy="433995"/>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0"/>
            <p:cNvSpPr/>
            <p:nvPr/>
          </p:nvSpPr>
          <p:spPr>
            <a:xfrm>
              <a:off x="7006180" y="3888975"/>
              <a:ext cx="447673" cy="255632"/>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0"/>
            <p:cNvSpPr/>
            <p:nvPr/>
          </p:nvSpPr>
          <p:spPr>
            <a:xfrm>
              <a:off x="7592525" y="4062876"/>
              <a:ext cx="325234" cy="387667"/>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cxnSp>
        <p:nvCxnSpPr>
          <p:cNvPr id="32" name="Connector: Curved 31">
            <a:extLst>
              <a:ext uri="{FF2B5EF4-FFF2-40B4-BE49-F238E27FC236}">
                <a16:creationId xmlns:a16="http://schemas.microsoft.com/office/drawing/2014/main" id="{67070977-8B02-4CD4-B88F-D110178C2A7F}"/>
              </a:ext>
            </a:extLst>
          </p:cNvPr>
          <p:cNvCxnSpPr>
            <a:cxnSpLocks/>
            <a:endCxn id="845" idx="5"/>
          </p:cNvCxnSpPr>
          <p:nvPr/>
        </p:nvCxnSpPr>
        <p:spPr>
          <a:xfrm rot="5400000" flipH="1" flipV="1">
            <a:off x="4586320" y="1516395"/>
            <a:ext cx="2566531" cy="1721330"/>
          </a:xfrm>
          <a:prstGeom prst="curvedConnector2">
            <a:avLst/>
          </a:prstGeom>
          <a:ln w="28575">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5" name="Google Shape;855;p53"/>
          <p:cNvCxnSpPr>
            <a:cxnSpLocks/>
          </p:cNvCxnSpPr>
          <p:nvPr/>
        </p:nvCxnSpPr>
        <p:spPr>
          <a:xfrm>
            <a:off x="4863057" y="3667296"/>
            <a:ext cx="717984" cy="976827"/>
          </a:xfrm>
          <a:prstGeom prst="curvedConnector3">
            <a:avLst>
              <a:gd name="adj1" fmla="val 50000"/>
            </a:avLst>
          </a:prstGeom>
          <a:noFill/>
          <a:ln w="28575" cap="rnd" cmpd="sng">
            <a:solidFill>
              <a:schemeClr val="accent5"/>
            </a:solidFill>
            <a:prstDash val="solid"/>
            <a:round/>
            <a:headEnd type="none" w="med" len="med"/>
            <a:tailEnd type="triangle" w="med" len="med"/>
          </a:ln>
        </p:spPr>
      </p:cxnSp>
      <p:sp>
        <p:nvSpPr>
          <p:cNvPr id="845" name="Google Shape;845;p53"/>
          <p:cNvSpPr/>
          <p:nvPr/>
        </p:nvSpPr>
        <p:spPr>
          <a:xfrm>
            <a:off x="6656712" y="799644"/>
            <a:ext cx="2045100" cy="588300"/>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urier Prime"/>
                <a:ea typeface="Courier Prime"/>
                <a:cs typeface="Courier Prime"/>
                <a:sym typeface="Courier Prime"/>
              </a:rPr>
              <a:t>Tuition &amp; Fees</a:t>
            </a:r>
          </a:p>
        </p:txBody>
      </p:sp>
      <p:sp>
        <p:nvSpPr>
          <p:cNvPr id="846" name="Google Shape;846;p53"/>
          <p:cNvSpPr txBox="1">
            <a:spLocks noGrp="1"/>
          </p:cNvSpPr>
          <p:nvPr>
            <p:ph type="title"/>
          </p:nvPr>
        </p:nvSpPr>
        <p:spPr>
          <a:xfrm>
            <a:off x="74644" y="362261"/>
            <a:ext cx="7704000" cy="86457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6"/>
                </a:solidFill>
              </a:rPr>
              <a:t>EFC IS DETERMINED! </a:t>
            </a:r>
            <a:r>
              <a:rPr lang="en-US"/>
              <a:t>WHAT’S NEXT? </a:t>
            </a:r>
            <a:r>
              <a:rPr lang="en">
                <a:solidFill>
                  <a:schemeClr val="accent6"/>
                </a:solidFill>
              </a:rPr>
              <a:t>COA!</a:t>
            </a:r>
            <a:endParaRPr/>
          </a:p>
        </p:txBody>
      </p:sp>
      <p:sp>
        <p:nvSpPr>
          <p:cNvPr id="847" name="Google Shape;847;p53"/>
          <p:cNvSpPr/>
          <p:nvPr/>
        </p:nvSpPr>
        <p:spPr>
          <a:xfrm>
            <a:off x="5687789" y="3627494"/>
            <a:ext cx="2176051" cy="588300"/>
          </a:xfrm>
          <a:prstGeom prst="parallelogram">
            <a:avLst>
              <a:gd name="adj" fmla="val 25000"/>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urier Prime"/>
                <a:ea typeface="Courier Prime"/>
                <a:cs typeface="Courier Prime"/>
                <a:sym typeface="Courier Prime"/>
              </a:rPr>
              <a:t>Transportation</a:t>
            </a:r>
            <a:endParaRPr>
              <a:latin typeface="Courier Prime"/>
              <a:ea typeface="Courier Prime"/>
              <a:cs typeface="Courier Prime"/>
              <a:sym typeface="Courier Prime"/>
            </a:endParaRPr>
          </a:p>
        </p:txBody>
      </p:sp>
      <p:sp>
        <p:nvSpPr>
          <p:cNvPr id="848" name="Google Shape;848;p53"/>
          <p:cNvSpPr/>
          <p:nvPr/>
        </p:nvSpPr>
        <p:spPr>
          <a:xfrm>
            <a:off x="6011134" y="2684877"/>
            <a:ext cx="2045100" cy="588300"/>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urier Prime"/>
                <a:ea typeface="Courier Prime"/>
                <a:cs typeface="Courier Prime"/>
                <a:sym typeface="Courier Prime"/>
              </a:rPr>
              <a:t>Housing &amp; Meals</a:t>
            </a:r>
            <a:endParaRPr>
              <a:latin typeface="Courier Prime"/>
              <a:ea typeface="Courier Prime"/>
              <a:cs typeface="Courier Prime"/>
              <a:sym typeface="Courier Prime"/>
            </a:endParaRPr>
          </a:p>
        </p:txBody>
      </p:sp>
      <p:sp>
        <p:nvSpPr>
          <p:cNvPr id="849" name="Google Shape;849;p53"/>
          <p:cNvSpPr/>
          <p:nvPr/>
        </p:nvSpPr>
        <p:spPr>
          <a:xfrm>
            <a:off x="3029949" y="3072573"/>
            <a:ext cx="2121000" cy="842100"/>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a:latin typeface="Courier Prime"/>
                <a:ea typeface="Courier Prime"/>
                <a:cs typeface="Courier Prime"/>
                <a:sym typeface="Courier Prime"/>
              </a:rPr>
              <a:t>COA</a:t>
            </a:r>
            <a:endParaRPr sz="4500">
              <a:latin typeface="Courier Prime"/>
              <a:ea typeface="Courier Prime"/>
              <a:cs typeface="Courier Prime"/>
              <a:sym typeface="Courier Prime"/>
            </a:endParaRPr>
          </a:p>
        </p:txBody>
      </p:sp>
      <p:sp>
        <p:nvSpPr>
          <p:cNvPr id="850" name="Google Shape;850;p53"/>
          <p:cNvSpPr/>
          <p:nvPr/>
        </p:nvSpPr>
        <p:spPr>
          <a:xfrm>
            <a:off x="3350950" y="1581150"/>
            <a:ext cx="2121000" cy="842100"/>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a:latin typeface="Courier Prime"/>
                <a:ea typeface="Courier Prime"/>
                <a:cs typeface="Courier Prime"/>
                <a:sym typeface="Courier Prime"/>
              </a:rPr>
              <a:t>EFC</a:t>
            </a:r>
            <a:r>
              <a:rPr lang="en">
                <a:latin typeface="Courier Prime"/>
                <a:ea typeface="Courier Prime"/>
                <a:cs typeface="Courier Prime"/>
                <a:sym typeface="Courier Prime"/>
              </a:rPr>
              <a:t> </a:t>
            </a:r>
            <a:endParaRPr>
              <a:latin typeface="Courier Prime"/>
              <a:ea typeface="Courier Prime"/>
              <a:cs typeface="Courier Prime"/>
              <a:sym typeface="Courier Prime"/>
            </a:endParaRPr>
          </a:p>
        </p:txBody>
      </p:sp>
      <p:sp>
        <p:nvSpPr>
          <p:cNvPr id="851" name="Google Shape;851;p53"/>
          <p:cNvSpPr/>
          <p:nvPr/>
        </p:nvSpPr>
        <p:spPr>
          <a:xfrm>
            <a:off x="0" y="2164372"/>
            <a:ext cx="2769699" cy="1202227"/>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4"/>
                </a:solidFill>
                <a:latin typeface="Knewave"/>
                <a:ea typeface="Knewave"/>
                <a:cs typeface="Knewave"/>
                <a:sym typeface="Knewave"/>
              </a:rPr>
              <a:t>After EFC, school sets a budget – Cost of A</a:t>
            </a:r>
            <a:r>
              <a:rPr lang="en-US" sz="1600">
                <a:solidFill>
                  <a:schemeClr val="accent4"/>
                </a:solidFill>
                <a:latin typeface="Knewave"/>
                <a:ea typeface="Knewave"/>
                <a:cs typeface="Knewave"/>
                <a:sym typeface="Knewave"/>
              </a:rPr>
              <a:t>t</a:t>
            </a:r>
            <a:r>
              <a:rPr lang="en" sz="1600">
                <a:solidFill>
                  <a:schemeClr val="accent4"/>
                </a:solidFill>
                <a:latin typeface="Knewave"/>
                <a:ea typeface="Knewave"/>
                <a:cs typeface="Knewave"/>
                <a:sym typeface="Knewave"/>
              </a:rPr>
              <a:t>tendance (COA)</a:t>
            </a:r>
            <a:endParaRPr sz="1600">
              <a:solidFill>
                <a:schemeClr val="accent4"/>
              </a:solidFill>
              <a:latin typeface="Knewave"/>
              <a:ea typeface="Knewave"/>
              <a:cs typeface="Knewave"/>
              <a:sym typeface="Knewave"/>
            </a:endParaRPr>
          </a:p>
        </p:txBody>
      </p:sp>
      <p:cxnSp>
        <p:nvCxnSpPr>
          <p:cNvPr id="852" name="Google Shape;852;p53"/>
          <p:cNvCxnSpPr>
            <a:cxnSpLocks/>
            <a:stCxn id="851" idx="2"/>
            <a:endCxn id="850" idx="5"/>
          </p:cNvCxnSpPr>
          <p:nvPr/>
        </p:nvCxnSpPr>
        <p:spPr>
          <a:xfrm flipV="1">
            <a:off x="2619421" y="2002200"/>
            <a:ext cx="836792" cy="763286"/>
          </a:xfrm>
          <a:prstGeom prst="curvedConnector3">
            <a:avLst>
              <a:gd name="adj1" fmla="val 50000"/>
            </a:avLst>
          </a:prstGeom>
          <a:noFill/>
          <a:ln w="28575" cap="rnd" cmpd="sng">
            <a:solidFill>
              <a:schemeClr val="accent3"/>
            </a:solidFill>
            <a:prstDash val="solid"/>
            <a:round/>
            <a:headEnd type="none" w="med" len="med"/>
            <a:tailEnd type="triangle" w="med" len="med"/>
          </a:ln>
        </p:spPr>
      </p:cxnSp>
      <p:cxnSp>
        <p:nvCxnSpPr>
          <p:cNvPr id="853" name="Google Shape;853;p53"/>
          <p:cNvCxnSpPr>
            <a:cxnSpLocks/>
            <a:stCxn id="851" idx="2"/>
            <a:endCxn id="849" idx="5"/>
          </p:cNvCxnSpPr>
          <p:nvPr/>
        </p:nvCxnSpPr>
        <p:spPr>
          <a:xfrm>
            <a:off x="2619421" y="2765486"/>
            <a:ext cx="515791" cy="728137"/>
          </a:xfrm>
          <a:prstGeom prst="curvedConnector3">
            <a:avLst>
              <a:gd name="adj1" fmla="val 50000"/>
            </a:avLst>
          </a:prstGeom>
          <a:noFill/>
          <a:ln w="28575" cap="rnd" cmpd="sng">
            <a:solidFill>
              <a:schemeClr val="accent3"/>
            </a:solidFill>
            <a:prstDash val="solid"/>
            <a:round/>
            <a:headEnd type="none" w="med" len="med"/>
            <a:tailEnd type="triangle" w="med" len="med"/>
          </a:ln>
        </p:spPr>
      </p:cxnSp>
      <p:cxnSp>
        <p:nvCxnSpPr>
          <p:cNvPr id="854" name="Google Shape;854;p53"/>
          <p:cNvCxnSpPr>
            <a:cxnSpLocks/>
            <a:endCxn id="848" idx="5"/>
          </p:cNvCxnSpPr>
          <p:nvPr/>
        </p:nvCxnSpPr>
        <p:spPr>
          <a:xfrm flipV="1">
            <a:off x="5008918" y="2979027"/>
            <a:ext cx="1075754" cy="724097"/>
          </a:xfrm>
          <a:prstGeom prst="curvedConnector3">
            <a:avLst>
              <a:gd name="adj1" fmla="val 50000"/>
            </a:avLst>
          </a:prstGeom>
          <a:noFill/>
          <a:ln w="28575" cap="rnd" cmpd="sng">
            <a:solidFill>
              <a:schemeClr val="accent5"/>
            </a:solidFill>
            <a:prstDash val="solid"/>
            <a:round/>
            <a:headEnd type="none" w="med" len="med"/>
            <a:tailEnd type="triangle" w="med" len="med"/>
          </a:ln>
        </p:spPr>
      </p:cxnSp>
      <p:cxnSp>
        <p:nvCxnSpPr>
          <p:cNvPr id="856" name="Google Shape;856;p53"/>
          <p:cNvCxnSpPr>
            <a:cxnSpLocks/>
            <a:stCxn id="849" idx="2"/>
            <a:endCxn id="847" idx="5"/>
          </p:cNvCxnSpPr>
          <p:nvPr/>
        </p:nvCxnSpPr>
        <p:spPr>
          <a:xfrm>
            <a:off x="5045687" y="3493623"/>
            <a:ext cx="715640" cy="428021"/>
          </a:xfrm>
          <a:prstGeom prst="curvedConnector3">
            <a:avLst>
              <a:gd name="adj1" fmla="val 50000"/>
            </a:avLst>
          </a:prstGeom>
          <a:noFill/>
          <a:ln w="28575" cap="rnd" cmpd="sng">
            <a:solidFill>
              <a:schemeClr val="accent1"/>
            </a:solidFill>
            <a:prstDash val="solid"/>
            <a:round/>
            <a:headEnd type="none" w="med" len="med"/>
            <a:tailEnd type="triangle" w="med" len="med"/>
          </a:ln>
        </p:spPr>
      </p:cxnSp>
      <p:cxnSp>
        <p:nvCxnSpPr>
          <p:cNvPr id="857" name="Google Shape;857;p53"/>
          <p:cNvCxnSpPr>
            <a:stCxn id="849" idx="2"/>
            <a:endCxn id="858" idx="5"/>
          </p:cNvCxnSpPr>
          <p:nvPr/>
        </p:nvCxnSpPr>
        <p:spPr>
          <a:xfrm flipV="1">
            <a:off x="5045687" y="2036411"/>
            <a:ext cx="1404920" cy="1457212"/>
          </a:xfrm>
          <a:prstGeom prst="curvedConnector3">
            <a:avLst>
              <a:gd name="adj1" fmla="val 50000"/>
            </a:avLst>
          </a:prstGeom>
          <a:noFill/>
          <a:ln w="28575" cap="rnd" cmpd="sng">
            <a:solidFill>
              <a:schemeClr val="accent1"/>
            </a:solidFill>
            <a:prstDash val="solid"/>
            <a:round/>
            <a:headEnd type="none" w="med" len="med"/>
            <a:tailEnd type="triangle" w="med" len="med"/>
          </a:ln>
        </p:spPr>
      </p:cxnSp>
      <p:sp>
        <p:nvSpPr>
          <p:cNvPr id="858" name="Google Shape;858;p53"/>
          <p:cNvSpPr/>
          <p:nvPr/>
        </p:nvSpPr>
        <p:spPr>
          <a:xfrm>
            <a:off x="6377069" y="1742261"/>
            <a:ext cx="2045100" cy="588300"/>
          </a:xfrm>
          <a:prstGeom prst="parallelogram">
            <a:avLst>
              <a:gd name="adj" fmla="val 25000"/>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Courier Prime"/>
                <a:ea typeface="Courier Prime"/>
                <a:cs typeface="Courier Prime"/>
                <a:sym typeface="Courier Prime"/>
              </a:rPr>
              <a:t>Books &amp; Supplies</a:t>
            </a:r>
            <a:endParaRPr>
              <a:solidFill>
                <a:schemeClr val="dk1"/>
              </a:solidFill>
              <a:latin typeface="Courier Prime"/>
              <a:ea typeface="Courier Prime"/>
              <a:cs typeface="Courier Prime"/>
              <a:sym typeface="Courier Prime"/>
            </a:endParaRPr>
          </a:p>
        </p:txBody>
      </p:sp>
      <p:sp>
        <p:nvSpPr>
          <p:cNvPr id="30" name="Google Shape;848;p53">
            <a:extLst>
              <a:ext uri="{FF2B5EF4-FFF2-40B4-BE49-F238E27FC236}">
                <a16:creationId xmlns:a16="http://schemas.microsoft.com/office/drawing/2014/main" id="{9725E3F3-B010-48C7-8BB4-054D9B626870}"/>
              </a:ext>
            </a:extLst>
          </p:cNvPr>
          <p:cNvSpPr/>
          <p:nvPr/>
        </p:nvSpPr>
        <p:spPr>
          <a:xfrm>
            <a:off x="5527112" y="4403717"/>
            <a:ext cx="2045100" cy="588300"/>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urier Prime"/>
                <a:ea typeface="Courier Prime"/>
                <a:cs typeface="Courier Prime"/>
                <a:sym typeface="Courier Prime"/>
              </a:rPr>
              <a:t>Personal/     Miscellaneous</a:t>
            </a:r>
            <a:endParaRPr>
              <a:latin typeface="Courier Prime"/>
              <a:ea typeface="Courier Prime"/>
              <a:cs typeface="Courier Prime"/>
              <a:sym typeface="Courier Prime"/>
            </a:endParaRPr>
          </a:p>
        </p:txBody>
      </p:sp>
      <p:sp>
        <p:nvSpPr>
          <p:cNvPr id="51" name="Google Shape;849;p53">
            <a:extLst>
              <a:ext uri="{FF2B5EF4-FFF2-40B4-BE49-F238E27FC236}">
                <a16:creationId xmlns:a16="http://schemas.microsoft.com/office/drawing/2014/main" id="{4192449B-5BC7-4E56-97A3-94FBEF606CD6}"/>
              </a:ext>
            </a:extLst>
          </p:cNvPr>
          <p:cNvSpPr/>
          <p:nvPr/>
        </p:nvSpPr>
        <p:spPr>
          <a:xfrm>
            <a:off x="908949" y="4155708"/>
            <a:ext cx="3531377" cy="842101"/>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200" dirty="0">
                <a:latin typeface="Courier Prime"/>
                <a:ea typeface="Courier Prime"/>
                <a:cs typeface="Courier Prime"/>
                <a:sym typeface="Courier Prime"/>
              </a:rPr>
              <a:t>Other costs could include Computer P</a:t>
            </a:r>
            <a:r>
              <a:rPr lang="en-US" sz="1200" dirty="0">
                <a:latin typeface="Courier Prime"/>
                <a:ea typeface="Courier Prime"/>
                <a:cs typeface="Courier Prime"/>
                <a:sym typeface="Courier Prime"/>
              </a:rPr>
              <a:t>u</a:t>
            </a:r>
            <a:r>
              <a:rPr lang="en" sz="1200" dirty="0">
                <a:latin typeface="Courier Prime"/>
                <a:ea typeface="Courier Prime"/>
                <a:cs typeface="Courier Prime"/>
                <a:sym typeface="Courier Prime"/>
              </a:rPr>
              <a:t>rchase, Childcare, Disability expenses &amp; Study Abroad</a:t>
            </a:r>
            <a:endParaRPr sz="1200" dirty="0">
              <a:latin typeface="Courier Prime"/>
              <a:ea typeface="Courier Prime"/>
              <a:cs typeface="Courier Prime"/>
              <a:sym typeface="Courier Prim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grpSp>
        <p:nvGrpSpPr>
          <p:cNvPr id="784" name="Google Shape;784;p49"/>
          <p:cNvGrpSpPr/>
          <p:nvPr/>
        </p:nvGrpSpPr>
        <p:grpSpPr>
          <a:xfrm>
            <a:off x="656647" y="3276281"/>
            <a:ext cx="3550075" cy="1653600"/>
            <a:chOff x="775125" y="2949900"/>
            <a:chExt cx="3550075" cy="1653600"/>
          </a:xfrm>
        </p:grpSpPr>
        <p:pic>
          <p:nvPicPr>
            <p:cNvPr id="785" name="Google Shape;785;p49"/>
            <p:cNvPicPr preferRelativeResize="0"/>
            <p:nvPr/>
          </p:nvPicPr>
          <p:blipFill rotWithShape="1">
            <a:blip r:embed="rId3">
              <a:alphaModFix/>
            </a:blip>
            <a:srcRect l="12933" t="16234" r="7770" b="16234"/>
            <a:stretch/>
          </p:blipFill>
          <p:spPr>
            <a:xfrm>
              <a:off x="873700" y="2949900"/>
              <a:ext cx="3451500" cy="1653600"/>
            </a:xfrm>
            <a:prstGeom prst="parallelogram">
              <a:avLst>
                <a:gd name="adj" fmla="val 25000"/>
              </a:avLst>
            </a:prstGeom>
            <a:noFill/>
            <a:ln>
              <a:noFill/>
            </a:ln>
          </p:spPr>
        </p:pic>
        <p:sp>
          <p:nvSpPr>
            <p:cNvPr id="786" name="Google Shape;786;p49"/>
            <p:cNvSpPr/>
            <p:nvPr/>
          </p:nvSpPr>
          <p:spPr>
            <a:xfrm rot="298">
              <a:off x="775125" y="2950050"/>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49"/>
          <p:cNvGrpSpPr/>
          <p:nvPr/>
        </p:nvGrpSpPr>
        <p:grpSpPr>
          <a:xfrm>
            <a:off x="1042909" y="1244531"/>
            <a:ext cx="3564400" cy="1653600"/>
            <a:chOff x="872850" y="765325"/>
            <a:chExt cx="3564400" cy="1653600"/>
          </a:xfrm>
        </p:grpSpPr>
        <p:pic>
          <p:nvPicPr>
            <p:cNvPr id="788" name="Google Shape;788;p49"/>
            <p:cNvPicPr preferRelativeResize="0"/>
            <p:nvPr/>
          </p:nvPicPr>
          <p:blipFill rotWithShape="1">
            <a:blip r:embed="rId4">
              <a:alphaModFix/>
            </a:blip>
            <a:srcRect l="17001" t="23575" r="17001" b="23564"/>
            <a:stretch/>
          </p:blipFill>
          <p:spPr>
            <a:xfrm>
              <a:off x="977050" y="765325"/>
              <a:ext cx="3460200" cy="1653600"/>
            </a:xfrm>
            <a:prstGeom prst="parallelogram">
              <a:avLst>
                <a:gd name="adj" fmla="val 25000"/>
              </a:avLst>
            </a:prstGeom>
            <a:noFill/>
            <a:ln>
              <a:noFill/>
            </a:ln>
          </p:spPr>
        </p:pic>
        <p:sp>
          <p:nvSpPr>
            <p:cNvPr id="789" name="Google Shape;789;p49"/>
            <p:cNvSpPr/>
            <p:nvPr/>
          </p:nvSpPr>
          <p:spPr>
            <a:xfrm rot="298">
              <a:off x="872850" y="765475"/>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49"/>
          <p:cNvGrpSpPr/>
          <p:nvPr/>
        </p:nvGrpSpPr>
        <p:grpSpPr>
          <a:xfrm>
            <a:off x="4359859" y="3276281"/>
            <a:ext cx="3564400" cy="1653600"/>
            <a:chOff x="872850" y="765325"/>
            <a:chExt cx="3564400" cy="1653600"/>
          </a:xfrm>
        </p:grpSpPr>
        <p:pic>
          <p:nvPicPr>
            <p:cNvPr id="791" name="Google Shape;791;p49"/>
            <p:cNvPicPr preferRelativeResize="0"/>
            <p:nvPr/>
          </p:nvPicPr>
          <p:blipFill rotWithShape="1">
            <a:blip r:embed="rId4">
              <a:alphaModFix/>
            </a:blip>
            <a:srcRect l="17001" t="23575" r="17001" b="23564"/>
            <a:stretch/>
          </p:blipFill>
          <p:spPr>
            <a:xfrm>
              <a:off x="977050" y="765325"/>
              <a:ext cx="3460200" cy="1653600"/>
            </a:xfrm>
            <a:prstGeom prst="parallelogram">
              <a:avLst>
                <a:gd name="adj" fmla="val 25000"/>
              </a:avLst>
            </a:prstGeom>
            <a:noFill/>
            <a:ln>
              <a:noFill/>
            </a:ln>
          </p:spPr>
        </p:pic>
        <p:sp>
          <p:nvSpPr>
            <p:cNvPr id="792" name="Google Shape;792;p49"/>
            <p:cNvSpPr/>
            <p:nvPr/>
          </p:nvSpPr>
          <p:spPr>
            <a:xfrm rot="298">
              <a:off x="872850" y="765475"/>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49"/>
          <p:cNvGrpSpPr/>
          <p:nvPr/>
        </p:nvGrpSpPr>
        <p:grpSpPr>
          <a:xfrm>
            <a:off x="4730972" y="1244531"/>
            <a:ext cx="3550075" cy="1653600"/>
            <a:chOff x="775125" y="2949900"/>
            <a:chExt cx="3550075" cy="1653600"/>
          </a:xfrm>
        </p:grpSpPr>
        <p:pic>
          <p:nvPicPr>
            <p:cNvPr id="794" name="Google Shape;794;p49"/>
            <p:cNvPicPr preferRelativeResize="0"/>
            <p:nvPr/>
          </p:nvPicPr>
          <p:blipFill rotWithShape="1">
            <a:blip r:embed="rId3">
              <a:alphaModFix/>
            </a:blip>
            <a:srcRect l="12933" t="16234" r="7770" b="16234"/>
            <a:stretch/>
          </p:blipFill>
          <p:spPr>
            <a:xfrm>
              <a:off x="873700" y="2949900"/>
              <a:ext cx="3451500" cy="1653600"/>
            </a:xfrm>
            <a:prstGeom prst="parallelogram">
              <a:avLst>
                <a:gd name="adj" fmla="val 25000"/>
              </a:avLst>
            </a:prstGeom>
            <a:noFill/>
            <a:ln>
              <a:noFill/>
            </a:ln>
          </p:spPr>
        </p:pic>
        <p:sp>
          <p:nvSpPr>
            <p:cNvPr id="795" name="Google Shape;795;p49"/>
            <p:cNvSpPr/>
            <p:nvPr/>
          </p:nvSpPr>
          <p:spPr>
            <a:xfrm rot="298">
              <a:off x="775125" y="2950050"/>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49"/>
          <p:cNvSpPr txBox="1">
            <a:spLocks noGrp="1"/>
          </p:cNvSpPr>
          <p:nvPr>
            <p:ph type="subTitle" idx="3"/>
          </p:nvPr>
        </p:nvSpPr>
        <p:spPr>
          <a:xfrm>
            <a:off x="4725416" y="1810471"/>
            <a:ext cx="3305401" cy="9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t>FAFSA doesn’t reflect current finances: loss of income/resources, marital status changes, medical/dental expenses, parent in college</a:t>
            </a:r>
            <a:endParaRPr sz="1200"/>
          </a:p>
        </p:txBody>
      </p:sp>
      <p:sp>
        <p:nvSpPr>
          <p:cNvPr id="798" name="Google Shape;798;p49"/>
          <p:cNvSpPr/>
          <p:nvPr/>
        </p:nvSpPr>
        <p:spPr>
          <a:xfrm>
            <a:off x="71241" y="4463348"/>
            <a:ext cx="853287" cy="634292"/>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Knewave"/>
              </a:rPr>
              <a:t>03</a:t>
            </a:r>
          </a:p>
        </p:txBody>
      </p:sp>
      <p:sp>
        <p:nvSpPr>
          <p:cNvPr id="799" name="Google Shape;799;p49"/>
          <p:cNvSpPr/>
          <p:nvPr/>
        </p:nvSpPr>
        <p:spPr>
          <a:xfrm>
            <a:off x="7393484" y="4465717"/>
            <a:ext cx="853287" cy="642825"/>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Knewave"/>
              </a:rPr>
              <a:t>02</a:t>
            </a:r>
          </a:p>
        </p:txBody>
      </p:sp>
      <p:sp>
        <p:nvSpPr>
          <p:cNvPr id="800" name="Google Shape;800;p49"/>
          <p:cNvSpPr/>
          <p:nvPr/>
        </p:nvSpPr>
        <p:spPr>
          <a:xfrm>
            <a:off x="7886968" y="2294875"/>
            <a:ext cx="719605" cy="647803"/>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Knewave"/>
              </a:rPr>
              <a:t>01</a:t>
            </a:r>
          </a:p>
        </p:txBody>
      </p:sp>
      <p:sp>
        <p:nvSpPr>
          <p:cNvPr id="801" name="Google Shape;801;p49"/>
          <p:cNvSpPr txBox="1">
            <a:spLocks noGrp="1"/>
          </p:cNvSpPr>
          <p:nvPr>
            <p:ph type="title"/>
          </p:nvPr>
        </p:nvSpPr>
        <p:spPr>
          <a:xfrm>
            <a:off x="1313202" y="1190441"/>
            <a:ext cx="3173602"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Start with the school</a:t>
            </a:r>
            <a:endParaRPr/>
          </a:p>
        </p:txBody>
      </p:sp>
      <p:sp>
        <p:nvSpPr>
          <p:cNvPr id="802" name="Google Shape;802;p49"/>
          <p:cNvSpPr txBox="1">
            <a:spLocks noGrp="1"/>
          </p:cNvSpPr>
          <p:nvPr>
            <p:ph type="subTitle" idx="1"/>
          </p:nvPr>
        </p:nvSpPr>
        <p:spPr>
          <a:xfrm>
            <a:off x="1177394" y="1646850"/>
            <a:ext cx="3277915" cy="9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t>The student/family starts this process with the school after filing the FAFSA. Cannot be done on their own. Schools differ on what they allow</a:t>
            </a:r>
            <a:endParaRPr sz="1300"/>
          </a:p>
        </p:txBody>
      </p:sp>
      <p:sp>
        <p:nvSpPr>
          <p:cNvPr id="803" name="Google Shape;803;p49"/>
          <p:cNvSpPr txBox="1">
            <a:spLocks noGrp="1"/>
          </p:cNvSpPr>
          <p:nvPr>
            <p:ph type="title" idx="2"/>
          </p:nvPr>
        </p:nvSpPr>
        <p:spPr>
          <a:xfrm>
            <a:off x="4971548" y="1304611"/>
            <a:ext cx="3343287"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Special Circumstances:</a:t>
            </a:r>
            <a:br>
              <a:rPr lang="en" sz="2200"/>
            </a:br>
            <a:r>
              <a:rPr lang="en" sz="2200"/>
              <a:t>FAFSA Changes</a:t>
            </a:r>
            <a:endParaRPr sz="2200"/>
          </a:p>
        </p:txBody>
      </p:sp>
      <p:sp>
        <p:nvSpPr>
          <p:cNvPr id="804" name="Google Shape;804;p49"/>
          <p:cNvSpPr txBox="1">
            <a:spLocks noGrp="1"/>
          </p:cNvSpPr>
          <p:nvPr>
            <p:ph type="title" idx="4"/>
          </p:nvPr>
        </p:nvSpPr>
        <p:spPr>
          <a:xfrm>
            <a:off x="928744" y="3305806"/>
            <a:ext cx="3325722"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Unusual Circumstances:</a:t>
            </a:r>
            <a:br>
              <a:rPr lang="en" sz="2200"/>
            </a:br>
            <a:r>
              <a:rPr lang="en" sz="2200"/>
              <a:t>Dependency Override</a:t>
            </a:r>
            <a:endParaRPr sz="2200"/>
          </a:p>
        </p:txBody>
      </p:sp>
      <p:sp>
        <p:nvSpPr>
          <p:cNvPr id="805" name="Google Shape;805;p49"/>
          <p:cNvSpPr txBox="1">
            <a:spLocks noGrp="1"/>
          </p:cNvSpPr>
          <p:nvPr>
            <p:ph type="subTitle" idx="5"/>
          </p:nvPr>
        </p:nvSpPr>
        <p:spPr>
          <a:xfrm>
            <a:off x="707478" y="3781507"/>
            <a:ext cx="3293496" cy="9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50"/>
              <a:t>Student cannot provide parental information. FAFSA dependency status isn’t based on who claims or doesn’t claim on taxes or financially self-sufficiency</a:t>
            </a:r>
            <a:endParaRPr sz="1250"/>
          </a:p>
        </p:txBody>
      </p:sp>
      <p:sp>
        <p:nvSpPr>
          <p:cNvPr id="806" name="Google Shape;806;p49"/>
          <p:cNvSpPr txBox="1">
            <a:spLocks noGrp="1"/>
          </p:cNvSpPr>
          <p:nvPr>
            <p:ph type="title" idx="6"/>
          </p:nvPr>
        </p:nvSpPr>
        <p:spPr>
          <a:xfrm>
            <a:off x="4503179" y="3398821"/>
            <a:ext cx="342108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a:t>Special Circumstances:</a:t>
            </a:r>
            <a:br>
              <a:rPr lang="en-US" sz="2200"/>
            </a:br>
            <a:r>
              <a:rPr lang="en-US" sz="2200"/>
              <a:t>COA Adjustments</a:t>
            </a:r>
          </a:p>
        </p:txBody>
      </p:sp>
      <p:sp>
        <p:nvSpPr>
          <p:cNvPr id="807" name="Google Shape;807;p49"/>
          <p:cNvSpPr txBox="1">
            <a:spLocks noGrp="1"/>
          </p:cNvSpPr>
          <p:nvPr>
            <p:ph type="subTitle" idx="7"/>
          </p:nvPr>
        </p:nvSpPr>
        <p:spPr>
          <a:xfrm>
            <a:off x="4416315" y="3929681"/>
            <a:ext cx="3347288" cy="9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300"/>
              <a:t>Increased expenses: books/supplies, transportation, childcare, housing, private school tuition</a:t>
            </a:r>
            <a:endParaRPr sz="1300"/>
          </a:p>
          <a:p>
            <a:pPr marL="0" lvl="0" indent="0" algn="l" rtl="0">
              <a:spcBef>
                <a:spcPts val="0"/>
              </a:spcBef>
              <a:spcAft>
                <a:spcPts val="0"/>
              </a:spcAft>
              <a:buNone/>
            </a:pPr>
            <a:endParaRPr/>
          </a:p>
        </p:txBody>
      </p:sp>
      <p:sp>
        <p:nvSpPr>
          <p:cNvPr id="26" name="Google Shape;1195;p62">
            <a:extLst>
              <a:ext uri="{FF2B5EF4-FFF2-40B4-BE49-F238E27FC236}">
                <a16:creationId xmlns:a16="http://schemas.microsoft.com/office/drawing/2014/main" id="{F8591A3F-8EEF-47B3-89F5-F3B6E6B0200D}"/>
              </a:ext>
            </a:extLst>
          </p:cNvPr>
          <p:cNvSpPr txBox="1">
            <a:spLocks/>
          </p:cNvSpPr>
          <p:nvPr/>
        </p:nvSpPr>
        <p:spPr>
          <a:xfrm>
            <a:off x="13674" y="231485"/>
            <a:ext cx="9243917" cy="56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400"/>
              <a:buFont typeface="Knewave"/>
              <a:buNone/>
              <a:defRPr sz="2400" b="0" i="0" u="none" strike="noStrike" cap="none">
                <a:solidFill>
                  <a:schemeClr val="accent4"/>
                </a:solidFill>
                <a:latin typeface="Knewave"/>
                <a:ea typeface="Knewave"/>
                <a:cs typeface="Knewave"/>
                <a:sym typeface="Knewave"/>
              </a:defRPr>
            </a:lvl1pPr>
            <a:lvl2pPr marR="0" lvl="1"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2pPr>
            <a:lvl3pPr marR="0" lvl="2"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3pPr>
            <a:lvl4pPr marR="0" lvl="3"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4pPr>
            <a:lvl5pPr marR="0" lvl="4"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5pPr>
            <a:lvl6pPr marR="0" lvl="5"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6pPr>
            <a:lvl7pPr marR="0" lvl="6"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7pPr>
            <a:lvl8pPr marR="0" lvl="7"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8pPr>
            <a:lvl9pPr marR="0" lvl="8"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9pPr>
          </a:lstStyle>
          <a:p>
            <a:pPr algn="l"/>
            <a:r>
              <a:rPr lang="en-US" sz="3300">
                <a:solidFill>
                  <a:schemeClr val="accent6"/>
                </a:solidFill>
              </a:rPr>
              <a:t>SPECIAL CIRCUMSTANCES &amp; </a:t>
            </a:r>
            <a:r>
              <a:rPr lang="en-US" sz="3300"/>
              <a:t>UNUSUAL CIRCUMSTANCES – PROFESSIONAL JUDGMENTS</a:t>
            </a:r>
          </a:p>
        </p:txBody>
      </p:sp>
    </p:spTree>
    <p:extLst>
      <p:ext uri="{BB962C8B-B14F-4D97-AF65-F5344CB8AC3E}">
        <p14:creationId xmlns:p14="http://schemas.microsoft.com/office/powerpoint/2010/main" val="4081385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73"/>
          <p:cNvSpPr/>
          <p:nvPr/>
        </p:nvSpPr>
        <p:spPr>
          <a:xfrm rot="322">
            <a:off x="1078400" y="2796651"/>
            <a:ext cx="3199800" cy="4710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386" name="Google Shape;1386;p73"/>
          <p:cNvSpPr/>
          <p:nvPr/>
        </p:nvSpPr>
        <p:spPr>
          <a:xfrm rot="322">
            <a:off x="4862125" y="2796699"/>
            <a:ext cx="3199800" cy="4710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387" name="Google Shape;1387;p73"/>
          <p:cNvSpPr txBox="1">
            <a:spLocks noGrp="1"/>
          </p:cNvSpPr>
          <p:nvPr>
            <p:ph type="subTitle" idx="2"/>
          </p:nvPr>
        </p:nvSpPr>
        <p:spPr>
          <a:xfrm>
            <a:off x="906174" y="3375250"/>
            <a:ext cx="3102555" cy="8325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-Tuition</a:t>
            </a:r>
          </a:p>
          <a:p>
            <a:pPr marL="0" lvl="0" indent="0" algn="l" rtl="0">
              <a:spcBef>
                <a:spcPts val="0"/>
              </a:spcBef>
              <a:spcAft>
                <a:spcPts val="0"/>
              </a:spcAft>
              <a:buNone/>
            </a:pPr>
            <a:r>
              <a:rPr lang="en"/>
              <a:t>-Fees </a:t>
            </a:r>
          </a:p>
          <a:p>
            <a:pPr marL="0" lvl="0" indent="0" algn="l" rtl="0">
              <a:spcBef>
                <a:spcPts val="0"/>
              </a:spcBef>
              <a:spcAft>
                <a:spcPts val="0"/>
              </a:spcAft>
              <a:buNone/>
            </a:pPr>
            <a:r>
              <a:rPr lang="en"/>
              <a:t>-On-Campus Housing &amp; Meals</a:t>
            </a:r>
            <a:endParaRPr/>
          </a:p>
        </p:txBody>
      </p:sp>
      <p:sp>
        <p:nvSpPr>
          <p:cNvPr id="1388" name="Google Shape;1388;p73"/>
          <p:cNvSpPr txBox="1">
            <a:spLocks noGrp="1"/>
          </p:cNvSpPr>
          <p:nvPr>
            <p:ph type="subTitle" idx="4"/>
          </p:nvPr>
        </p:nvSpPr>
        <p:spPr>
          <a:xfrm>
            <a:off x="4794150" y="3375250"/>
            <a:ext cx="3357000" cy="12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-Off-Campus Housing &amp; Meals</a:t>
            </a:r>
          </a:p>
          <a:p>
            <a:pPr marL="0" lvl="0" indent="0" algn="l" rtl="0">
              <a:spcBef>
                <a:spcPts val="0"/>
              </a:spcBef>
              <a:spcAft>
                <a:spcPts val="0"/>
              </a:spcAft>
              <a:buNone/>
            </a:pPr>
            <a:r>
              <a:rPr lang="en"/>
              <a:t>-Transportation</a:t>
            </a:r>
          </a:p>
          <a:p>
            <a:pPr marL="0" lvl="0" indent="0" algn="l" rtl="0">
              <a:spcBef>
                <a:spcPts val="0"/>
              </a:spcBef>
              <a:spcAft>
                <a:spcPts val="0"/>
              </a:spcAft>
              <a:buNone/>
            </a:pPr>
            <a:r>
              <a:rPr lang="en"/>
              <a:t>-Personal/Miscellaneous</a:t>
            </a:r>
            <a:endParaRPr/>
          </a:p>
        </p:txBody>
      </p:sp>
      <p:sp>
        <p:nvSpPr>
          <p:cNvPr id="1389" name="Google Shape;1389;p7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DIRECT AND </a:t>
            </a:r>
            <a:r>
              <a:rPr lang="en">
                <a:solidFill>
                  <a:schemeClr val="accent6"/>
                </a:solidFill>
              </a:rPr>
              <a:t>INDIRECT </a:t>
            </a:r>
            <a:r>
              <a:rPr lang="en"/>
              <a:t>COSTS</a:t>
            </a:r>
            <a:endParaRPr>
              <a:solidFill>
                <a:schemeClr val="accent6"/>
              </a:solidFill>
            </a:endParaRPr>
          </a:p>
        </p:txBody>
      </p:sp>
      <p:sp>
        <p:nvSpPr>
          <p:cNvPr id="1390" name="Google Shape;1390;p73"/>
          <p:cNvSpPr txBox="1">
            <a:spLocks noGrp="1"/>
          </p:cNvSpPr>
          <p:nvPr>
            <p:ph type="subTitle" idx="3"/>
          </p:nvPr>
        </p:nvSpPr>
        <p:spPr>
          <a:xfrm>
            <a:off x="5008225" y="2750054"/>
            <a:ext cx="29076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Paid by the student</a:t>
            </a:r>
            <a:endParaRPr/>
          </a:p>
        </p:txBody>
      </p:sp>
      <p:sp>
        <p:nvSpPr>
          <p:cNvPr id="1392" name="Google Shape;1392;p73"/>
          <p:cNvSpPr/>
          <p:nvPr/>
        </p:nvSpPr>
        <p:spPr>
          <a:xfrm>
            <a:off x="2121375" y="1401375"/>
            <a:ext cx="1114200" cy="11142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73"/>
          <p:cNvSpPr/>
          <p:nvPr/>
        </p:nvSpPr>
        <p:spPr>
          <a:xfrm>
            <a:off x="5904925" y="1401363"/>
            <a:ext cx="1114200" cy="11142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1" name="Google Shape;1401;p73"/>
          <p:cNvCxnSpPr>
            <a:stCxn id="1392" idx="2"/>
            <a:endCxn id="1385" idx="5"/>
          </p:cNvCxnSpPr>
          <p:nvPr/>
        </p:nvCxnSpPr>
        <p:spPr>
          <a:xfrm flipH="1">
            <a:off x="1137375" y="1958475"/>
            <a:ext cx="984000" cy="1073400"/>
          </a:xfrm>
          <a:prstGeom prst="curvedConnector3">
            <a:avLst>
              <a:gd name="adj1" fmla="val 130193"/>
            </a:avLst>
          </a:prstGeom>
          <a:noFill/>
          <a:ln w="28575" cap="rnd" cmpd="sng">
            <a:solidFill>
              <a:schemeClr val="accent5"/>
            </a:solidFill>
            <a:prstDash val="solid"/>
            <a:round/>
            <a:headEnd type="triangle" w="med" len="med"/>
            <a:tailEnd type="none" w="med" len="med"/>
          </a:ln>
        </p:spPr>
      </p:cxnSp>
      <p:cxnSp>
        <p:nvCxnSpPr>
          <p:cNvPr id="1402" name="Google Shape;1402;p73"/>
          <p:cNvCxnSpPr>
            <a:stCxn id="1400" idx="6"/>
            <a:endCxn id="1386" idx="2"/>
          </p:cNvCxnSpPr>
          <p:nvPr/>
        </p:nvCxnSpPr>
        <p:spPr>
          <a:xfrm>
            <a:off x="7019125" y="1958463"/>
            <a:ext cx="984000" cy="1074000"/>
          </a:xfrm>
          <a:prstGeom prst="curvedConnector3">
            <a:avLst>
              <a:gd name="adj1" fmla="val 130175"/>
            </a:avLst>
          </a:prstGeom>
          <a:noFill/>
          <a:ln w="28575" cap="rnd" cmpd="sng">
            <a:solidFill>
              <a:schemeClr val="accent3"/>
            </a:solidFill>
            <a:prstDash val="solid"/>
            <a:round/>
            <a:headEnd type="triangle" w="med" len="med"/>
            <a:tailEnd type="none" w="med" len="med"/>
          </a:ln>
        </p:spPr>
      </p:cxnSp>
      <p:sp>
        <p:nvSpPr>
          <p:cNvPr id="1403" name="Google Shape;1403;p73"/>
          <p:cNvSpPr txBox="1">
            <a:spLocks noGrp="1"/>
          </p:cNvSpPr>
          <p:nvPr>
            <p:ph type="subTitle" idx="1"/>
          </p:nvPr>
        </p:nvSpPr>
        <p:spPr>
          <a:xfrm>
            <a:off x="1192075" y="2805450"/>
            <a:ext cx="29076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a:t>Paid directly to the school</a:t>
            </a:r>
            <a:endParaRPr sz="1700"/>
          </a:p>
        </p:txBody>
      </p:sp>
      <p:sp>
        <p:nvSpPr>
          <p:cNvPr id="21" name="Google Shape;1387;p73">
            <a:extLst>
              <a:ext uri="{FF2B5EF4-FFF2-40B4-BE49-F238E27FC236}">
                <a16:creationId xmlns:a16="http://schemas.microsoft.com/office/drawing/2014/main" id="{064062D0-4261-41C1-82D5-C1ECD27B111B}"/>
              </a:ext>
            </a:extLst>
          </p:cNvPr>
          <p:cNvSpPr txBox="1">
            <a:spLocks/>
          </p:cNvSpPr>
          <p:nvPr/>
        </p:nvSpPr>
        <p:spPr>
          <a:xfrm>
            <a:off x="2233008" y="1631185"/>
            <a:ext cx="887861" cy="654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1pPr>
            <a:lvl2pPr marL="914400" marR="0" lvl="1"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2pPr>
            <a:lvl3pPr marL="1371600" marR="0" lvl="2"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3pPr>
            <a:lvl4pPr marL="1828800" marR="0" lvl="3"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4pPr>
            <a:lvl5pPr marL="2286000" marR="0" lvl="4"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5pPr>
            <a:lvl6pPr marL="2743200" marR="0" lvl="5"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6pPr>
            <a:lvl7pPr marL="3200400" marR="0" lvl="6"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7pPr>
            <a:lvl8pPr marL="3657600" marR="0" lvl="7"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8pPr>
            <a:lvl9pPr marL="4114800" marR="0" lvl="8"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9pPr>
          </a:lstStyle>
          <a:p>
            <a:pPr marL="0" indent="0"/>
            <a:r>
              <a:rPr lang="en-US"/>
              <a:t>Direct </a:t>
            </a:r>
          </a:p>
          <a:p>
            <a:pPr marL="0" indent="0"/>
            <a:r>
              <a:rPr lang="en-US"/>
              <a:t>Costs</a:t>
            </a:r>
          </a:p>
        </p:txBody>
      </p:sp>
      <p:sp>
        <p:nvSpPr>
          <p:cNvPr id="22" name="Google Shape;1387;p73">
            <a:extLst>
              <a:ext uri="{FF2B5EF4-FFF2-40B4-BE49-F238E27FC236}">
                <a16:creationId xmlns:a16="http://schemas.microsoft.com/office/drawing/2014/main" id="{29FBA10F-2E96-4AFA-8A12-4D610D238458}"/>
              </a:ext>
            </a:extLst>
          </p:cNvPr>
          <p:cNvSpPr txBox="1">
            <a:spLocks/>
          </p:cNvSpPr>
          <p:nvPr/>
        </p:nvSpPr>
        <p:spPr>
          <a:xfrm>
            <a:off x="5937411" y="1650975"/>
            <a:ext cx="1070478" cy="654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1pPr>
            <a:lvl2pPr marL="914400" marR="0" lvl="1"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2pPr>
            <a:lvl3pPr marL="1371600" marR="0" lvl="2"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3pPr>
            <a:lvl4pPr marL="1828800" marR="0" lvl="3"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4pPr>
            <a:lvl5pPr marL="2286000" marR="0" lvl="4"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5pPr>
            <a:lvl6pPr marL="2743200" marR="0" lvl="5"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6pPr>
            <a:lvl7pPr marL="3200400" marR="0" lvl="6"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7pPr>
            <a:lvl8pPr marL="3657600" marR="0" lvl="7"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8pPr>
            <a:lvl9pPr marL="4114800" marR="0" lvl="8"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9pPr>
          </a:lstStyle>
          <a:p>
            <a:pPr marL="0" indent="0"/>
            <a:r>
              <a:rPr lang="en-US"/>
              <a:t>Indirect </a:t>
            </a:r>
          </a:p>
          <a:p>
            <a:pPr marL="0" indent="0"/>
            <a:r>
              <a:rPr lang="en-US"/>
              <a:t>Costs</a:t>
            </a:r>
          </a:p>
        </p:txBody>
      </p:sp>
      <p:sp>
        <p:nvSpPr>
          <p:cNvPr id="23" name="Google Shape;1387;p73">
            <a:extLst>
              <a:ext uri="{FF2B5EF4-FFF2-40B4-BE49-F238E27FC236}">
                <a16:creationId xmlns:a16="http://schemas.microsoft.com/office/drawing/2014/main" id="{8AACD104-7AD0-4562-B5DD-D43D2D11EDD5}"/>
              </a:ext>
            </a:extLst>
          </p:cNvPr>
          <p:cNvSpPr txBox="1">
            <a:spLocks/>
          </p:cNvSpPr>
          <p:nvPr/>
        </p:nvSpPr>
        <p:spPr>
          <a:xfrm>
            <a:off x="3691964" y="4193321"/>
            <a:ext cx="2780686" cy="8325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1pPr>
            <a:lvl2pPr marL="914400" marR="0" lvl="1"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2pPr>
            <a:lvl3pPr marL="1371600" marR="0" lvl="2"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3pPr>
            <a:lvl4pPr marL="1828800" marR="0" lvl="3"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4pPr>
            <a:lvl5pPr marL="2286000" marR="0" lvl="4"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5pPr>
            <a:lvl6pPr marL="2743200" marR="0" lvl="5"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6pPr>
            <a:lvl7pPr marL="3200400" marR="0" lvl="6"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7pPr>
            <a:lvl8pPr marL="3657600" marR="0" lvl="7"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8pPr>
            <a:lvl9pPr marL="4114800" marR="0" lvl="8" indent="-317500" algn="ctr" rtl="0">
              <a:lnSpc>
                <a:spcPct val="100000"/>
              </a:lnSpc>
              <a:spcBef>
                <a:spcPts val="0"/>
              </a:spcBef>
              <a:spcAft>
                <a:spcPts val="0"/>
              </a:spcAft>
              <a:buClr>
                <a:schemeClr val="lt1"/>
              </a:buClr>
              <a:buSzPts val="1400"/>
              <a:buFont typeface="Courier Prime"/>
              <a:buNone/>
              <a:defRPr sz="1400" b="0" i="0" u="none" strike="noStrike" cap="none">
                <a:solidFill>
                  <a:schemeClr val="lt1"/>
                </a:solidFill>
                <a:latin typeface="Courier Prime"/>
                <a:ea typeface="Courier Prime"/>
                <a:cs typeface="Courier Prime"/>
                <a:sym typeface="Courier Prime"/>
              </a:defRPr>
            </a:lvl9pPr>
          </a:lstStyle>
          <a:p>
            <a:pPr marL="0" indent="0" algn="l"/>
            <a:r>
              <a:rPr lang="en-US"/>
              <a:t>-Books</a:t>
            </a:r>
          </a:p>
          <a:p>
            <a:pPr marL="0" indent="0" algn="l"/>
            <a:r>
              <a:rPr lang="en-US"/>
              <a:t>-Parking Permit </a:t>
            </a:r>
          </a:p>
          <a:p>
            <a:pPr marL="0" indent="0" algn="l"/>
            <a:r>
              <a:rPr lang="en-US"/>
              <a:t>-Activity Fees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cxnSp>
        <p:nvCxnSpPr>
          <p:cNvPr id="1122" name="Google Shape;1122;p60"/>
          <p:cNvCxnSpPr>
            <a:cxnSpLocks/>
            <a:stCxn id="1123" idx="4"/>
            <a:endCxn id="1124" idx="0"/>
          </p:cNvCxnSpPr>
          <p:nvPr/>
        </p:nvCxnSpPr>
        <p:spPr>
          <a:xfrm rot="16200000" flipH="1">
            <a:off x="7248954" y="1401516"/>
            <a:ext cx="111325" cy="66632"/>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1125" name="Google Shape;1125;p60"/>
          <p:cNvCxnSpPr>
            <a:stCxn id="1126" idx="4"/>
            <a:endCxn id="1127" idx="0"/>
          </p:cNvCxnSpPr>
          <p:nvPr/>
        </p:nvCxnSpPr>
        <p:spPr>
          <a:xfrm rot="-5400000" flipH="1">
            <a:off x="1803000" y="3447613"/>
            <a:ext cx="140100" cy="600"/>
          </a:xfrm>
          <a:prstGeom prst="curvedConnector3">
            <a:avLst>
              <a:gd name="adj1" fmla="val 50004"/>
            </a:avLst>
          </a:prstGeom>
          <a:noFill/>
          <a:ln w="28575" cap="rnd" cmpd="sng">
            <a:solidFill>
              <a:schemeClr val="accent5"/>
            </a:solidFill>
            <a:prstDash val="solid"/>
            <a:round/>
            <a:headEnd type="none" w="med" len="med"/>
            <a:tailEnd type="none" w="med" len="med"/>
          </a:ln>
        </p:spPr>
      </p:cxnSp>
      <p:cxnSp>
        <p:nvCxnSpPr>
          <p:cNvPr id="1131" name="Google Shape;1131;p60"/>
          <p:cNvCxnSpPr>
            <a:stCxn id="1132" idx="4"/>
            <a:endCxn id="1133" idx="0"/>
          </p:cNvCxnSpPr>
          <p:nvPr/>
        </p:nvCxnSpPr>
        <p:spPr>
          <a:xfrm rot="-5400000" flipH="1">
            <a:off x="7201550" y="3447613"/>
            <a:ext cx="140100" cy="600"/>
          </a:xfrm>
          <a:prstGeom prst="curvedConnector3">
            <a:avLst>
              <a:gd name="adj1" fmla="val 50004"/>
            </a:avLst>
          </a:prstGeom>
          <a:noFill/>
          <a:ln w="28575" cap="rnd" cmpd="sng">
            <a:solidFill>
              <a:schemeClr val="accent5"/>
            </a:solidFill>
            <a:prstDash val="solid"/>
            <a:round/>
            <a:headEnd type="none" w="med" len="med"/>
            <a:tailEnd type="none" w="med" len="med"/>
          </a:ln>
        </p:spPr>
      </p:cxnSp>
      <p:sp>
        <p:nvSpPr>
          <p:cNvPr id="1134" name="Google Shape;1134;p60"/>
          <p:cNvSpPr/>
          <p:nvPr/>
        </p:nvSpPr>
        <p:spPr>
          <a:xfrm rot="447">
            <a:off x="6118550" y="3518125"/>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5" name="Google Shape;1135;p60"/>
          <p:cNvSpPr/>
          <p:nvPr/>
        </p:nvSpPr>
        <p:spPr>
          <a:xfrm rot="447">
            <a:off x="3307600" y="2983590"/>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6" name="Google Shape;1136;p60"/>
          <p:cNvSpPr/>
          <p:nvPr/>
        </p:nvSpPr>
        <p:spPr>
          <a:xfrm rot="447">
            <a:off x="703400" y="3518125"/>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7" name="Google Shape;1137;p60"/>
          <p:cNvSpPr/>
          <p:nvPr/>
        </p:nvSpPr>
        <p:spPr>
          <a:xfrm rot="447">
            <a:off x="6118550" y="1490570"/>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8" name="Google Shape;1138;p60"/>
          <p:cNvSpPr/>
          <p:nvPr/>
        </p:nvSpPr>
        <p:spPr>
          <a:xfrm rot="447">
            <a:off x="3329362" y="2093101"/>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9" name="Google Shape;1139;p60"/>
          <p:cNvSpPr/>
          <p:nvPr/>
        </p:nvSpPr>
        <p:spPr>
          <a:xfrm rot="447">
            <a:off x="703400" y="1490570"/>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40" name="Google Shape;1140;p60"/>
          <p:cNvSpPr txBox="1">
            <a:spLocks noGrp="1"/>
          </p:cNvSpPr>
          <p:nvPr>
            <p:ph type="title" idx="15"/>
          </p:nvPr>
        </p:nvSpPr>
        <p:spPr>
          <a:xfrm>
            <a:off x="701844" y="139942"/>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TYPES OF </a:t>
            </a:r>
            <a:r>
              <a:rPr lang="en">
                <a:solidFill>
                  <a:schemeClr val="accent6"/>
                </a:solidFill>
              </a:rPr>
              <a:t>FINANCIAL AID</a:t>
            </a:r>
            <a:endParaRPr/>
          </a:p>
        </p:txBody>
      </p:sp>
      <p:sp>
        <p:nvSpPr>
          <p:cNvPr id="1141" name="Google Shape;1141;p60"/>
          <p:cNvSpPr txBox="1">
            <a:spLocks noGrp="1"/>
          </p:cNvSpPr>
          <p:nvPr>
            <p:ph type="title"/>
          </p:nvPr>
        </p:nvSpPr>
        <p:spPr>
          <a:xfrm>
            <a:off x="830038" y="1498218"/>
            <a:ext cx="1968532" cy="4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SCHOLARSHIPS</a:t>
            </a:r>
            <a:endParaRPr/>
          </a:p>
        </p:txBody>
      </p:sp>
      <p:sp>
        <p:nvSpPr>
          <p:cNvPr id="1142" name="Google Shape;1142;p60"/>
          <p:cNvSpPr txBox="1">
            <a:spLocks noGrp="1"/>
          </p:cNvSpPr>
          <p:nvPr>
            <p:ph type="subTitle" idx="1"/>
          </p:nvPr>
        </p:nvSpPr>
        <p:spPr>
          <a:xfrm>
            <a:off x="526695" y="1920095"/>
            <a:ext cx="2648102"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Institutional, Private/outside, State</a:t>
            </a:r>
            <a:endParaRPr/>
          </a:p>
        </p:txBody>
      </p:sp>
      <p:sp>
        <p:nvSpPr>
          <p:cNvPr id="1121" name="Google Shape;1121;p60"/>
          <p:cNvSpPr txBox="1">
            <a:spLocks noGrp="1"/>
          </p:cNvSpPr>
          <p:nvPr>
            <p:ph type="title" idx="2"/>
          </p:nvPr>
        </p:nvSpPr>
        <p:spPr>
          <a:xfrm>
            <a:off x="3649762" y="2093001"/>
            <a:ext cx="1664700"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GIFT AID</a:t>
            </a:r>
            <a:endParaRPr/>
          </a:p>
        </p:txBody>
      </p:sp>
      <p:sp>
        <p:nvSpPr>
          <p:cNvPr id="1124" name="Google Shape;1124;p60"/>
          <p:cNvSpPr txBox="1">
            <a:spLocks noGrp="1"/>
          </p:cNvSpPr>
          <p:nvPr>
            <p:ph type="title" idx="4"/>
          </p:nvPr>
        </p:nvSpPr>
        <p:spPr>
          <a:xfrm>
            <a:off x="6438949" y="1490495"/>
            <a:ext cx="1797965"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WORK-STUDY</a:t>
            </a:r>
            <a:endParaRPr/>
          </a:p>
        </p:txBody>
      </p:sp>
      <p:sp>
        <p:nvSpPr>
          <p:cNvPr id="1144" name="Google Shape;1144;p60"/>
          <p:cNvSpPr txBox="1">
            <a:spLocks noGrp="1"/>
          </p:cNvSpPr>
          <p:nvPr>
            <p:ph type="subTitle" idx="5"/>
          </p:nvPr>
        </p:nvSpPr>
        <p:spPr>
          <a:xfrm>
            <a:off x="5742292" y="1920095"/>
            <a:ext cx="3378448"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Federal $$ paid in exchange for campus employment. Received via paycheck</a:t>
            </a:r>
            <a:endParaRPr/>
          </a:p>
        </p:txBody>
      </p:sp>
      <p:sp>
        <p:nvSpPr>
          <p:cNvPr id="1146" name="Google Shape;1146;p60"/>
          <p:cNvSpPr/>
          <p:nvPr/>
        </p:nvSpPr>
        <p:spPr>
          <a:xfrm>
            <a:off x="1649400" y="932470"/>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0"/>
          <p:cNvSpPr txBox="1">
            <a:spLocks noGrp="1"/>
          </p:cNvSpPr>
          <p:nvPr>
            <p:ph type="subTitle" idx="6"/>
          </p:nvPr>
        </p:nvSpPr>
        <p:spPr>
          <a:xfrm>
            <a:off x="277978" y="3952675"/>
            <a:ext cx="3051354"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Federal (Pell, SEOG, TEACH), State (KCG, Access Missouri), Institutional</a:t>
            </a:r>
            <a:endParaRPr/>
          </a:p>
        </p:txBody>
      </p:sp>
      <p:sp>
        <p:nvSpPr>
          <p:cNvPr id="1149" name="Google Shape;1149;p60"/>
          <p:cNvSpPr txBox="1">
            <a:spLocks noGrp="1"/>
          </p:cNvSpPr>
          <p:nvPr>
            <p:ph type="subTitle" idx="8"/>
          </p:nvPr>
        </p:nvSpPr>
        <p:spPr>
          <a:xfrm>
            <a:off x="5814636" y="3952675"/>
            <a:ext cx="3051354"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Federal Direct Student Loans (sub/unsub) &amp; Parent Loans, Private Loans</a:t>
            </a:r>
            <a:endParaRPr/>
          </a:p>
        </p:txBody>
      </p:sp>
      <p:sp>
        <p:nvSpPr>
          <p:cNvPr id="1123" name="Google Shape;1123;p60"/>
          <p:cNvSpPr/>
          <p:nvPr/>
        </p:nvSpPr>
        <p:spPr>
          <a:xfrm>
            <a:off x="7047950" y="932470"/>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0"/>
          <p:cNvSpPr/>
          <p:nvPr/>
        </p:nvSpPr>
        <p:spPr>
          <a:xfrm>
            <a:off x="1649400" y="2931163"/>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0"/>
          <p:cNvSpPr/>
          <p:nvPr/>
        </p:nvSpPr>
        <p:spPr>
          <a:xfrm>
            <a:off x="7047950" y="2931163"/>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0"/>
          <p:cNvSpPr txBox="1">
            <a:spLocks noGrp="1"/>
          </p:cNvSpPr>
          <p:nvPr>
            <p:ph type="title" idx="9"/>
          </p:nvPr>
        </p:nvSpPr>
        <p:spPr>
          <a:xfrm>
            <a:off x="1040400" y="3517975"/>
            <a:ext cx="1664700" cy="4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GRANTS</a:t>
            </a:r>
            <a:endParaRPr/>
          </a:p>
        </p:txBody>
      </p:sp>
      <p:sp>
        <p:nvSpPr>
          <p:cNvPr id="1130" name="Google Shape;1130;p60"/>
          <p:cNvSpPr txBox="1">
            <a:spLocks noGrp="1"/>
          </p:cNvSpPr>
          <p:nvPr>
            <p:ph type="title" idx="13"/>
          </p:nvPr>
        </p:nvSpPr>
        <p:spPr>
          <a:xfrm>
            <a:off x="3518188" y="2978390"/>
            <a:ext cx="1884323" cy="4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SELF-HELP AID</a:t>
            </a:r>
            <a:endParaRPr/>
          </a:p>
        </p:txBody>
      </p:sp>
      <p:sp>
        <p:nvSpPr>
          <p:cNvPr id="1133" name="Google Shape;1133;p60"/>
          <p:cNvSpPr txBox="1">
            <a:spLocks noGrp="1"/>
          </p:cNvSpPr>
          <p:nvPr>
            <p:ph type="title" idx="14"/>
          </p:nvPr>
        </p:nvSpPr>
        <p:spPr>
          <a:xfrm>
            <a:off x="6438950" y="3517975"/>
            <a:ext cx="1664700" cy="4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LOANS</a:t>
            </a:r>
            <a:endParaRPr/>
          </a:p>
        </p:txBody>
      </p:sp>
      <p:cxnSp>
        <p:nvCxnSpPr>
          <p:cNvPr id="1163" name="Google Shape;1163;p60"/>
          <p:cNvCxnSpPr>
            <a:cxnSpLocks/>
            <a:stCxn id="1146" idx="4"/>
            <a:endCxn id="1141" idx="0"/>
          </p:cNvCxnSpPr>
          <p:nvPr/>
        </p:nvCxnSpPr>
        <p:spPr>
          <a:xfrm rot="5400000">
            <a:off x="1784003" y="1409471"/>
            <a:ext cx="119048" cy="58446"/>
          </a:xfrm>
          <a:prstGeom prst="curvedConnector3">
            <a:avLst>
              <a:gd name="adj1" fmla="val 50000"/>
            </a:avLst>
          </a:prstGeom>
          <a:noFill/>
          <a:ln w="28575" cap="flat" cmpd="sng">
            <a:solidFill>
              <a:schemeClr val="accent5"/>
            </a:solidFill>
            <a:prstDash val="solid"/>
            <a:round/>
            <a:headEnd type="none" w="med" len="med"/>
            <a:tailEnd type="none" w="med" len="med"/>
          </a:ln>
        </p:spPr>
      </p:cxnSp>
      <p:cxnSp>
        <p:nvCxnSpPr>
          <p:cNvPr id="20" name="Connector: Curved 19">
            <a:extLst>
              <a:ext uri="{FF2B5EF4-FFF2-40B4-BE49-F238E27FC236}">
                <a16:creationId xmlns:a16="http://schemas.microsoft.com/office/drawing/2014/main" id="{448945CE-88C1-4FC4-8978-B44F7463B916}"/>
              </a:ext>
            </a:extLst>
          </p:cNvPr>
          <p:cNvCxnSpPr>
            <a:stCxn id="1138" idx="5"/>
            <a:endCxn id="1139" idx="2"/>
          </p:cNvCxnSpPr>
          <p:nvPr/>
        </p:nvCxnSpPr>
        <p:spPr>
          <a:xfrm rot="10800000">
            <a:off x="2949089" y="1729963"/>
            <a:ext cx="440087" cy="602247"/>
          </a:xfrm>
          <a:prstGeom prst="curvedConnector3">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5BA6C97A-A4CD-42BB-83A5-BA6661575F58}"/>
              </a:ext>
            </a:extLst>
          </p:cNvPr>
          <p:cNvCxnSpPr>
            <a:cxnSpLocks/>
            <a:stCxn id="1138" idx="5"/>
            <a:endCxn id="1136" idx="2"/>
          </p:cNvCxnSpPr>
          <p:nvPr/>
        </p:nvCxnSpPr>
        <p:spPr>
          <a:xfrm rot="10800000" flipV="1">
            <a:off x="2949089" y="2332209"/>
            <a:ext cx="440087" cy="1425308"/>
          </a:xfrm>
          <a:prstGeom prst="curvedConnector3">
            <a:avLst>
              <a:gd name="adj1" fmla="val 50000"/>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2F7BAB35-0073-43FA-9B57-E0137D36FC29}"/>
              </a:ext>
            </a:extLst>
          </p:cNvPr>
          <p:cNvCxnSpPr>
            <a:stCxn id="1135" idx="2"/>
            <a:endCxn id="1137" idx="5"/>
          </p:cNvCxnSpPr>
          <p:nvPr/>
        </p:nvCxnSpPr>
        <p:spPr>
          <a:xfrm flipV="1">
            <a:off x="5553288" y="1729678"/>
            <a:ext cx="625075" cy="1493304"/>
          </a:xfrm>
          <a:prstGeom prst="curvedConnector3">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E9A1F612-F725-493C-A89D-4C8825A2C3BE}"/>
              </a:ext>
            </a:extLst>
          </p:cNvPr>
          <p:cNvCxnSpPr>
            <a:stCxn id="1135" idx="2"/>
            <a:endCxn id="1134" idx="5"/>
          </p:cNvCxnSpPr>
          <p:nvPr/>
        </p:nvCxnSpPr>
        <p:spPr>
          <a:xfrm>
            <a:off x="5553288" y="3222982"/>
            <a:ext cx="625075" cy="534251"/>
          </a:xfrm>
          <a:prstGeom prst="curvedConnector3">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oogle Shape;10771;p97">
            <a:extLst>
              <a:ext uri="{FF2B5EF4-FFF2-40B4-BE49-F238E27FC236}">
                <a16:creationId xmlns:a16="http://schemas.microsoft.com/office/drawing/2014/main" id="{137BC2DD-626C-4A32-B71D-99D2658EEDE9}"/>
              </a:ext>
            </a:extLst>
          </p:cNvPr>
          <p:cNvGrpSpPr/>
          <p:nvPr/>
        </p:nvGrpSpPr>
        <p:grpSpPr>
          <a:xfrm>
            <a:off x="1697793" y="2997775"/>
            <a:ext cx="349913" cy="278874"/>
            <a:chOff x="-62518200" y="2692475"/>
            <a:chExt cx="318225" cy="289100"/>
          </a:xfrm>
          <a:solidFill>
            <a:srgbClr val="FFFF00"/>
          </a:solidFill>
        </p:grpSpPr>
        <p:sp>
          <p:nvSpPr>
            <p:cNvPr id="77" name="Google Shape;10772;p97">
              <a:extLst>
                <a:ext uri="{FF2B5EF4-FFF2-40B4-BE49-F238E27FC236}">
                  <a16:creationId xmlns:a16="http://schemas.microsoft.com/office/drawing/2014/main" id="{395BE05B-CFD0-4479-A46F-B1ED36B85313}"/>
                </a:ext>
              </a:extLst>
            </p:cNvPr>
            <p:cNvSpPr/>
            <p:nvPr/>
          </p:nvSpPr>
          <p:spPr>
            <a:xfrm>
              <a:off x="-62518200" y="2692475"/>
              <a:ext cx="318225" cy="289100"/>
            </a:xfrm>
            <a:custGeom>
              <a:avLst/>
              <a:gdLst/>
              <a:ahLst/>
              <a:cxnLst/>
              <a:rect l="l" t="t" r="r" b="b"/>
              <a:pathLst>
                <a:path w="12729" h="11564" extrusionOk="0">
                  <a:moveTo>
                    <a:pt x="3750" y="851"/>
                  </a:moveTo>
                  <a:cubicBezTo>
                    <a:pt x="5420" y="851"/>
                    <a:pt x="6617" y="1513"/>
                    <a:pt x="6617" y="2112"/>
                  </a:cubicBezTo>
                  <a:cubicBezTo>
                    <a:pt x="6617" y="2679"/>
                    <a:pt x="5420" y="3309"/>
                    <a:pt x="3750" y="3309"/>
                  </a:cubicBezTo>
                  <a:cubicBezTo>
                    <a:pt x="2206" y="3309"/>
                    <a:pt x="851" y="2679"/>
                    <a:pt x="851" y="2112"/>
                  </a:cubicBezTo>
                  <a:cubicBezTo>
                    <a:pt x="851" y="1481"/>
                    <a:pt x="2112" y="851"/>
                    <a:pt x="3750" y="851"/>
                  </a:cubicBezTo>
                  <a:close/>
                  <a:moveTo>
                    <a:pt x="6617" y="3403"/>
                  </a:moveTo>
                  <a:lnTo>
                    <a:pt x="6617" y="3781"/>
                  </a:lnTo>
                  <a:cubicBezTo>
                    <a:pt x="5829" y="4222"/>
                    <a:pt x="5199" y="4884"/>
                    <a:pt x="4821" y="5672"/>
                  </a:cubicBezTo>
                  <a:cubicBezTo>
                    <a:pt x="4475" y="5766"/>
                    <a:pt x="4096" y="5766"/>
                    <a:pt x="3750" y="5766"/>
                  </a:cubicBezTo>
                  <a:cubicBezTo>
                    <a:pt x="2206" y="5766"/>
                    <a:pt x="851" y="5136"/>
                    <a:pt x="851" y="4506"/>
                  </a:cubicBezTo>
                  <a:lnTo>
                    <a:pt x="851" y="3403"/>
                  </a:lnTo>
                  <a:cubicBezTo>
                    <a:pt x="1639" y="3939"/>
                    <a:pt x="2742" y="4159"/>
                    <a:pt x="3750" y="4159"/>
                  </a:cubicBezTo>
                  <a:cubicBezTo>
                    <a:pt x="4727" y="4159"/>
                    <a:pt x="5829" y="3939"/>
                    <a:pt x="6617" y="3403"/>
                  </a:cubicBezTo>
                  <a:close/>
                  <a:moveTo>
                    <a:pt x="883" y="5913"/>
                  </a:moveTo>
                  <a:cubicBezTo>
                    <a:pt x="1396" y="6254"/>
                    <a:pt x="2361" y="6617"/>
                    <a:pt x="3750" y="6617"/>
                  </a:cubicBezTo>
                  <a:cubicBezTo>
                    <a:pt x="4033" y="6617"/>
                    <a:pt x="4254" y="6617"/>
                    <a:pt x="4538" y="6585"/>
                  </a:cubicBezTo>
                  <a:lnTo>
                    <a:pt x="4538" y="6585"/>
                  </a:lnTo>
                  <a:cubicBezTo>
                    <a:pt x="4475" y="6869"/>
                    <a:pt x="4475" y="7184"/>
                    <a:pt x="4475" y="7467"/>
                  </a:cubicBezTo>
                  <a:cubicBezTo>
                    <a:pt x="4475" y="7719"/>
                    <a:pt x="4506" y="7971"/>
                    <a:pt x="4538" y="8255"/>
                  </a:cubicBezTo>
                  <a:cubicBezTo>
                    <a:pt x="4317" y="8287"/>
                    <a:pt x="4033" y="8287"/>
                    <a:pt x="3781" y="8287"/>
                  </a:cubicBezTo>
                  <a:cubicBezTo>
                    <a:pt x="2269" y="8287"/>
                    <a:pt x="883" y="7656"/>
                    <a:pt x="883" y="7026"/>
                  </a:cubicBezTo>
                  <a:lnTo>
                    <a:pt x="883" y="5913"/>
                  </a:lnTo>
                  <a:close/>
                  <a:moveTo>
                    <a:pt x="851" y="8350"/>
                  </a:moveTo>
                  <a:cubicBezTo>
                    <a:pt x="1639" y="8917"/>
                    <a:pt x="2773" y="9106"/>
                    <a:pt x="3750" y="9106"/>
                  </a:cubicBezTo>
                  <a:cubicBezTo>
                    <a:pt x="4096" y="9106"/>
                    <a:pt x="4412" y="9074"/>
                    <a:pt x="4727" y="9043"/>
                  </a:cubicBezTo>
                  <a:cubicBezTo>
                    <a:pt x="4979" y="9547"/>
                    <a:pt x="5294" y="10019"/>
                    <a:pt x="5672" y="10397"/>
                  </a:cubicBezTo>
                  <a:cubicBezTo>
                    <a:pt x="5136" y="10649"/>
                    <a:pt x="4475" y="10775"/>
                    <a:pt x="3750" y="10775"/>
                  </a:cubicBezTo>
                  <a:cubicBezTo>
                    <a:pt x="2112" y="10775"/>
                    <a:pt x="851" y="10082"/>
                    <a:pt x="851" y="9547"/>
                  </a:cubicBezTo>
                  <a:lnTo>
                    <a:pt x="851" y="8350"/>
                  </a:lnTo>
                  <a:close/>
                  <a:moveTo>
                    <a:pt x="8570" y="4159"/>
                  </a:moveTo>
                  <a:cubicBezTo>
                    <a:pt x="10366" y="4159"/>
                    <a:pt x="11878" y="5640"/>
                    <a:pt x="11878" y="7467"/>
                  </a:cubicBezTo>
                  <a:cubicBezTo>
                    <a:pt x="11878" y="9263"/>
                    <a:pt x="10366" y="10775"/>
                    <a:pt x="8570" y="10775"/>
                  </a:cubicBezTo>
                  <a:cubicBezTo>
                    <a:pt x="6743" y="10775"/>
                    <a:pt x="5262" y="9263"/>
                    <a:pt x="5262" y="7467"/>
                  </a:cubicBezTo>
                  <a:cubicBezTo>
                    <a:pt x="5262" y="5609"/>
                    <a:pt x="6743" y="4159"/>
                    <a:pt x="8570" y="4159"/>
                  </a:cubicBezTo>
                  <a:close/>
                  <a:moveTo>
                    <a:pt x="3781" y="1"/>
                  </a:moveTo>
                  <a:cubicBezTo>
                    <a:pt x="1797" y="1"/>
                    <a:pt x="64" y="851"/>
                    <a:pt x="64" y="2112"/>
                  </a:cubicBezTo>
                  <a:lnTo>
                    <a:pt x="64" y="9547"/>
                  </a:lnTo>
                  <a:cubicBezTo>
                    <a:pt x="1" y="10082"/>
                    <a:pt x="442" y="10649"/>
                    <a:pt x="1230" y="11027"/>
                  </a:cubicBezTo>
                  <a:cubicBezTo>
                    <a:pt x="1891" y="11405"/>
                    <a:pt x="2805" y="11563"/>
                    <a:pt x="3750" y="11563"/>
                  </a:cubicBezTo>
                  <a:cubicBezTo>
                    <a:pt x="4790" y="11563"/>
                    <a:pt x="5735" y="11311"/>
                    <a:pt x="6428" y="10964"/>
                  </a:cubicBezTo>
                  <a:cubicBezTo>
                    <a:pt x="7058" y="11342"/>
                    <a:pt x="7814" y="11563"/>
                    <a:pt x="8602" y="11563"/>
                  </a:cubicBezTo>
                  <a:cubicBezTo>
                    <a:pt x="10870" y="11563"/>
                    <a:pt x="12729" y="9704"/>
                    <a:pt x="12729" y="7404"/>
                  </a:cubicBezTo>
                  <a:cubicBezTo>
                    <a:pt x="12729" y="5136"/>
                    <a:pt x="10870" y="3277"/>
                    <a:pt x="8602" y="3277"/>
                  </a:cubicBezTo>
                  <a:cubicBezTo>
                    <a:pt x="8192" y="3277"/>
                    <a:pt x="7846" y="3309"/>
                    <a:pt x="7499" y="3435"/>
                  </a:cubicBezTo>
                  <a:lnTo>
                    <a:pt x="7499" y="2049"/>
                  </a:lnTo>
                  <a:cubicBezTo>
                    <a:pt x="7499" y="1481"/>
                    <a:pt x="7058" y="914"/>
                    <a:pt x="6302" y="536"/>
                  </a:cubicBezTo>
                  <a:cubicBezTo>
                    <a:pt x="5640" y="158"/>
                    <a:pt x="4727" y="1"/>
                    <a:pt x="3781"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773;p97">
              <a:extLst>
                <a:ext uri="{FF2B5EF4-FFF2-40B4-BE49-F238E27FC236}">
                  <a16:creationId xmlns:a16="http://schemas.microsoft.com/office/drawing/2014/main" id="{3C041B63-D6DC-4E9D-8569-B26FFD9015A5}"/>
                </a:ext>
              </a:extLst>
            </p:cNvPr>
            <p:cNvSpPr/>
            <p:nvPr/>
          </p:nvSpPr>
          <p:spPr>
            <a:xfrm>
              <a:off x="-62335475" y="2804325"/>
              <a:ext cx="62250" cy="146525"/>
            </a:xfrm>
            <a:custGeom>
              <a:avLst/>
              <a:gdLst/>
              <a:ahLst/>
              <a:cxnLst/>
              <a:rect l="l" t="t" r="r" b="b"/>
              <a:pathLst>
                <a:path w="2490" h="5861" extrusionOk="0">
                  <a:moveTo>
                    <a:pt x="1261" y="0"/>
                  </a:moveTo>
                  <a:cubicBezTo>
                    <a:pt x="1009" y="0"/>
                    <a:pt x="820" y="189"/>
                    <a:pt x="820" y="410"/>
                  </a:cubicBezTo>
                  <a:lnTo>
                    <a:pt x="820" y="694"/>
                  </a:lnTo>
                  <a:cubicBezTo>
                    <a:pt x="348" y="851"/>
                    <a:pt x="1" y="1324"/>
                    <a:pt x="1" y="1891"/>
                  </a:cubicBezTo>
                  <a:cubicBezTo>
                    <a:pt x="1" y="2552"/>
                    <a:pt x="537" y="2930"/>
                    <a:pt x="978" y="3245"/>
                  </a:cubicBezTo>
                  <a:cubicBezTo>
                    <a:pt x="1293" y="3497"/>
                    <a:pt x="1639" y="3718"/>
                    <a:pt x="1639" y="3970"/>
                  </a:cubicBezTo>
                  <a:cubicBezTo>
                    <a:pt x="1671" y="4254"/>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19"/>
                  </a:lnTo>
                  <a:cubicBezTo>
                    <a:pt x="820" y="5671"/>
                    <a:pt x="1009" y="5860"/>
                    <a:pt x="1261" y="5860"/>
                  </a:cubicBezTo>
                  <a:cubicBezTo>
                    <a:pt x="1482" y="5860"/>
                    <a:pt x="1639" y="5671"/>
                    <a:pt x="1639" y="5419"/>
                  </a:cubicBezTo>
                  <a:lnTo>
                    <a:pt x="1639" y="5136"/>
                  </a:lnTo>
                  <a:cubicBezTo>
                    <a:pt x="2112" y="4978"/>
                    <a:pt x="2458" y="4506"/>
                    <a:pt x="2458" y="3970"/>
                  </a:cubicBezTo>
                  <a:cubicBezTo>
                    <a:pt x="2458" y="3308"/>
                    <a:pt x="1923" y="2899"/>
                    <a:pt x="1482" y="2584"/>
                  </a:cubicBezTo>
                  <a:cubicBezTo>
                    <a:pt x="1167" y="2363"/>
                    <a:pt x="820" y="2111"/>
                    <a:pt x="820" y="1891"/>
                  </a:cubicBezTo>
                  <a:cubicBezTo>
                    <a:pt x="820" y="1639"/>
                    <a:pt x="1009" y="1450"/>
                    <a:pt x="1261" y="1450"/>
                  </a:cubicBezTo>
                  <a:cubicBezTo>
                    <a:pt x="1482" y="1450"/>
                    <a:pt x="1639" y="1639"/>
                    <a:pt x="1639" y="1891"/>
                  </a:cubicBezTo>
                  <a:cubicBezTo>
                    <a:pt x="1639" y="2111"/>
                    <a:pt x="1860" y="2300"/>
                    <a:pt x="2049" y="2300"/>
                  </a:cubicBezTo>
                  <a:cubicBezTo>
                    <a:pt x="2269" y="2300"/>
                    <a:pt x="2490" y="2111"/>
                    <a:pt x="2490" y="1891"/>
                  </a:cubicBezTo>
                  <a:cubicBezTo>
                    <a:pt x="2490" y="1324"/>
                    <a:pt x="2112" y="883"/>
                    <a:pt x="1639" y="694"/>
                  </a:cubicBezTo>
                  <a:lnTo>
                    <a:pt x="1639" y="410"/>
                  </a:lnTo>
                  <a:cubicBezTo>
                    <a:pt x="1639" y="189"/>
                    <a:pt x="1450" y="0"/>
                    <a:pt x="1261"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10888;p97">
            <a:extLst>
              <a:ext uri="{FF2B5EF4-FFF2-40B4-BE49-F238E27FC236}">
                <a16:creationId xmlns:a16="http://schemas.microsoft.com/office/drawing/2014/main" id="{928B373C-2DD5-45D4-B758-8C1F233F983C}"/>
              </a:ext>
            </a:extLst>
          </p:cNvPr>
          <p:cNvGrpSpPr/>
          <p:nvPr/>
        </p:nvGrpSpPr>
        <p:grpSpPr>
          <a:xfrm>
            <a:off x="1729588" y="963477"/>
            <a:ext cx="302369" cy="356988"/>
            <a:chOff x="2508825" y="2318350"/>
            <a:chExt cx="297750" cy="295400"/>
          </a:xfrm>
          <a:solidFill>
            <a:srgbClr val="FFFF00"/>
          </a:solidFill>
        </p:grpSpPr>
        <p:sp>
          <p:nvSpPr>
            <p:cNvPr id="80" name="Google Shape;10889;p97">
              <a:extLst>
                <a:ext uri="{FF2B5EF4-FFF2-40B4-BE49-F238E27FC236}">
                  <a16:creationId xmlns:a16="http://schemas.microsoft.com/office/drawing/2014/main" id="{D01BB4F7-6350-4CC1-97A9-752FA145895A}"/>
                </a:ext>
              </a:extLst>
            </p:cNvPr>
            <p:cNvSpPr/>
            <p:nvPr/>
          </p:nvSpPr>
          <p:spPr>
            <a:xfrm>
              <a:off x="2508825" y="2318350"/>
              <a:ext cx="297750" cy="295400"/>
            </a:xfrm>
            <a:custGeom>
              <a:avLst/>
              <a:gdLst/>
              <a:ahLst/>
              <a:cxnLst/>
              <a:rect l="l" t="t" r="r" b="b"/>
              <a:pathLst>
                <a:path w="11910" h="11816" extrusionOk="0">
                  <a:moveTo>
                    <a:pt x="5892" y="694"/>
                  </a:moveTo>
                  <a:cubicBezTo>
                    <a:pt x="7625" y="694"/>
                    <a:pt x="9043" y="2112"/>
                    <a:pt x="9043" y="3845"/>
                  </a:cubicBezTo>
                  <a:cubicBezTo>
                    <a:pt x="9043" y="5483"/>
                    <a:pt x="7751" y="6838"/>
                    <a:pt x="6081" y="6932"/>
                  </a:cubicBezTo>
                  <a:cubicBezTo>
                    <a:pt x="6018" y="6932"/>
                    <a:pt x="5987" y="6901"/>
                    <a:pt x="5924" y="6869"/>
                  </a:cubicBezTo>
                  <a:lnTo>
                    <a:pt x="5766" y="6711"/>
                  </a:lnTo>
                  <a:cubicBezTo>
                    <a:pt x="5297" y="6298"/>
                    <a:pt x="4683" y="6101"/>
                    <a:pt x="4072" y="6101"/>
                  </a:cubicBezTo>
                  <a:cubicBezTo>
                    <a:pt x="3985" y="6101"/>
                    <a:pt x="3899" y="6105"/>
                    <a:pt x="3813" y="6113"/>
                  </a:cubicBezTo>
                  <a:cubicBezTo>
                    <a:pt x="3151" y="5577"/>
                    <a:pt x="2773" y="4727"/>
                    <a:pt x="2773" y="3845"/>
                  </a:cubicBezTo>
                  <a:cubicBezTo>
                    <a:pt x="2773" y="2112"/>
                    <a:pt x="4191" y="694"/>
                    <a:pt x="5892" y="694"/>
                  </a:cubicBezTo>
                  <a:close/>
                  <a:moveTo>
                    <a:pt x="4171" y="6822"/>
                  </a:moveTo>
                  <a:cubicBezTo>
                    <a:pt x="4577" y="6822"/>
                    <a:pt x="4979" y="6964"/>
                    <a:pt x="5294" y="7247"/>
                  </a:cubicBezTo>
                  <a:cubicBezTo>
                    <a:pt x="5420" y="7373"/>
                    <a:pt x="5735" y="7657"/>
                    <a:pt x="5892" y="7657"/>
                  </a:cubicBezTo>
                  <a:lnTo>
                    <a:pt x="7972" y="7657"/>
                  </a:lnTo>
                  <a:cubicBezTo>
                    <a:pt x="8192" y="7657"/>
                    <a:pt x="8350" y="7814"/>
                    <a:pt x="8350" y="8003"/>
                  </a:cubicBezTo>
                  <a:cubicBezTo>
                    <a:pt x="8350" y="8192"/>
                    <a:pt x="8192" y="8350"/>
                    <a:pt x="7972" y="8350"/>
                  </a:cubicBezTo>
                  <a:lnTo>
                    <a:pt x="5514" y="8350"/>
                  </a:lnTo>
                  <a:cubicBezTo>
                    <a:pt x="5294" y="8350"/>
                    <a:pt x="5136" y="8507"/>
                    <a:pt x="5136" y="8728"/>
                  </a:cubicBezTo>
                  <a:cubicBezTo>
                    <a:pt x="5136" y="8917"/>
                    <a:pt x="5294" y="9074"/>
                    <a:pt x="5514" y="9074"/>
                  </a:cubicBezTo>
                  <a:lnTo>
                    <a:pt x="8224" y="9074"/>
                  </a:lnTo>
                  <a:cubicBezTo>
                    <a:pt x="8507" y="9074"/>
                    <a:pt x="8759" y="8948"/>
                    <a:pt x="8980" y="8759"/>
                  </a:cubicBezTo>
                  <a:lnTo>
                    <a:pt x="10492" y="7090"/>
                  </a:lnTo>
                  <a:cubicBezTo>
                    <a:pt x="10568" y="7033"/>
                    <a:pt x="10666" y="6987"/>
                    <a:pt x="10766" y="6987"/>
                  </a:cubicBezTo>
                  <a:cubicBezTo>
                    <a:pt x="10833" y="6987"/>
                    <a:pt x="10902" y="7008"/>
                    <a:pt x="10965" y="7058"/>
                  </a:cubicBezTo>
                  <a:cubicBezTo>
                    <a:pt x="11122" y="7184"/>
                    <a:pt x="11185" y="7373"/>
                    <a:pt x="11059" y="7531"/>
                  </a:cubicBezTo>
                  <a:lnTo>
                    <a:pt x="9389" y="9767"/>
                  </a:lnTo>
                  <a:cubicBezTo>
                    <a:pt x="9074" y="10209"/>
                    <a:pt x="8570" y="10492"/>
                    <a:pt x="8035" y="10492"/>
                  </a:cubicBezTo>
                  <a:lnTo>
                    <a:pt x="2773" y="10492"/>
                  </a:lnTo>
                  <a:lnTo>
                    <a:pt x="2773" y="7468"/>
                  </a:lnTo>
                  <a:lnTo>
                    <a:pt x="3025" y="7247"/>
                  </a:lnTo>
                  <a:cubicBezTo>
                    <a:pt x="3356" y="6964"/>
                    <a:pt x="3766" y="6822"/>
                    <a:pt x="4171" y="6822"/>
                  </a:cubicBezTo>
                  <a:close/>
                  <a:moveTo>
                    <a:pt x="1734" y="6932"/>
                  </a:moveTo>
                  <a:cubicBezTo>
                    <a:pt x="1923" y="6932"/>
                    <a:pt x="2080" y="7090"/>
                    <a:pt x="2080" y="7310"/>
                  </a:cubicBezTo>
                  <a:lnTo>
                    <a:pt x="2080" y="10807"/>
                  </a:lnTo>
                  <a:cubicBezTo>
                    <a:pt x="2080" y="10996"/>
                    <a:pt x="1923" y="11154"/>
                    <a:pt x="1734" y="11154"/>
                  </a:cubicBezTo>
                  <a:lnTo>
                    <a:pt x="662" y="11154"/>
                  </a:lnTo>
                  <a:lnTo>
                    <a:pt x="662" y="6932"/>
                  </a:lnTo>
                  <a:close/>
                  <a:moveTo>
                    <a:pt x="5924" y="1"/>
                  </a:moveTo>
                  <a:cubicBezTo>
                    <a:pt x="3844" y="1"/>
                    <a:pt x="2112" y="1734"/>
                    <a:pt x="2112" y="3845"/>
                  </a:cubicBezTo>
                  <a:cubicBezTo>
                    <a:pt x="2112" y="4790"/>
                    <a:pt x="2458" y="5672"/>
                    <a:pt x="3088" y="6396"/>
                  </a:cubicBezTo>
                  <a:cubicBezTo>
                    <a:pt x="2931" y="6459"/>
                    <a:pt x="2773" y="6585"/>
                    <a:pt x="2616" y="6711"/>
                  </a:cubicBezTo>
                  <a:cubicBezTo>
                    <a:pt x="2427" y="6428"/>
                    <a:pt x="2112" y="6270"/>
                    <a:pt x="1765" y="6270"/>
                  </a:cubicBezTo>
                  <a:lnTo>
                    <a:pt x="347" y="6270"/>
                  </a:lnTo>
                  <a:cubicBezTo>
                    <a:pt x="158" y="6270"/>
                    <a:pt x="1" y="6428"/>
                    <a:pt x="1" y="6585"/>
                  </a:cubicBezTo>
                  <a:lnTo>
                    <a:pt x="1" y="11469"/>
                  </a:lnTo>
                  <a:cubicBezTo>
                    <a:pt x="1" y="11658"/>
                    <a:pt x="158" y="11815"/>
                    <a:pt x="347" y="11815"/>
                  </a:cubicBezTo>
                  <a:lnTo>
                    <a:pt x="1765" y="11815"/>
                  </a:lnTo>
                  <a:cubicBezTo>
                    <a:pt x="2238" y="11815"/>
                    <a:pt x="2584" y="11563"/>
                    <a:pt x="2742" y="11122"/>
                  </a:cubicBezTo>
                  <a:lnTo>
                    <a:pt x="8035" y="11122"/>
                  </a:lnTo>
                  <a:cubicBezTo>
                    <a:pt x="8759" y="11122"/>
                    <a:pt x="9515" y="10776"/>
                    <a:pt x="9956" y="10146"/>
                  </a:cubicBezTo>
                  <a:lnTo>
                    <a:pt x="11595" y="7877"/>
                  </a:lnTo>
                  <a:cubicBezTo>
                    <a:pt x="11910" y="7468"/>
                    <a:pt x="11878" y="6838"/>
                    <a:pt x="11437" y="6459"/>
                  </a:cubicBezTo>
                  <a:cubicBezTo>
                    <a:pt x="11249" y="6301"/>
                    <a:pt x="11015" y="6221"/>
                    <a:pt x="10780" y="6221"/>
                  </a:cubicBezTo>
                  <a:cubicBezTo>
                    <a:pt x="10503" y="6221"/>
                    <a:pt x="10224" y="6332"/>
                    <a:pt x="10019" y="6554"/>
                  </a:cubicBezTo>
                  <a:lnTo>
                    <a:pt x="9011" y="7657"/>
                  </a:lnTo>
                  <a:cubicBezTo>
                    <a:pt x="8885" y="7247"/>
                    <a:pt x="8539" y="6932"/>
                    <a:pt x="8098" y="6932"/>
                  </a:cubicBezTo>
                  <a:cubicBezTo>
                    <a:pt x="8287" y="6838"/>
                    <a:pt x="8444" y="6680"/>
                    <a:pt x="8602" y="6522"/>
                  </a:cubicBezTo>
                  <a:cubicBezTo>
                    <a:pt x="9358" y="5798"/>
                    <a:pt x="9767" y="4821"/>
                    <a:pt x="9767" y="3845"/>
                  </a:cubicBezTo>
                  <a:cubicBezTo>
                    <a:pt x="9767" y="1734"/>
                    <a:pt x="8035" y="1"/>
                    <a:pt x="5924"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90;p97">
              <a:extLst>
                <a:ext uri="{FF2B5EF4-FFF2-40B4-BE49-F238E27FC236}">
                  <a16:creationId xmlns:a16="http://schemas.microsoft.com/office/drawing/2014/main" id="{D87B048B-1605-4CB7-A050-077062229EAA}"/>
                </a:ext>
              </a:extLst>
            </p:cNvPr>
            <p:cNvSpPr/>
            <p:nvPr/>
          </p:nvSpPr>
          <p:spPr>
            <a:xfrm>
              <a:off x="2629350" y="2353025"/>
              <a:ext cx="54350" cy="121300"/>
            </a:xfrm>
            <a:custGeom>
              <a:avLst/>
              <a:gdLst/>
              <a:ahLst/>
              <a:cxnLst/>
              <a:rect l="l" t="t" r="r" b="b"/>
              <a:pathLst>
                <a:path w="2174" h="4852" extrusionOk="0">
                  <a:moveTo>
                    <a:pt x="1071" y="0"/>
                  </a:moveTo>
                  <a:cubicBezTo>
                    <a:pt x="882" y="0"/>
                    <a:pt x="725" y="158"/>
                    <a:pt x="725" y="347"/>
                  </a:cubicBezTo>
                  <a:lnTo>
                    <a:pt x="725" y="756"/>
                  </a:lnTo>
                  <a:cubicBezTo>
                    <a:pt x="315" y="914"/>
                    <a:pt x="63" y="1292"/>
                    <a:pt x="63" y="1733"/>
                  </a:cubicBezTo>
                  <a:cubicBezTo>
                    <a:pt x="0" y="2332"/>
                    <a:pt x="473" y="2804"/>
                    <a:pt x="1071" y="2804"/>
                  </a:cubicBezTo>
                  <a:cubicBezTo>
                    <a:pt x="1260" y="2804"/>
                    <a:pt x="1418" y="2962"/>
                    <a:pt x="1418" y="3151"/>
                  </a:cubicBezTo>
                  <a:cubicBezTo>
                    <a:pt x="1418" y="3308"/>
                    <a:pt x="1355" y="3434"/>
                    <a:pt x="1229" y="3466"/>
                  </a:cubicBezTo>
                  <a:cubicBezTo>
                    <a:pt x="1185" y="3492"/>
                    <a:pt x="1140" y="3503"/>
                    <a:pt x="1093" y="3503"/>
                  </a:cubicBezTo>
                  <a:cubicBezTo>
                    <a:pt x="970" y="3503"/>
                    <a:pt x="839" y="3422"/>
                    <a:pt x="725" y="3308"/>
                  </a:cubicBezTo>
                  <a:cubicBezTo>
                    <a:pt x="662" y="3245"/>
                    <a:pt x="575" y="3214"/>
                    <a:pt x="488" y="3214"/>
                  </a:cubicBezTo>
                  <a:cubicBezTo>
                    <a:pt x="402" y="3214"/>
                    <a:pt x="315" y="3245"/>
                    <a:pt x="252" y="3308"/>
                  </a:cubicBezTo>
                  <a:cubicBezTo>
                    <a:pt x="126" y="3434"/>
                    <a:pt x="126" y="3655"/>
                    <a:pt x="252" y="3781"/>
                  </a:cubicBezTo>
                  <a:cubicBezTo>
                    <a:pt x="410" y="3938"/>
                    <a:pt x="567" y="4064"/>
                    <a:pt x="756" y="4096"/>
                  </a:cubicBezTo>
                  <a:lnTo>
                    <a:pt x="756" y="4505"/>
                  </a:lnTo>
                  <a:cubicBezTo>
                    <a:pt x="756" y="4694"/>
                    <a:pt x="914" y="4852"/>
                    <a:pt x="1103" y="4852"/>
                  </a:cubicBezTo>
                  <a:cubicBezTo>
                    <a:pt x="1323" y="4852"/>
                    <a:pt x="1481" y="4694"/>
                    <a:pt x="1481" y="4505"/>
                  </a:cubicBezTo>
                  <a:lnTo>
                    <a:pt x="1481" y="4096"/>
                  </a:lnTo>
                  <a:cubicBezTo>
                    <a:pt x="1481" y="4096"/>
                    <a:pt x="1512" y="4096"/>
                    <a:pt x="1512" y="4064"/>
                  </a:cubicBezTo>
                  <a:cubicBezTo>
                    <a:pt x="1890" y="3907"/>
                    <a:pt x="2142" y="3497"/>
                    <a:pt x="2142" y="3119"/>
                  </a:cubicBezTo>
                  <a:cubicBezTo>
                    <a:pt x="2142" y="2521"/>
                    <a:pt x="1670" y="2079"/>
                    <a:pt x="1103" y="2079"/>
                  </a:cubicBezTo>
                  <a:cubicBezTo>
                    <a:pt x="914" y="2079"/>
                    <a:pt x="756" y="1922"/>
                    <a:pt x="756" y="1733"/>
                  </a:cubicBezTo>
                  <a:cubicBezTo>
                    <a:pt x="756" y="1575"/>
                    <a:pt x="851" y="1449"/>
                    <a:pt x="1008" y="1418"/>
                  </a:cubicBezTo>
                  <a:cubicBezTo>
                    <a:pt x="1047" y="1405"/>
                    <a:pt x="1085" y="1399"/>
                    <a:pt x="1124" y="1399"/>
                  </a:cubicBezTo>
                  <a:cubicBezTo>
                    <a:pt x="1273" y="1399"/>
                    <a:pt x="1418" y="1494"/>
                    <a:pt x="1544" y="1670"/>
                  </a:cubicBezTo>
                  <a:cubicBezTo>
                    <a:pt x="1610" y="1753"/>
                    <a:pt x="1703" y="1792"/>
                    <a:pt x="1795" y="1792"/>
                  </a:cubicBezTo>
                  <a:cubicBezTo>
                    <a:pt x="1876" y="1792"/>
                    <a:pt x="1957" y="1761"/>
                    <a:pt x="2016" y="1701"/>
                  </a:cubicBezTo>
                  <a:cubicBezTo>
                    <a:pt x="2174" y="1575"/>
                    <a:pt x="2174" y="1323"/>
                    <a:pt x="2048" y="1229"/>
                  </a:cubicBezTo>
                  <a:cubicBezTo>
                    <a:pt x="1859" y="977"/>
                    <a:pt x="1670" y="819"/>
                    <a:pt x="1418" y="756"/>
                  </a:cubicBezTo>
                  <a:lnTo>
                    <a:pt x="1418" y="347"/>
                  </a:lnTo>
                  <a:cubicBezTo>
                    <a:pt x="1418" y="158"/>
                    <a:pt x="1260" y="0"/>
                    <a:pt x="1071"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10960;p97">
            <a:extLst>
              <a:ext uri="{FF2B5EF4-FFF2-40B4-BE49-F238E27FC236}">
                <a16:creationId xmlns:a16="http://schemas.microsoft.com/office/drawing/2014/main" id="{3159EF2D-7E49-4CDD-9457-2E2152D0A927}"/>
              </a:ext>
            </a:extLst>
          </p:cNvPr>
          <p:cNvGrpSpPr/>
          <p:nvPr/>
        </p:nvGrpSpPr>
        <p:grpSpPr>
          <a:xfrm>
            <a:off x="7113311" y="2986714"/>
            <a:ext cx="315977" cy="347599"/>
            <a:chOff x="1790525" y="2319150"/>
            <a:chExt cx="267800" cy="294600"/>
          </a:xfrm>
          <a:solidFill>
            <a:srgbClr val="FFFF00"/>
          </a:solidFill>
        </p:grpSpPr>
        <p:sp>
          <p:nvSpPr>
            <p:cNvPr id="83" name="Google Shape;10961;p97">
              <a:extLst>
                <a:ext uri="{FF2B5EF4-FFF2-40B4-BE49-F238E27FC236}">
                  <a16:creationId xmlns:a16="http://schemas.microsoft.com/office/drawing/2014/main" id="{F27960D6-1D62-4D6C-B232-F78C7BCBDFED}"/>
                </a:ext>
              </a:extLst>
            </p:cNvPr>
            <p:cNvSpPr/>
            <p:nvPr/>
          </p:nvSpPr>
          <p:spPr>
            <a:xfrm>
              <a:off x="1881100" y="2423125"/>
              <a:ext cx="88225" cy="155175"/>
            </a:xfrm>
            <a:custGeom>
              <a:avLst/>
              <a:gdLst/>
              <a:ahLst/>
              <a:cxnLst/>
              <a:rect l="l" t="t" r="r" b="b"/>
              <a:pathLst>
                <a:path w="3529" h="6207" extrusionOk="0">
                  <a:moveTo>
                    <a:pt x="1418" y="1323"/>
                  </a:moveTo>
                  <a:lnTo>
                    <a:pt x="1418" y="2741"/>
                  </a:lnTo>
                  <a:lnTo>
                    <a:pt x="1072" y="2741"/>
                  </a:lnTo>
                  <a:cubicBezTo>
                    <a:pt x="882" y="2741"/>
                    <a:pt x="725" y="2583"/>
                    <a:pt x="725" y="2394"/>
                  </a:cubicBezTo>
                  <a:lnTo>
                    <a:pt x="725" y="1701"/>
                  </a:lnTo>
                  <a:cubicBezTo>
                    <a:pt x="725" y="1481"/>
                    <a:pt x="882" y="1323"/>
                    <a:pt x="1072" y="1323"/>
                  </a:cubicBezTo>
                  <a:close/>
                  <a:moveTo>
                    <a:pt x="2458" y="3466"/>
                  </a:moveTo>
                  <a:cubicBezTo>
                    <a:pt x="2647" y="3466"/>
                    <a:pt x="2804" y="3623"/>
                    <a:pt x="2804" y="3812"/>
                  </a:cubicBezTo>
                  <a:lnTo>
                    <a:pt x="2804" y="4537"/>
                  </a:lnTo>
                  <a:cubicBezTo>
                    <a:pt x="2804" y="4726"/>
                    <a:pt x="2647" y="4883"/>
                    <a:pt x="2458" y="4883"/>
                  </a:cubicBezTo>
                  <a:lnTo>
                    <a:pt x="2111" y="4883"/>
                  </a:lnTo>
                  <a:lnTo>
                    <a:pt x="2111" y="3466"/>
                  </a:lnTo>
                  <a:close/>
                  <a:moveTo>
                    <a:pt x="1796" y="0"/>
                  </a:moveTo>
                  <a:cubicBezTo>
                    <a:pt x="1576" y="0"/>
                    <a:pt x="1418" y="158"/>
                    <a:pt x="1418" y="347"/>
                  </a:cubicBezTo>
                  <a:lnTo>
                    <a:pt x="1418" y="693"/>
                  </a:lnTo>
                  <a:lnTo>
                    <a:pt x="1072" y="693"/>
                  </a:lnTo>
                  <a:cubicBezTo>
                    <a:pt x="473" y="693"/>
                    <a:pt x="63" y="1166"/>
                    <a:pt x="63" y="1733"/>
                  </a:cubicBezTo>
                  <a:lnTo>
                    <a:pt x="63" y="2426"/>
                  </a:lnTo>
                  <a:cubicBezTo>
                    <a:pt x="63" y="3025"/>
                    <a:pt x="536" y="3466"/>
                    <a:pt x="1072" y="3466"/>
                  </a:cubicBezTo>
                  <a:lnTo>
                    <a:pt x="1418" y="3466"/>
                  </a:lnTo>
                  <a:lnTo>
                    <a:pt x="1418" y="4852"/>
                  </a:lnTo>
                  <a:lnTo>
                    <a:pt x="1072" y="4852"/>
                  </a:lnTo>
                  <a:cubicBezTo>
                    <a:pt x="882" y="4852"/>
                    <a:pt x="725" y="4694"/>
                    <a:pt x="725" y="4474"/>
                  </a:cubicBezTo>
                  <a:cubicBezTo>
                    <a:pt x="725" y="4285"/>
                    <a:pt x="567" y="4127"/>
                    <a:pt x="378" y="4127"/>
                  </a:cubicBezTo>
                  <a:cubicBezTo>
                    <a:pt x="158" y="4127"/>
                    <a:pt x="0" y="4285"/>
                    <a:pt x="0" y="4474"/>
                  </a:cubicBezTo>
                  <a:cubicBezTo>
                    <a:pt x="0" y="5072"/>
                    <a:pt x="473" y="5513"/>
                    <a:pt x="1040" y="5513"/>
                  </a:cubicBezTo>
                  <a:lnTo>
                    <a:pt x="1387" y="5513"/>
                  </a:lnTo>
                  <a:lnTo>
                    <a:pt x="1387" y="5860"/>
                  </a:lnTo>
                  <a:cubicBezTo>
                    <a:pt x="1387" y="6049"/>
                    <a:pt x="1544" y="6207"/>
                    <a:pt x="1733" y="6207"/>
                  </a:cubicBezTo>
                  <a:cubicBezTo>
                    <a:pt x="1954" y="6207"/>
                    <a:pt x="2111" y="6049"/>
                    <a:pt x="2111" y="5860"/>
                  </a:cubicBezTo>
                  <a:lnTo>
                    <a:pt x="2111" y="5545"/>
                  </a:lnTo>
                  <a:lnTo>
                    <a:pt x="2458" y="5545"/>
                  </a:lnTo>
                  <a:cubicBezTo>
                    <a:pt x="3056" y="5545"/>
                    <a:pt x="3466" y="5072"/>
                    <a:pt x="3466" y="4537"/>
                  </a:cubicBezTo>
                  <a:lnTo>
                    <a:pt x="3466" y="3812"/>
                  </a:lnTo>
                  <a:cubicBezTo>
                    <a:pt x="3466" y="3214"/>
                    <a:pt x="2993" y="2804"/>
                    <a:pt x="2458" y="2804"/>
                  </a:cubicBezTo>
                  <a:lnTo>
                    <a:pt x="2111" y="2804"/>
                  </a:lnTo>
                  <a:lnTo>
                    <a:pt x="2111" y="1386"/>
                  </a:lnTo>
                  <a:lnTo>
                    <a:pt x="2458" y="1386"/>
                  </a:lnTo>
                  <a:cubicBezTo>
                    <a:pt x="2647" y="1386"/>
                    <a:pt x="2804" y="1544"/>
                    <a:pt x="2804" y="1733"/>
                  </a:cubicBezTo>
                  <a:cubicBezTo>
                    <a:pt x="2804" y="1922"/>
                    <a:pt x="2962" y="2079"/>
                    <a:pt x="3151" y="2079"/>
                  </a:cubicBezTo>
                  <a:cubicBezTo>
                    <a:pt x="3371" y="2079"/>
                    <a:pt x="3529" y="1922"/>
                    <a:pt x="3529" y="1733"/>
                  </a:cubicBezTo>
                  <a:cubicBezTo>
                    <a:pt x="3529" y="1134"/>
                    <a:pt x="3056" y="693"/>
                    <a:pt x="2489" y="693"/>
                  </a:cubicBezTo>
                  <a:lnTo>
                    <a:pt x="2143" y="693"/>
                  </a:lnTo>
                  <a:lnTo>
                    <a:pt x="2143" y="347"/>
                  </a:lnTo>
                  <a:cubicBezTo>
                    <a:pt x="2143" y="158"/>
                    <a:pt x="1985" y="0"/>
                    <a:pt x="1796"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962;p97">
              <a:extLst>
                <a:ext uri="{FF2B5EF4-FFF2-40B4-BE49-F238E27FC236}">
                  <a16:creationId xmlns:a16="http://schemas.microsoft.com/office/drawing/2014/main" id="{BA8BA7E7-CCC8-4E0E-8C6C-AFF685C20ADB}"/>
                </a:ext>
              </a:extLst>
            </p:cNvPr>
            <p:cNvSpPr/>
            <p:nvPr/>
          </p:nvSpPr>
          <p:spPr>
            <a:xfrm>
              <a:off x="1790525" y="2319150"/>
              <a:ext cx="267800" cy="294600"/>
            </a:xfrm>
            <a:custGeom>
              <a:avLst/>
              <a:gdLst/>
              <a:ahLst/>
              <a:cxnLst/>
              <a:rect l="l" t="t" r="r" b="b"/>
              <a:pathLst>
                <a:path w="10712" h="11784" extrusionOk="0">
                  <a:moveTo>
                    <a:pt x="6427" y="662"/>
                  </a:moveTo>
                  <a:cubicBezTo>
                    <a:pt x="6837" y="662"/>
                    <a:pt x="7152" y="977"/>
                    <a:pt x="7152" y="1355"/>
                  </a:cubicBezTo>
                  <a:cubicBezTo>
                    <a:pt x="7152" y="1765"/>
                    <a:pt x="6837" y="2080"/>
                    <a:pt x="6427" y="2080"/>
                  </a:cubicBezTo>
                  <a:lnTo>
                    <a:pt x="6427" y="1702"/>
                  </a:lnTo>
                  <a:cubicBezTo>
                    <a:pt x="6427" y="1513"/>
                    <a:pt x="6270" y="1355"/>
                    <a:pt x="6081" y="1355"/>
                  </a:cubicBezTo>
                  <a:lnTo>
                    <a:pt x="4695" y="1355"/>
                  </a:lnTo>
                  <a:cubicBezTo>
                    <a:pt x="4505" y="1355"/>
                    <a:pt x="4348" y="1513"/>
                    <a:pt x="4348" y="1702"/>
                  </a:cubicBezTo>
                  <a:lnTo>
                    <a:pt x="4348" y="2080"/>
                  </a:lnTo>
                  <a:cubicBezTo>
                    <a:pt x="3938" y="2017"/>
                    <a:pt x="3623" y="1765"/>
                    <a:pt x="3623" y="1355"/>
                  </a:cubicBezTo>
                  <a:cubicBezTo>
                    <a:pt x="3623" y="977"/>
                    <a:pt x="3938" y="662"/>
                    <a:pt x="4348" y="662"/>
                  </a:cubicBezTo>
                  <a:close/>
                  <a:moveTo>
                    <a:pt x="5734" y="2017"/>
                  </a:moveTo>
                  <a:lnTo>
                    <a:pt x="5734" y="2741"/>
                  </a:lnTo>
                  <a:lnTo>
                    <a:pt x="5010" y="2741"/>
                  </a:lnTo>
                  <a:lnTo>
                    <a:pt x="5010" y="2017"/>
                  </a:lnTo>
                  <a:close/>
                  <a:moveTo>
                    <a:pt x="1418" y="1985"/>
                  </a:moveTo>
                  <a:lnTo>
                    <a:pt x="1859" y="2489"/>
                  </a:lnTo>
                  <a:lnTo>
                    <a:pt x="1355" y="2930"/>
                  </a:lnTo>
                  <a:lnTo>
                    <a:pt x="914" y="2426"/>
                  </a:lnTo>
                  <a:lnTo>
                    <a:pt x="1418" y="1985"/>
                  </a:lnTo>
                  <a:close/>
                  <a:moveTo>
                    <a:pt x="9357" y="1985"/>
                  </a:moveTo>
                  <a:lnTo>
                    <a:pt x="9861" y="2426"/>
                  </a:lnTo>
                  <a:lnTo>
                    <a:pt x="9420" y="2930"/>
                  </a:lnTo>
                  <a:lnTo>
                    <a:pt x="8916" y="2489"/>
                  </a:lnTo>
                  <a:lnTo>
                    <a:pt x="9357" y="1985"/>
                  </a:lnTo>
                  <a:close/>
                  <a:moveTo>
                    <a:pt x="5356" y="3434"/>
                  </a:moveTo>
                  <a:cubicBezTo>
                    <a:pt x="7467" y="3434"/>
                    <a:pt x="9200" y="5167"/>
                    <a:pt x="9200" y="7278"/>
                  </a:cubicBezTo>
                  <a:cubicBezTo>
                    <a:pt x="9200" y="9389"/>
                    <a:pt x="7498" y="11090"/>
                    <a:pt x="5356" y="11090"/>
                  </a:cubicBezTo>
                  <a:cubicBezTo>
                    <a:pt x="3277" y="11090"/>
                    <a:pt x="1544" y="9357"/>
                    <a:pt x="1544" y="7278"/>
                  </a:cubicBezTo>
                  <a:cubicBezTo>
                    <a:pt x="1576" y="5136"/>
                    <a:pt x="3277" y="3434"/>
                    <a:pt x="5356" y="3434"/>
                  </a:cubicBezTo>
                  <a:close/>
                  <a:moveTo>
                    <a:pt x="4316" y="0"/>
                  </a:moveTo>
                  <a:cubicBezTo>
                    <a:pt x="3560" y="0"/>
                    <a:pt x="2930" y="631"/>
                    <a:pt x="2930" y="1387"/>
                  </a:cubicBezTo>
                  <a:cubicBezTo>
                    <a:pt x="2930" y="2143"/>
                    <a:pt x="3560" y="2773"/>
                    <a:pt x="4316" y="2773"/>
                  </a:cubicBezTo>
                  <a:lnTo>
                    <a:pt x="4316" y="2899"/>
                  </a:lnTo>
                  <a:cubicBezTo>
                    <a:pt x="3749" y="3025"/>
                    <a:pt x="3214" y="3277"/>
                    <a:pt x="2741" y="3592"/>
                  </a:cubicBezTo>
                  <a:lnTo>
                    <a:pt x="2269" y="3056"/>
                  </a:lnTo>
                  <a:lnTo>
                    <a:pt x="2521" y="2804"/>
                  </a:lnTo>
                  <a:cubicBezTo>
                    <a:pt x="2741" y="2678"/>
                    <a:pt x="2741" y="2458"/>
                    <a:pt x="2615" y="2332"/>
                  </a:cubicBezTo>
                  <a:lnTo>
                    <a:pt x="1702" y="1292"/>
                  </a:lnTo>
                  <a:cubicBezTo>
                    <a:pt x="1631" y="1203"/>
                    <a:pt x="1530" y="1165"/>
                    <a:pt x="1432" y="1165"/>
                  </a:cubicBezTo>
                  <a:cubicBezTo>
                    <a:pt x="1357" y="1165"/>
                    <a:pt x="1284" y="1188"/>
                    <a:pt x="1229" y="1229"/>
                  </a:cubicBezTo>
                  <a:lnTo>
                    <a:pt x="158" y="2143"/>
                  </a:lnTo>
                  <a:cubicBezTo>
                    <a:pt x="0" y="2269"/>
                    <a:pt x="0" y="2489"/>
                    <a:pt x="126" y="2615"/>
                  </a:cubicBezTo>
                  <a:lnTo>
                    <a:pt x="1040" y="3687"/>
                  </a:lnTo>
                  <a:cubicBezTo>
                    <a:pt x="1106" y="3770"/>
                    <a:pt x="1199" y="3809"/>
                    <a:pt x="1291" y="3809"/>
                  </a:cubicBezTo>
                  <a:cubicBezTo>
                    <a:pt x="1372" y="3809"/>
                    <a:pt x="1453" y="3778"/>
                    <a:pt x="1513" y="3718"/>
                  </a:cubicBezTo>
                  <a:lnTo>
                    <a:pt x="1796" y="3498"/>
                  </a:lnTo>
                  <a:lnTo>
                    <a:pt x="2269" y="4033"/>
                  </a:lnTo>
                  <a:cubicBezTo>
                    <a:pt x="1387" y="4852"/>
                    <a:pt x="882" y="6018"/>
                    <a:pt x="882" y="7278"/>
                  </a:cubicBezTo>
                  <a:cubicBezTo>
                    <a:pt x="882" y="9735"/>
                    <a:pt x="2899" y="11783"/>
                    <a:pt x="5356" y="11783"/>
                  </a:cubicBezTo>
                  <a:cubicBezTo>
                    <a:pt x="7845" y="11783"/>
                    <a:pt x="9861" y="9735"/>
                    <a:pt x="9861" y="7278"/>
                  </a:cubicBezTo>
                  <a:cubicBezTo>
                    <a:pt x="9861" y="6081"/>
                    <a:pt x="9389" y="4915"/>
                    <a:pt x="8475" y="4033"/>
                  </a:cubicBezTo>
                  <a:lnTo>
                    <a:pt x="8948" y="3498"/>
                  </a:lnTo>
                  <a:lnTo>
                    <a:pt x="9231" y="3718"/>
                  </a:lnTo>
                  <a:cubicBezTo>
                    <a:pt x="9306" y="3778"/>
                    <a:pt x="9387" y="3809"/>
                    <a:pt x="9465" y="3809"/>
                  </a:cubicBezTo>
                  <a:cubicBezTo>
                    <a:pt x="9553" y="3809"/>
                    <a:pt x="9637" y="3770"/>
                    <a:pt x="9704" y="3687"/>
                  </a:cubicBezTo>
                  <a:lnTo>
                    <a:pt x="10617" y="2615"/>
                  </a:lnTo>
                  <a:cubicBezTo>
                    <a:pt x="10712" y="2458"/>
                    <a:pt x="10712" y="2269"/>
                    <a:pt x="10554" y="2143"/>
                  </a:cubicBezTo>
                  <a:lnTo>
                    <a:pt x="9515" y="1229"/>
                  </a:lnTo>
                  <a:cubicBezTo>
                    <a:pt x="9446" y="1188"/>
                    <a:pt x="9365" y="1165"/>
                    <a:pt x="9288" y="1165"/>
                  </a:cubicBezTo>
                  <a:cubicBezTo>
                    <a:pt x="9189" y="1165"/>
                    <a:pt x="9095" y="1203"/>
                    <a:pt x="9042" y="1292"/>
                  </a:cubicBezTo>
                  <a:lnTo>
                    <a:pt x="8129" y="2332"/>
                  </a:lnTo>
                  <a:cubicBezTo>
                    <a:pt x="8003" y="2489"/>
                    <a:pt x="8003" y="2710"/>
                    <a:pt x="8160" y="2804"/>
                  </a:cubicBezTo>
                  <a:lnTo>
                    <a:pt x="8444" y="3056"/>
                  </a:lnTo>
                  <a:lnTo>
                    <a:pt x="7971" y="3592"/>
                  </a:lnTo>
                  <a:cubicBezTo>
                    <a:pt x="7498" y="3245"/>
                    <a:pt x="6931" y="3025"/>
                    <a:pt x="6396" y="2899"/>
                  </a:cubicBezTo>
                  <a:lnTo>
                    <a:pt x="6396" y="2773"/>
                  </a:lnTo>
                  <a:cubicBezTo>
                    <a:pt x="7152" y="2773"/>
                    <a:pt x="7782" y="2143"/>
                    <a:pt x="7782" y="1387"/>
                  </a:cubicBezTo>
                  <a:cubicBezTo>
                    <a:pt x="7782" y="631"/>
                    <a:pt x="7152" y="0"/>
                    <a:pt x="6396"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10981;p97">
            <a:extLst>
              <a:ext uri="{FF2B5EF4-FFF2-40B4-BE49-F238E27FC236}">
                <a16:creationId xmlns:a16="http://schemas.microsoft.com/office/drawing/2014/main" id="{EC5A4D4E-601C-4C0B-A917-67B200EEB244}"/>
              </a:ext>
            </a:extLst>
          </p:cNvPr>
          <p:cNvSpPr/>
          <p:nvPr/>
        </p:nvSpPr>
        <p:spPr>
          <a:xfrm>
            <a:off x="7121986" y="999216"/>
            <a:ext cx="278889" cy="280807"/>
          </a:xfrm>
          <a:custGeom>
            <a:avLst/>
            <a:gdLst/>
            <a:ahLst/>
            <a:cxnLst/>
            <a:rect l="l" t="t" r="r" b="b"/>
            <a:pathLst>
              <a:path w="11973" h="11910" extrusionOk="0">
                <a:moveTo>
                  <a:pt x="11027" y="662"/>
                </a:moveTo>
                <a:lnTo>
                  <a:pt x="11027" y="1387"/>
                </a:lnTo>
                <a:lnTo>
                  <a:pt x="8601" y="1387"/>
                </a:lnTo>
                <a:cubicBezTo>
                  <a:pt x="8412" y="1387"/>
                  <a:pt x="8255" y="1229"/>
                  <a:pt x="8255" y="1040"/>
                </a:cubicBezTo>
                <a:cubicBezTo>
                  <a:pt x="8255" y="820"/>
                  <a:pt x="8412" y="662"/>
                  <a:pt x="8601" y="662"/>
                </a:cubicBezTo>
                <a:close/>
                <a:moveTo>
                  <a:pt x="10366" y="2048"/>
                </a:moveTo>
                <a:lnTo>
                  <a:pt x="10366" y="2773"/>
                </a:lnTo>
                <a:lnTo>
                  <a:pt x="7940" y="2773"/>
                </a:lnTo>
                <a:cubicBezTo>
                  <a:pt x="7926" y="2775"/>
                  <a:pt x="7912" y="2776"/>
                  <a:pt x="7899" y="2776"/>
                </a:cubicBezTo>
                <a:cubicBezTo>
                  <a:pt x="7728" y="2776"/>
                  <a:pt x="7593" y="2599"/>
                  <a:pt x="7593" y="2395"/>
                </a:cubicBezTo>
                <a:cubicBezTo>
                  <a:pt x="7593" y="2206"/>
                  <a:pt x="7751" y="2048"/>
                  <a:pt x="7940" y="2048"/>
                </a:cubicBezTo>
                <a:close/>
                <a:moveTo>
                  <a:pt x="11027" y="3466"/>
                </a:moveTo>
                <a:lnTo>
                  <a:pt x="11027" y="4191"/>
                </a:lnTo>
                <a:lnTo>
                  <a:pt x="8601" y="4191"/>
                </a:lnTo>
                <a:cubicBezTo>
                  <a:pt x="8412" y="4191"/>
                  <a:pt x="8255" y="4033"/>
                  <a:pt x="8255" y="3812"/>
                </a:cubicBezTo>
                <a:cubicBezTo>
                  <a:pt x="8255" y="3623"/>
                  <a:pt x="8412" y="3466"/>
                  <a:pt x="8601" y="3466"/>
                </a:cubicBezTo>
                <a:close/>
                <a:moveTo>
                  <a:pt x="1292" y="4884"/>
                </a:moveTo>
                <a:lnTo>
                  <a:pt x="1292" y="5608"/>
                </a:lnTo>
                <a:lnTo>
                  <a:pt x="568" y="5608"/>
                </a:lnTo>
                <a:lnTo>
                  <a:pt x="568" y="4884"/>
                </a:lnTo>
                <a:close/>
                <a:moveTo>
                  <a:pt x="11027" y="4884"/>
                </a:moveTo>
                <a:lnTo>
                  <a:pt x="11027" y="5608"/>
                </a:lnTo>
                <a:lnTo>
                  <a:pt x="6207" y="5608"/>
                </a:lnTo>
                <a:lnTo>
                  <a:pt x="6207" y="4884"/>
                </a:lnTo>
                <a:close/>
                <a:moveTo>
                  <a:pt x="3718" y="2080"/>
                </a:moveTo>
                <a:cubicBezTo>
                  <a:pt x="4663" y="2080"/>
                  <a:pt x="5482" y="2867"/>
                  <a:pt x="5482" y="3844"/>
                </a:cubicBezTo>
                <a:lnTo>
                  <a:pt x="5482" y="5955"/>
                </a:lnTo>
                <a:cubicBezTo>
                  <a:pt x="5482" y="6144"/>
                  <a:pt x="5325" y="6301"/>
                  <a:pt x="5136" y="6301"/>
                </a:cubicBezTo>
                <a:lnTo>
                  <a:pt x="2300" y="6301"/>
                </a:lnTo>
                <a:cubicBezTo>
                  <a:pt x="2111" y="6301"/>
                  <a:pt x="1954" y="6144"/>
                  <a:pt x="1954" y="5955"/>
                </a:cubicBezTo>
                <a:lnTo>
                  <a:pt x="1954" y="3844"/>
                </a:lnTo>
                <a:cubicBezTo>
                  <a:pt x="1954" y="2899"/>
                  <a:pt x="2742" y="2080"/>
                  <a:pt x="3718" y="2080"/>
                </a:cubicBezTo>
                <a:close/>
                <a:moveTo>
                  <a:pt x="11027" y="6301"/>
                </a:moveTo>
                <a:lnTo>
                  <a:pt x="11027" y="7688"/>
                </a:lnTo>
                <a:lnTo>
                  <a:pt x="7593" y="7688"/>
                </a:lnTo>
                <a:lnTo>
                  <a:pt x="7593" y="6301"/>
                </a:lnTo>
                <a:lnTo>
                  <a:pt x="8948" y="6301"/>
                </a:lnTo>
                <a:lnTo>
                  <a:pt x="8948" y="6648"/>
                </a:lnTo>
                <a:cubicBezTo>
                  <a:pt x="8948" y="6868"/>
                  <a:pt x="9106" y="7026"/>
                  <a:pt x="9326" y="7026"/>
                </a:cubicBezTo>
                <a:cubicBezTo>
                  <a:pt x="9515" y="7026"/>
                  <a:pt x="9673" y="6868"/>
                  <a:pt x="9673" y="6648"/>
                </a:cubicBezTo>
                <a:lnTo>
                  <a:pt x="9673" y="6301"/>
                </a:lnTo>
                <a:close/>
                <a:moveTo>
                  <a:pt x="4443" y="8349"/>
                </a:moveTo>
                <a:cubicBezTo>
                  <a:pt x="4852" y="8349"/>
                  <a:pt x="5293" y="8633"/>
                  <a:pt x="5419" y="9074"/>
                </a:cubicBezTo>
                <a:lnTo>
                  <a:pt x="2080" y="9074"/>
                </a:lnTo>
                <a:cubicBezTo>
                  <a:pt x="2237" y="8664"/>
                  <a:pt x="2616" y="8349"/>
                  <a:pt x="3057" y="8349"/>
                </a:cubicBezTo>
                <a:close/>
                <a:moveTo>
                  <a:pt x="11027" y="8349"/>
                </a:moveTo>
                <a:lnTo>
                  <a:pt x="11027" y="9735"/>
                </a:lnTo>
                <a:lnTo>
                  <a:pt x="7593" y="9735"/>
                </a:lnTo>
                <a:lnTo>
                  <a:pt x="7593" y="8349"/>
                </a:lnTo>
                <a:lnTo>
                  <a:pt x="8948" y="8349"/>
                </a:lnTo>
                <a:lnTo>
                  <a:pt x="8948" y="8696"/>
                </a:lnTo>
                <a:cubicBezTo>
                  <a:pt x="8948" y="8916"/>
                  <a:pt x="9106" y="9074"/>
                  <a:pt x="9326" y="9074"/>
                </a:cubicBezTo>
                <a:cubicBezTo>
                  <a:pt x="9515" y="9074"/>
                  <a:pt x="9673" y="8916"/>
                  <a:pt x="9673" y="8696"/>
                </a:cubicBezTo>
                <a:lnTo>
                  <a:pt x="9673" y="8349"/>
                </a:lnTo>
                <a:close/>
                <a:moveTo>
                  <a:pt x="8633" y="0"/>
                </a:moveTo>
                <a:cubicBezTo>
                  <a:pt x="8066" y="0"/>
                  <a:pt x="7625" y="473"/>
                  <a:pt x="7625" y="1040"/>
                </a:cubicBezTo>
                <a:cubicBezTo>
                  <a:pt x="7625" y="1135"/>
                  <a:pt x="7656" y="1292"/>
                  <a:pt x="7688" y="1418"/>
                </a:cubicBezTo>
                <a:cubicBezTo>
                  <a:pt x="7278" y="1544"/>
                  <a:pt x="6963" y="1922"/>
                  <a:pt x="6963" y="2395"/>
                </a:cubicBezTo>
                <a:cubicBezTo>
                  <a:pt x="6963" y="2678"/>
                  <a:pt x="7058" y="2962"/>
                  <a:pt x="7278" y="3151"/>
                </a:cubicBezTo>
                <a:cubicBezTo>
                  <a:pt x="7373" y="3308"/>
                  <a:pt x="7530" y="3403"/>
                  <a:pt x="7751" y="3434"/>
                </a:cubicBezTo>
                <a:cubicBezTo>
                  <a:pt x="7688" y="3560"/>
                  <a:pt x="7656" y="3655"/>
                  <a:pt x="7656" y="3812"/>
                </a:cubicBezTo>
                <a:cubicBezTo>
                  <a:pt x="7656" y="3939"/>
                  <a:pt x="7688" y="4065"/>
                  <a:pt x="7751" y="4191"/>
                </a:cubicBezTo>
                <a:lnTo>
                  <a:pt x="6270" y="4191"/>
                </a:lnTo>
                <a:lnTo>
                  <a:pt x="6270" y="3812"/>
                </a:lnTo>
                <a:cubicBezTo>
                  <a:pt x="6270" y="2489"/>
                  <a:pt x="5167" y="1387"/>
                  <a:pt x="3844" y="1387"/>
                </a:cubicBezTo>
                <a:cubicBezTo>
                  <a:pt x="2490" y="1387"/>
                  <a:pt x="1387" y="2489"/>
                  <a:pt x="1387" y="3812"/>
                </a:cubicBezTo>
                <a:lnTo>
                  <a:pt x="1387" y="4191"/>
                </a:lnTo>
                <a:lnTo>
                  <a:pt x="379" y="4191"/>
                </a:lnTo>
                <a:cubicBezTo>
                  <a:pt x="158" y="4191"/>
                  <a:pt x="1" y="4348"/>
                  <a:pt x="1" y="4537"/>
                </a:cubicBezTo>
                <a:lnTo>
                  <a:pt x="1" y="11500"/>
                </a:lnTo>
                <a:cubicBezTo>
                  <a:pt x="1" y="11689"/>
                  <a:pt x="158" y="11846"/>
                  <a:pt x="379" y="11846"/>
                </a:cubicBezTo>
                <a:cubicBezTo>
                  <a:pt x="568" y="11846"/>
                  <a:pt x="725" y="11689"/>
                  <a:pt x="725" y="11500"/>
                </a:cubicBezTo>
                <a:lnTo>
                  <a:pt x="725" y="6301"/>
                </a:lnTo>
                <a:lnTo>
                  <a:pt x="1481" y="6301"/>
                </a:lnTo>
                <a:cubicBezTo>
                  <a:pt x="1639" y="6711"/>
                  <a:pt x="1985" y="7026"/>
                  <a:pt x="2458" y="7026"/>
                </a:cubicBezTo>
                <a:lnTo>
                  <a:pt x="3529" y="7026"/>
                </a:lnTo>
                <a:lnTo>
                  <a:pt x="3529" y="7719"/>
                </a:lnTo>
                <a:lnTo>
                  <a:pt x="3151" y="7719"/>
                </a:lnTo>
                <a:cubicBezTo>
                  <a:pt x="2237" y="7719"/>
                  <a:pt x="1387" y="8507"/>
                  <a:pt x="1387" y="9452"/>
                </a:cubicBezTo>
                <a:cubicBezTo>
                  <a:pt x="1387" y="9641"/>
                  <a:pt x="1544" y="9798"/>
                  <a:pt x="1733" y="9798"/>
                </a:cubicBezTo>
                <a:lnTo>
                  <a:pt x="3529" y="9798"/>
                </a:lnTo>
                <a:lnTo>
                  <a:pt x="3529" y="10523"/>
                </a:lnTo>
                <a:lnTo>
                  <a:pt x="2458" y="10523"/>
                </a:lnTo>
                <a:cubicBezTo>
                  <a:pt x="1859" y="10523"/>
                  <a:pt x="1418" y="10996"/>
                  <a:pt x="1418" y="11531"/>
                </a:cubicBezTo>
                <a:cubicBezTo>
                  <a:pt x="1418" y="11752"/>
                  <a:pt x="1576" y="11909"/>
                  <a:pt x="1796" y="11909"/>
                </a:cubicBezTo>
                <a:cubicBezTo>
                  <a:pt x="1985" y="11909"/>
                  <a:pt x="2143" y="11752"/>
                  <a:pt x="2143" y="11531"/>
                </a:cubicBezTo>
                <a:cubicBezTo>
                  <a:pt x="2143" y="11342"/>
                  <a:pt x="2300" y="11185"/>
                  <a:pt x="2490" y="11185"/>
                </a:cubicBezTo>
                <a:lnTo>
                  <a:pt x="3561" y="11185"/>
                </a:lnTo>
                <a:lnTo>
                  <a:pt x="3561" y="11531"/>
                </a:lnTo>
                <a:cubicBezTo>
                  <a:pt x="3561" y="11752"/>
                  <a:pt x="3718" y="11909"/>
                  <a:pt x="3907" y="11909"/>
                </a:cubicBezTo>
                <a:cubicBezTo>
                  <a:pt x="4096" y="11909"/>
                  <a:pt x="4254" y="11752"/>
                  <a:pt x="4254" y="11531"/>
                </a:cubicBezTo>
                <a:lnTo>
                  <a:pt x="4254" y="11185"/>
                </a:lnTo>
                <a:lnTo>
                  <a:pt x="5325" y="11185"/>
                </a:lnTo>
                <a:cubicBezTo>
                  <a:pt x="5514" y="11185"/>
                  <a:pt x="5672" y="11342"/>
                  <a:pt x="5672" y="11531"/>
                </a:cubicBezTo>
                <a:cubicBezTo>
                  <a:pt x="5672" y="11752"/>
                  <a:pt x="5829" y="11909"/>
                  <a:pt x="6050" y="11909"/>
                </a:cubicBezTo>
                <a:cubicBezTo>
                  <a:pt x="6239" y="11909"/>
                  <a:pt x="6396" y="11752"/>
                  <a:pt x="6396" y="11531"/>
                </a:cubicBezTo>
                <a:cubicBezTo>
                  <a:pt x="6396" y="10964"/>
                  <a:pt x="5924" y="10523"/>
                  <a:pt x="5356" y="10523"/>
                </a:cubicBezTo>
                <a:lnTo>
                  <a:pt x="4317" y="10523"/>
                </a:lnTo>
                <a:lnTo>
                  <a:pt x="4317" y="9798"/>
                </a:lnTo>
                <a:lnTo>
                  <a:pt x="6081" y="9798"/>
                </a:lnTo>
                <a:cubicBezTo>
                  <a:pt x="6270" y="9798"/>
                  <a:pt x="6428" y="9641"/>
                  <a:pt x="6428" y="9452"/>
                </a:cubicBezTo>
                <a:cubicBezTo>
                  <a:pt x="6428" y="8507"/>
                  <a:pt x="5640" y="7719"/>
                  <a:pt x="4663" y="7719"/>
                </a:cubicBezTo>
                <a:lnTo>
                  <a:pt x="4317" y="7719"/>
                </a:lnTo>
                <a:lnTo>
                  <a:pt x="4317" y="7026"/>
                </a:lnTo>
                <a:lnTo>
                  <a:pt x="5356" y="7026"/>
                </a:lnTo>
                <a:cubicBezTo>
                  <a:pt x="5798" y="7026"/>
                  <a:pt x="6207" y="6742"/>
                  <a:pt x="6365" y="6301"/>
                </a:cubicBezTo>
                <a:lnTo>
                  <a:pt x="7089" y="6301"/>
                </a:lnTo>
                <a:lnTo>
                  <a:pt x="7089" y="11500"/>
                </a:lnTo>
                <a:cubicBezTo>
                  <a:pt x="7089" y="11689"/>
                  <a:pt x="7247" y="11846"/>
                  <a:pt x="7467" y="11846"/>
                </a:cubicBezTo>
                <a:cubicBezTo>
                  <a:pt x="7656" y="11846"/>
                  <a:pt x="7814" y="11689"/>
                  <a:pt x="7814" y="11500"/>
                </a:cubicBezTo>
                <a:lnTo>
                  <a:pt x="7814" y="10492"/>
                </a:lnTo>
                <a:lnTo>
                  <a:pt x="11279" y="10492"/>
                </a:lnTo>
                <a:lnTo>
                  <a:pt x="11279" y="11500"/>
                </a:lnTo>
                <a:cubicBezTo>
                  <a:pt x="11279" y="11689"/>
                  <a:pt x="11437" y="11846"/>
                  <a:pt x="11626" y="11846"/>
                </a:cubicBezTo>
                <a:cubicBezTo>
                  <a:pt x="11815" y="11846"/>
                  <a:pt x="11972" y="11689"/>
                  <a:pt x="11972" y="11500"/>
                </a:cubicBezTo>
                <a:lnTo>
                  <a:pt x="11972" y="3151"/>
                </a:lnTo>
                <a:cubicBezTo>
                  <a:pt x="11972" y="2962"/>
                  <a:pt x="11815" y="2804"/>
                  <a:pt x="11626" y="2804"/>
                </a:cubicBezTo>
                <a:lnTo>
                  <a:pt x="11279" y="2804"/>
                </a:lnTo>
                <a:lnTo>
                  <a:pt x="11279" y="2080"/>
                </a:lnTo>
                <a:lnTo>
                  <a:pt x="11626" y="2080"/>
                </a:lnTo>
                <a:cubicBezTo>
                  <a:pt x="11815" y="2080"/>
                  <a:pt x="11972" y="1922"/>
                  <a:pt x="11972" y="1733"/>
                </a:cubicBezTo>
                <a:lnTo>
                  <a:pt x="11972" y="347"/>
                </a:lnTo>
                <a:cubicBezTo>
                  <a:pt x="11752" y="158"/>
                  <a:pt x="11594" y="0"/>
                  <a:pt x="11405" y="0"/>
                </a:cubicBezTo>
                <a:close/>
              </a:path>
            </a:pathLst>
          </a:custGeom>
          <a:solidFill>
            <a:srgbClr val="FFFF00"/>
          </a:solid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3" name="Rectangle 2">
            <a:extLst>
              <a:ext uri="{FF2B5EF4-FFF2-40B4-BE49-F238E27FC236}">
                <a16:creationId xmlns:a16="http://schemas.microsoft.com/office/drawing/2014/main" id="{3F18B280-D78B-48D8-AA70-934BE5AECE94}"/>
              </a:ext>
            </a:extLst>
          </p:cNvPr>
          <p:cNvSpPr/>
          <p:nvPr/>
        </p:nvSpPr>
        <p:spPr>
          <a:xfrm>
            <a:off x="0" y="1280160"/>
            <a:ext cx="6431506" cy="3811347"/>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Google Shape;1109;p59"/>
          <p:cNvSpPr txBox="1">
            <a:spLocks noGrp="1"/>
          </p:cNvSpPr>
          <p:nvPr>
            <p:ph type="title"/>
          </p:nvPr>
        </p:nvSpPr>
        <p:spPr>
          <a:xfrm>
            <a:off x="90892" y="31268"/>
            <a:ext cx="6602515" cy="14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rPr>
              <a:t>EVALUATING </a:t>
            </a:r>
            <a:r>
              <a:rPr lang="en"/>
              <a:t>FINANCIAL AID OFFERS </a:t>
            </a:r>
            <a:r>
              <a:rPr lang="en">
                <a:solidFill>
                  <a:schemeClr val="accent6"/>
                </a:solidFill>
              </a:rPr>
              <a:t>(AID PACKAGES)</a:t>
            </a:r>
            <a:endParaRPr>
              <a:solidFill>
                <a:schemeClr val="accent6"/>
              </a:solidFill>
            </a:endParaRPr>
          </a:p>
        </p:txBody>
      </p:sp>
      <p:sp>
        <p:nvSpPr>
          <p:cNvPr id="1110" name="Google Shape;1110;p59"/>
          <p:cNvSpPr txBox="1">
            <a:spLocks noGrp="1"/>
          </p:cNvSpPr>
          <p:nvPr>
            <p:ph type="subTitle" idx="1"/>
          </p:nvPr>
        </p:nvSpPr>
        <p:spPr>
          <a:xfrm rot="-215">
            <a:off x="51291" y="1441469"/>
            <a:ext cx="6431266" cy="3810943"/>
          </a:xfrm>
          <a:prstGeom prst="rect">
            <a:avLst/>
          </a:prstGeom>
        </p:spPr>
        <p:txBody>
          <a:bodyPr spcFirstLastPara="1" wrap="square" lIns="91425" tIns="91425" rIns="91425" bIns="91425" anchor="ctr" anchorCtr="0">
            <a:noAutofit/>
          </a:bodyPr>
          <a:lstStyle/>
          <a:p>
            <a:pPr marL="0" lvl="0" indent="0">
              <a:buSzPts val="1800"/>
              <a:buNone/>
            </a:pPr>
            <a:r>
              <a:rPr lang="en-US" sz="1250"/>
              <a:t>-Most expensive college doesn’t always mean the best education.</a:t>
            </a:r>
          </a:p>
          <a:p>
            <a:pPr marL="0" lvl="0" indent="0">
              <a:spcBef>
                <a:spcPts val="960"/>
              </a:spcBef>
              <a:buSzPts val="1800"/>
              <a:buNone/>
            </a:pPr>
            <a:r>
              <a:rPr lang="en-US" sz="1250"/>
              <a:t>-Compare college costs to career earnings and earnings to debt level – College Scorecard.</a:t>
            </a:r>
          </a:p>
          <a:p>
            <a:pPr marL="0" lvl="0" indent="0">
              <a:spcBef>
                <a:spcPts val="960"/>
              </a:spcBef>
              <a:buSzPts val="1800"/>
              <a:buNone/>
            </a:pPr>
            <a:r>
              <a:rPr lang="en-US" sz="1250"/>
              <a:t>-Consider a community college first and then transfer to a 4-year to save $$.</a:t>
            </a:r>
          </a:p>
          <a:p>
            <a:pPr marL="0" lvl="0" indent="0">
              <a:spcBef>
                <a:spcPts val="960"/>
              </a:spcBef>
              <a:buSzPts val="1800"/>
              <a:buNone/>
            </a:pPr>
            <a:endParaRPr lang="en-US" sz="300"/>
          </a:p>
          <a:p>
            <a:pPr marL="0" lvl="0" indent="0">
              <a:buSzPts val="1800"/>
              <a:buNone/>
            </a:pPr>
            <a:r>
              <a:rPr lang="en-US" sz="1250"/>
              <a:t>-How much of the aid is renewable?  What are the renewal criteria?</a:t>
            </a:r>
          </a:p>
          <a:p>
            <a:pPr marL="0" lvl="0" indent="0">
              <a:spcBef>
                <a:spcPts val="960"/>
              </a:spcBef>
              <a:buSzPts val="1800"/>
              <a:buNone/>
            </a:pPr>
            <a:r>
              <a:rPr lang="en-US" sz="1250"/>
              <a:t>-How much of the aid package is gift aid and what is the net cost after gift aid?</a:t>
            </a:r>
          </a:p>
          <a:p>
            <a:pPr marL="0" lvl="0" indent="0">
              <a:spcBef>
                <a:spcPts val="960"/>
              </a:spcBef>
              <a:buSzPts val="1800"/>
              <a:buNone/>
            </a:pPr>
            <a:r>
              <a:rPr lang="en-US" sz="1250"/>
              <a:t>-What amount of loans are they offering? Balance between student and parent.</a:t>
            </a:r>
          </a:p>
          <a:p>
            <a:pPr marL="0" lvl="0" indent="0">
              <a:spcBef>
                <a:spcPts val="960"/>
              </a:spcBef>
              <a:buSzPts val="1800"/>
              <a:buNone/>
            </a:pPr>
            <a:r>
              <a:rPr lang="en-US" sz="1250"/>
              <a:t>-Are there scholarships the school offers later once a student is accepted to a major?</a:t>
            </a:r>
          </a:p>
          <a:p>
            <a:pPr marL="0" lvl="0" indent="0">
              <a:spcBef>
                <a:spcPts val="960"/>
              </a:spcBef>
              <a:buSzPts val="1800"/>
              <a:buNone/>
            </a:pPr>
            <a:r>
              <a:rPr lang="en-US" sz="1250"/>
              <a:t>-Are there private scholarships that the student has won and can apply to bill?</a:t>
            </a:r>
          </a:p>
          <a:p>
            <a:pPr marL="342900" lvl="0" indent="-342900">
              <a:spcBef>
                <a:spcPts val="960"/>
              </a:spcBef>
              <a:buSzPts val="1800"/>
              <a:buChar char="●"/>
            </a:pPr>
            <a:endParaRPr lang="en-US" sz="1400"/>
          </a:p>
        </p:txBody>
      </p:sp>
      <p:grpSp>
        <p:nvGrpSpPr>
          <p:cNvPr id="1111" name="Google Shape;1111;p59"/>
          <p:cNvGrpSpPr/>
          <p:nvPr/>
        </p:nvGrpSpPr>
        <p:grpSpPr>
          <a:xfrm>
            <a:off x="6103406" y="0"/>
            <a:ext cx="2837044" cy="2381686"/>
            <a:chOff x="1332372" y="753063"/>
            <a:chExt cx="1739557" cy="1460440"/>
          </a:xfrm>
        </p:grpSpPr>
        <p:sp>
          <p:nvSpPr>
            <p:cNvPr id="1112" name="Google Shape;1112;p59"/>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9"/>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9"/>
            <p:cNvSpPr/>
            <p:nvPr/>
          </p:nvSpPr>
          <p:spPr>
            <a:xfrm rot="-1633309">
              <a:off x="1422389" y="105669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43891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4" name="Google Shape;827;p51">
            <a:extLst>
              <a:ext uri="{FF2B5EF4-FFF2-40B4-BE49-F238E27FC236}">
                <a16:creationId xmlns:a16="http://schemas.microsoft.com/office/drawing/2014/main" id="{54B3CE83-DB1E-4F5F-A8C0-33790936F612}"/>
              </a:ext>
            </a:extLst>
          </p:cNvPr>
          <p:cNvSpPr/>
          <p:nvPr/>
        </p:nvSpPr>
        <p:spPr>
          <a:xfrm rot="228">
            <a:off x="843270" y="2743410"/>
            <a:ext cx="6370247" cy="1731562"/>
          </a:xfrm>
          <a:prstGeom prst="parallelogram">
            <a:avLst>
              <a:gd name="adj" fmla="val 25000"/>
            </a:avLst>
          </a:prstGeom>
          <a:solidFill>
            <a:schemeClr val="accent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757" name="Google Shape;757;p47"/>
          <p:cNvSpPr txBox="1">
            <a:spLocks noGrp="1"/>
          </p:cNvSpPr>
          <p:nvPr>
            <p:ph type="title"/>
          </p:nvPr>
        </p:nvSpPr>
        <p:spPr>
          <a:xfrm>
            <a:off x="241401" y="415426"/>
            <a:ext cx="8080186"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COMPARING 3 SCHOOLS WITH THE SAME </a:t>
            </a:r>
            <a:r>
              <a:rPr lang="en">
                <a:solidFill>
                  <a:schemeClr val="accent6"/>
                </a:solidFill>
              </a:rPr>
              <a:t>EFC</a:t>
            </a:r>
            <a:endParaRPr/>
          </a:p>
        </p:txBody>
      </p:sp>
      <p:sp>
        <p:nvSpPr>
          <p:cNvPr id="758" name="Google Shape;758;p47"/>
          <p:cNvSpPr txBox="1">
            <a:spLocks noGrp="1"/>
          </p:cNvSpPr>
          <p:nvPr>
            <p:ph type="body" idx="1"/>
          </p:nvPr>
        </p:nvSpPr>
        <p:spPr>
          <a:xfrm>
            <a:off x="7628911" y="1685280"/>
            <a:ext cx="1244428" cy="137247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200"/>
              <a:t>Remember, the COA is made up of both Direct and Indirect costs</a:t>
            </a:r>
            <a:endParaRPr sz="1200"/>
          </a:p>
        </p:txBody>
      </p:sp>
      <p:sp>
        <p:nvSpPr>
          <p:cNvPr id="7" name="Isosceles Triangle 6">
            <a:extLst>
              <a:ext uri="{FF2B5EF4-FFF2-40B4-BE49-F238E27FC236}">
                <a16:creationId xmlns:a16="http://schemas.microsoft.com/office/drawing/2014/main" id="{4A9B9589-2474-4A23-804E-E125D7C5F48E}"/>
              </a:ext>
            </a:extLst>
          </p:cNvPr>
          <p:cNvSpPr/>
          <p:nvPr/>
        </p:nvSpPr>
        <p:spPr>
          <a:xfrm>
            <a:off x="822412" y="697576"/>
            <a:ext cx="6391161" cy="4349912"/>
          </a:xfrm>
          <a:prstGeom prst="triangl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57E4BEA-62F1-4631-A38F-A2D2913D65D7}"/>
              </a:ext>
            </a:extLst>
          </p:cNvPr>
          <p:cNvPicPr>
            <a:picLocks noChangeAspect="1"/>
          </p:cNvPicPr>
          <p:nvPr/>
        </p:nvPicPr>
        <p:blipFill>
          <a:blip r:embed="rId3"/>
          <a:stretch>
            <a:fillRect/>
          </a:stretch>
        </p:blipFill>
        <p:spPr>
          <a:xfrm>
            <a:off x="1930426" y="1439631"/>
            <a:ext cx="4115904" cy="3288443"/>
          </a:xfrm>
          <a:prstGeom prst="rect">
            <a:avLst/>
          </a:prstGeom>
        </p:spPr>
      </p:pic>
    </p:spTree>
    <p:extLst>
      <p:ext uri="{BB962C8B-B14F-4D97-AF65-F5344CB8AC3E}">
        <p14:creationId xmlns:p14="http://schemas.microsoft.com/office/powerpoint/2010/main" val="180410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4" name="Google Shape;827;p51">
            <a:extLst>
              <a:ext uri="{FF2B5EF4-FFF2-40B4-BE49-F238E27FC236}">
                <a16:creationId xmlns:a16="http://schemas.microsoft.com/office/drawing/2014/main" id="{54B3CE83-DB1E-4F5F-A8C0-33790936F612}"/>
              </a:ext>
            </a:extLst>
          </p:cNvPr>
          <p:cNvSpPr/>
          <p:nvPr/>
        </p:nvSpPr>
        <p:spPr>
          <a:xfrm rot="228">
            <a:off x="443405" y="1347893"/>
            <a:ext cx="7089947" cy="3097795"/>
          </a:xfrm>
          <a:prstGeom prst="parallelogram">
            <a:avLst>
              <a:gd name="adj" fmla="val 25000"/>
            </a:avLst>
          </a:prstGeom>
          <a:solidFill>
            <a:schemeClr val="accent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757" name="Google Shape;757;p47"/>
          <p:cNvSpPr txBox="1">
            <a:spLocks noGrp="1"/>
          </p:cNvSpPr>
          <p:nvPr>
            <p:ph type="title"/>
          </p:nvPr>
        </p:nvSpPr>
        <p:spPr>
          <a:xfrm>
            <a:off x="720000" y="539993"/>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TODAY WE WILL </a:t>
            </a:r>
            <a:r>
              <a:rPr lang="en">
                <a:solidFill>
                  <a:schemeClr val="accent6"/>
                </a:solidFill>
              </a:rPr>
              <a:t>COVER…</a:t>
            </a:r>
            <a:endParaRPr/>
          </a:p>
        </p:txBody>
      </p:sp>
      <p:sp>
        <p:nvSpPr>
          <p:cNvPr id="758" name="Google Shape;758;p47"/>
          <p:cNvSpPr txBox="1">
            <a:spLocks noGrp="1"/>
          </p:cNvSpPr>
          <p:nvPr>
            <p:ph type="body" idx="1"/>
          </p:nvPr>
        </p:nvSpPr>
        <p:spPr>
          <a:xfrm>
            <a:off x="1484142" y="1505242"/>
            <a:ext cx="6175716" cy="3098265"/>
          </a:xfrm>
          <a:prstGeom prst="rect">
            <a:avLst/>
          </a:prstGeom>
        </p:spPr>
        <p:txBody>
          <a:bodyPr spcFirstLastPara="1" wrap="square" lIns="91425" tIns="91425" rIns="91425" bIns="91425" anchor="t" anchorCtr="0">
            <a:noAutofit/>
          </a:bodyPr>
          <a:lstStyle/>
          <a:p>
            <a:pPr marL="457200" lvl="0" indent="-301625" algn="l" rtl="0">
              <a:spcBef>
                <a:spcPts val="0"/>
              </a:spcBef>
              <a:spcAft>
                <a:spcPts val="0"/>
              </a:spcAft>
              <a:buSzPts val="1150"/>
              <a:buFont typeface="Courier Prime"/>
              <a:buAutoNum type="arabicPeriod"/>
            </a:pPr>
            <a:r>
              <a:rPr lang="en-US" sz="2000"/>
              <a:t>What Does the FAFSA Do?</a:t>
            </a:r>
            <a:endParaRPr sz="2000">
              <a:highlight>
                <a:schemeClr val="accent1"/>
              </a:highlight>
            </a:endParaRPr>
          </a:p>
          <a:p>
            <a:pPr marL="457200" lvl="0" indent="-301625" algn="l" rtl="0">
              <a:spcBef>
                <a:spcPts val="0"/>
              </a:spcBef>
              <a:spcAft>
                <a:spcPts val="0"/>
              </a:spcAft>
              <a:buSzPts val="1150"/>
              <a:buFont typeface="Courier Prime"/>
              <a:buAutoNum type="arabicPeriod"/>
            </a:pPr>
            <a:r>
              <a:rPr lang="en-US" sz="2000"/>
              <a:t>Understanding Net Costs</a:t>
            </a:r>
          </a:p>
          <a:p>
            <a:pPr marL="457200" lvl="0" indent="-301625" algn="l" rtl="0">
              <a:spcBef>
                <a:spcPts val="0"/>
              </a:spcBef>
              <a:spcAft>
                <a:spcPts val="0"/>
              </a:spcAft>
              <a:buSzPts val="1150"/>
              <a:buFont typeface="Courier Prime"/>
              <a:buAutoNum type="arabicPeriod"/>
            </a:pPr>
            <a:r>
              <a:rPr lang="en-US" sz="2000"/>
              <a:t>Types of Financial Aid </a:t>
            </a:r>
          </a:p>
          <a:p>
            <a:pPr marL="457200" lvl="0" indent="-301625" algn="l" rtl="0">
              <a:spcBef>
                <a:spcPts val="0"/>
              </a:spcBef>
              <a:spcAft>
                <a:spcPts val="0"/>
              </a:spcAft>
              <a:buSzPts val="1150"/>
              <a:buFont typeface="Courier Prime"/>
              <a:buAutoNum type="arabicPeriod"/>
            </a:pPr>
            <a:r>
              <a:rPr lang="en-US" sz="2000"/>
              <a:t>Comparing Financial Aid Offers</a:t>
            </a:r>
          </a:p>
          <a:p>
            <a:pPr marL="457200" lvl="0" indent="-301625" algn="l" rtl="0">
              <a:spcBef>
                <a:spcPts val="0"/>
              </a:spcBef>
              <a:spcAft>
                <a:spcPts val="0"/>
              </a:spcAft>
              <a:buSzPts val="1150"/>
              <a:buFont typeface="Courier Prime"/>
              <a:buAutoNum type="arabicPeriod"/>
            </a:pPr>
            <a:r>
              <a:rPr lang="en-US" sz="2000"/>
              <a:t>Special Circumstances</a:t>
            </a:r>
          </a:p>
          <a:p>
            <a:pPr marL="457200" lvl="0" indent="-301625" algn="l" rtl="0">
              <a:spcBef>
                <a:spcPts val="0"/>
              </a:spcBef>
              <a:spcAft>
                <a:spcPts val="0"/>
              </a:spcAft>
              <a:buSzPts val="1150"/>
              <a:buFont typeface="Courier Prime"/>
              <a:buAutoNum type="arabicPeriod"/>
            </a:pPr>
            <a:r>
              <a:rPr lang="en-US" sz="2000"/>
              <a:t>Applying for Loans</a:t>
            </a:r>
          </a:p>
          <a:p>
            <a:pPr marL="457200" lvl="0" indent="-301625" algn="l" rtl="0">
              <a:spcBef>
                <a:spcPts val="0"/>
              </a:spcBef>
              <a:spcAft>
                <a:spcPts val="0"/>
              </a:spcAft>
              <a:buSzPts val="1150"/>
              <a:buFont typeface="Courier Prime"/>
              <a:buAutoNum type="arabicPeriod"/>
            </a:pPr>
            <a:r>
              <a:rPr lang="en-US" sz="2000"/>
              <a:t>College Billing</a:t>
            </a:r>
          </a:p>
          <a:p>
            <a:pPr marL="457200" lvl="0" indent="-301625" algn="l" rtl="0">
              <a:spcBef>
                <a:spcPts val="0"/>
              </a:spcBef>
              <a:spcAft>
                <a:spcPts val="0"/>
              </a:spcAft>
              <a:buSzPts val="1150"/>
              <a:buFont typeface="Courier Prime"/>
              <a:buAutoNum type="arabicPeriod"/>
            </a:pPr>
            <a:r>
              <a:rPr lang="en-US" sz="2000"/>
              <a:t>Managing Finances</a:t>
            </a:r>
          </a:p>
          <a:p>
            <a:pPr marL="457200" lvl="0" indent="-301625" algn="l" rtl="0">
              <a:spcBef>
                <a:spcPts val="0"/>
              </a:spcBef>
              <a:spcAft>
                <a:spcPts val="0"/>
              </a:spcAft>
              <a:buSzPts val="1150"/>
              <a:buFont typeface="Courier Prime"/>
              <a:buAutoNum type="arabicPeriod"/>
            </a:pPr>
            <a:r>
              <a:rPr lang="en-US" sz="2000"/>
              <a:t>More Resources</a:t>
            </a:r>
            <a:endParaRPr sz="2000"/>
          </a:p>
          <a:p>
            <a:pPr marL="137160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3" name="Title 2">
            <a:extLst>
              <a:ext uri="{FF2B5EF4-FFF2-40B4-BE49-F238E27FC236}">
                <a16:creationId xmlns:a16="http://schemas.microsoft.com/office/drawing/2014/main" id="{6663BD83-07FE-4F1C-B634-751EA434AE53}"/>
              </a:ext>
            </a:extLst>
          </p:cNvPr>
          <p:cNvSpPr>
            <a:spLocks noGrp="1"/>
          </p:cNvSpPr>
          <p:nvPr>
            <p:ph type="title"/>
          </p:nvPr>
        </p:nvSpPr>
        <p:spPr/>
        <p:txBody>
          <a:bodyPr/>
          <a:lstStyle/>
          <a:p>
            <a:r>
              <a:rPr lang="en-US"/>
              <a:t>FINANCIAL AID OFFER </a:t>
            </a:r>
            <a:br>
              <a:rPr lang="en-US">
                <a:solidFill>
                  <a:srgbClr val="FFFF00"/>
                </a:solidFill>
              </a:rPr>
            </a:br>
            <a:r>
              <a:rPr lang="en-US">
                <a:solidFill>
                  <a:srgbClr val="FFFF00"/>
                </a:solidFill>
              </a:rPr>
              <a:t>2 year public</a:t>
            </a:r>
          </a:p>
        </p:txBody>
      </p:sp>
      <p:pic>
        <p:nvPicPr>
          <p:cNvPr id="2" name="Picture 2">
            <a:extLst>
              <a:ext uri="{FF2B5EF4-FFF2-40B4-BE49-F238E27FC236}">
                <a16:creationId xmlns:a16="http://schemas.microsoft.com/office/drawing/2014/main" id="{3014642A-697B-A29F-F995-979C16A4D8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65" t="7069" r="7730"/>
          <a:stretch/>
        </p:blipFill>
        <p:spPr bwMode="auto">
          <a:xfrm>
            <a:off x="175845" y="1497292"/>
            <a:ext cx="4254603" cy="340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63D1FA7-C900-2103-D58C-60A700D844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98" t="10483" r="9823"/>
          <a:stretch/>
        </p:blipFill>
        <p:spPr bwMode="auto">
          <a:xfrm>
            <a:off x="4572000" y="1497292"/>
            <a:ext cx="4407541" cy="340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ADC545F-000D-6F3C-4BF9-E4A5EAB8A77D}"/>
              </a:ext>
            </a:extLst>
          </p:cNvPr>
          <p:cNvSpPr/>
          <p:nvPr/>
        </p:nvSpPr>
        <p:spPr>
          <a:xfrm>
            <a:off x="3093440" y="1582016"/>
            <a:ext cx="880684" cy="2289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9A2800D-3374-A98D-5844-147576C623C4}"/>
              </a:ext>
            </a:extLst>
          </p:cNvPr>
          <p:cNvSpPr/>
          <p:nvPr/>
        </p:nvSpPr>
        <p:spPr>
          <a:xfrm>
            <a:off x="2781606" y="2838730"/>
            <a:ext cx="880684" cy="2289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A181243-57C7-3E66-0885-AF1B0F04DC51}"/>
              </a:ext>
            </a:extLst>
          </p:cNvPr>
          <p:cNvSpPr/>
          <p:nvPr/>
        </p:nvSpPr>
        <p:spPr>
          <a:xfrm>
            <a:off x="7302024" y="1810964"/>
            <a:ext cx="880684" cy="2289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3" name="Title 2">
            <a:extLst>
              <a:ext uri="{FF2B5EF4-FFF2-40B4-BE49-F238E27FC236}">
                <a16:creationId xmlns:a16="http://schemas.microsoft.com/office/drawing/2014/main" id="{6663BD83-07FE-4F1C-B634-751EA434AE53}"/>
              </a:ext>
            </a:extLst>
          </p:cNvPr>
          <p:cNvSpPr>
            <a:spLocks noGrp="1"/>
          </p:cNvSpPr>
          <p:nvPr>
            <p:ph type="title"/>
          </p:nvPr>
        </p:nvSpPr>
        <p:spPr/>
        <p:txBody>
          <a:bodyPr/>
          <a:lstStyle/>
          <a:p>
            <a:r>
              <a:rPr lang="en-US"/>
              <a:t>FINANCIAL AID OFFER </a:t>
            </a:r>
            <a:br>
              <a:rPr lang="en-US">
                <a:solidFill>
                  <a:srgbClr val="FFFF00"/>
                </a:solidFill>
              </a:rPr>
            </a:br>
            <a:r>
              <a:rPr lang="en-US">
                <a:solidFill>
                  <a:srgbClr val="FFFF00"/>
                </a:solidFill>
              </a:rPr>
              <a:t>2 year private</a:t>
            </a:r>
          </a:p>
        </p:txBody>
      </p:sp>
      <p:pic>
        <p:nvPicPr>
          <p:cNvPr id="4" name="Picture 3">
            <a:extLst>
              <a:ext uri="{FF2B5EF4-FFF2-40B4-BE49-F238E27FC236}">
                <a16:creationId xmlns:a16="http://schemas.microsoft.com/office/drawing/2014/main" id="{45323514-7CDA-3800-7178-147DAD06F92A}"/>
              </a:ext>
            </a:extLst>
          </p:cNvPr>
          <p:cNvPicPr>
            <a:picLocks noChangeAspect="1"/>
          </p:cNvPicPr>
          <p:nvPr/>
        </p:nvPicPr>
        <p:blipFill rotWithShape="1">
          <a:blip r:embed="rId3"/>
          <a:srcRect b="42291"/>
          <a:stretch/>
        </p:blipFill>
        <p:spPr>
          <a:xfrm>
            <a:off x="67669" y="1505244"/>
            <a:ext cx="4839980" cy="2757268"/>
          </a:xfrm>
          <a:prstGeom prst="rect">
            <a:avLst/>
          </a:prstGeom>
        </p:spPr>
      </p:pic>
      <p:pic>
        <p:nvPicPr>
          <p:cNvPr id="6" name="Picture 5">
            <a:extLst>
              <a:ext uri="{FF2B5EF4-FFF2-40B4-BE49-F238E27FC236}">
                <a16:creationId xmlns:a16="http://schemas.microsoft.com/office/drawing/2014/main" id="{027D84DE-DA8D-B326-C890-CE1797C176E4}"/>
              </a:ext>
            </a:extLst>
          </p:cNvPr>
          <p:cNvPicPr>
            <a:picLocks noChangeAspect="1"/>
          </p:cNvPicPr>
          <p:nvPr/>
        </p:nvPicPr>
        <p:blipFill rotWithShape="1">
          <a:blip r:embed="rId4"/>
          <a:srcRect t="8566"/>
          <a:stretch/>
        </p:blipFill>
        <p:spPr>
          <a:xfrm>
            <a:off x="4965979" y="1583493"/>
            <a:ext cx="4110352" cy="2200715"/>
          </a:xfrm>
          <a:prstGeom prst="rect">
            <a:avLst/>
          </a:prstGeom>
        </p:spPr>
      </p:pic>
    </p:spTree>
    <p:extLst>
      <p:ext uri="{BB962C8B-B14F-4D97-AF65-F5344CB8AC3E}">
        <p14:creationId xmlns:p14="http://schemas.microsoft.com/office/powerpoint/2010/main" val="162141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3" name="Title 2">
            <a:extLst>
              <a:ext uri="{FF2B5EF4-FFF2-40B4-BE49-F238E27FC236}">
                <a16:creationId xmlns:a16="http://schemas.microsoft.com/office/drawing/2014/main" id="{6663BD83-07FE-4F1C-B634-751EA434AE53}"/>
              </a:ext>
            </a:extLst>
          </p:cNvPr>
          <p:cNvSpPr>
            <a:spLocks noGrp="1"/>
          </p:cNvSpPr>
          <p:nvPr>
            <p:ph type="title"/>
          </p:nvPr>
        </p:nvSpPr>
        <p:spPr/>
        <p:txBody>
          <a:bodyPr/>
          <a:lstStyle/>
          <a:p>
            <a:r>
              <a:rPr lang="en-US"/>
              <a:t>FINANCIAL AID OFFER </a:t>
            </a:r>
            <a:br>
              <a:rPr lang="en-US">
                <a:solidFill>
                  <a:srgbClr val="FFFF00"/>
                </a:solidFill>
              </a:rPr>
            </a:br>
            <a:r>
              <a:rPr lang="en-US">
                <a:solidFill>
                  <a:srgbClr val="FFFF00"/>
                </a:solidFill>
              </a:rPr>
              <a:t>4- year public</a:t>
            </a:r>
          </a:p>
        </p:txBody>
      </p:sp>
      <p:pic>
        <p:nvPicPr>
          <p:cNvPr id="2" name="Picture 1">
            <a:extLst>
              <a:ext uri="{FF2B5EF4-FFF2-40B4-BE49-F238E27FC236}">
                <a16:creationId xmlns:a16="http://schemas.microsoft.com/office/drawing/2014/main" id="{DD7FC541-7865-C120-B442-9BF9A20C1555}"/>
              </a:ext>
            </a:extLst>
          </p:cNvPr>
          <p:cNvPicPr>
            <a:picLocks noChangeAspect="1"/>
          </p:cNvPicPr>
          <p:nvPr/>
        </p:nvPicPr>
        <p:blipFill>
          <a:blip r:embed="rId3"/>
          <a:stretch>
            <a:fillRect/>
          </a:stretch>
        </p:blipFill>
        <p:spPr>
          <a:xfrm>
            <a:off x="580723" y="1477107"/>
            <a:ext cx="3671479" cy="3579933"/>
          </a:xfrm>
          <a:prstGeom prst="rect">
            <a:avLst/>
          </a:prstGeom>
        </p:spPr>
      </p:pic>
      <p:pic>
        <p:nvPicPr>
          <p:cNvPr id="4" name="Picture 3">
            <a:extLst>
              <a:ext uri="{FF2B5EF4-FFF2-40B4-BE49-F238E27FC236}">
                <a16:creationId xmlns:a16="http://schemas.microsoft.com/office/drawing/2014/main" id="{FE50062E-BE06-A8E4-B47C-A524360D9578}"/>
              </a:ext>
            </a:extLst>
          </p:cNvPr>
          <p:cNvPicPr>
            <a:picLocks noChangeAspect="1"/>
          </p:cNvPicPr>
          <p:nvPr/>
        </p:nvPicPr>
        <p:blipFill>
          <a:blip r:embed="rId4"/>
          <a:stretch>
            <a:fillRect/>
          </a:stretch>
        </p:blipFill>
        <p:spPr>
          <a:xfrm>
            <a:off x="4734885" y="882127"/>
            <a:ext cx="4049393" cy="4174913"/>
          </a:xfrm>
          <a:prstGeom prst="rect">
            <a:avLst/>
          </a:prstGeom>
        </p:spPr>
      </p:pic>
    </p:spTree>
    <p:extLst>
      <p:ext uri="{BB962C8B-B14F-4D97-AF65-F5344CB8AC3E}">
        <p14:creationId xmlns:p14="http://schemas.microsoft.com/office/powerpoint/2010/main" val="2240256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3" name="Title 2">
            <a:extLst>
              <a:ext uri="{FF2B5EF4-FFF2-40B4-BE49-F238E27FC236}">
                <a16:creationId xmlns:a16="http://schemas.microsoft.com/office/drawing/2014/main" id="{6663BD83-07FE-4F1C-B634-751EA434AE53}"/>
              </a:ext>
            </a:extLst>
          </p:cNvPr>
          <p:cNvSpPr>
            <a:spLocks noGrp="1"/>
          </p:cNvSpPr>
          <p:nvPr>
            <p:ph type="title"/>
          </p:nvPr>
        </p:nvSpPr>
        <p:spPr/>
        <p:txBody>
          <a:bodyPr/>
          <a:lstStyle/>
          <a:p>
            <a:r>
              <a:rPr lang="en-US" dirty="0"/>
              <a:t>FINANCIAL AID OFFER</a:t>
            </a:r>
            <a:r>
              <a:rPr lang="en-US" dirty="0">
                <a:solidFill>
                  <a:srgbClr val="FFFF00"/>
                </a:solidFill>
              </a:rPr>
              <a:t> </a:t>
            </a:r>
            <a:br>
              <a:rPr lang="en-US" dirty="0">
                <a:solidFill>
                  <a:srgbClr val="FFFF00"/>
                </a:solidFill>
              </a:rPr>
            </a:br>
            <a:r>
              <a:rPr lang="en-US" dirty="0">
                <a:solidFill>
                  <a:srgbClr val="FFFF00"/>
                </a:solidFill>
              </a:rPr>
              <a:t>4-year private</a:t>
            </a:r>
          </a:p>
        </p:txBody>
      </p:sp>
      <p:pic>
        <p:nvPicPr>
          <p:cNvPr id="5" name="Picture 5" descr="Table&#10;&#10;Description automatically generated">
            <a:extLst>
              <a:ext uri="{FF2B5EF4-FFF2-40B4-BE49-F238E27FC236}">
                <a16:creationId xmlns:a16="http://schemas.microsoft.com/office/drawing/2014/main" id="{975611ED-6800-A034-A129-08C4B6039438}"/>
              </a:ext>
            </a:extLst>
          </p:cNvPr>
          <p:cNvPicPr>
            <a:picLocks noChangeAspect="1"/>
          </p:cNvPicPr>
          <p:nvPr/>
        </p:nvPicPr>
        <p:blipFill>
          <a:blip r:embed="rId3"/>
          <a:stretch>
            <a:fillRect/>
          </a:stretch>
        </p:blipFill>
        <p:spPr>
          <a:xfrm>
            <a:off x="231388" y="1630160"/>
            <a:ext cx="4102254" cy="3069525"/>
          </a:xfrm>
          <a:prstGeom prst="rect">
            <a:avLst/>
          </a:prstGeom>
        </p:spPr>
      </p:pic>
      <p:pic>
        <p:nvPicPr>
          <p:cNvPr id="6" name="Picture 6" descr="Table&#10;&#10;Description automatically generated">
            <a:extLst>
              <a:ext uri="{FF2B5EF4-FFF2-40B4-BE49-F238E27FC236}">
                <a16:creationId xmlns:a16="http://schemas.microsoft.com/office/drawing/2014/main" id="{F24F9F33-3521-56BA-6D34-24A36543E76C}"/>
              </a:ext>
            </a:extLst>
          </p:cNvPr>
          <p:cNvPicPr>
            <a:picLocks noChangeAspect="1"/>
          </p:cNvPicPr>
          <p:nvPr/>
        </p:nvPicPr>
        <p:blipFill>
          <a:blip r:embed="rId4"/>
          <a:stretch>
            <a:fillRect/>
          </a:stretch>
        </p:blipFill>
        <p:spPr>
          <a:xfrm>
            <a:off x="4482790" y="1630160"/>
            <a:ext cx="4576181" cy="3011861"/>
          </a:xfrm>
          <a:prstGeom prst="rect">
            <a:avLst/>
          </a:prstGeom>
        </p:spPr>
      </p:pic>
    </p:spTree>
    <p:extLst>
      <p:ext uri="{BB962C8B-B14F-4D97-AF65-F5344CB8AC3E}">
        <p14:creationId xmlns:p14="http://schemas.microsoft.com/office/powerpoint/2010/main" val="3340998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3" name="Title 2">
            <a:extLst>
              <a:ext uri="{FF2B5EF4-FFF2-40B4-BE49-F238E27FC236}">
                <a16:creationId xmlns:a16="http://schemas.microsoft.com/office/drawing/2014/main" id="{6663BD83-07FE-4F1C-B634-751EA434AE53}"/>
              </a:ext>
            </a:extLst>
          </p:cNvPr>
          <p:cNvSpPr>
            <a:spLocks noGrp="1"/>
          </p:cNvSpPr>
          <p:nvPr>
            <p:ph type="title"/>
          </p:nvPr>
        </p:nvSpPr>
        <p:spPr/>
        <p:txBody>
          <a:bodyPr/>
          <a:lstStyle/>
          <a:p>
            <a:r>
              <a:rPr lang="en-US"/>
              <a:t>FINANCIAL AID OFFER </a:t>
            </a:r>
            <a:r>
              <a:rPr lang="en-US">
                <a:solidFill>
                  <a:srgbClr val="FFFF00"/>
                </a:solidFill>
              </a:rPr>
              <a:t> Medical School </a:t>
            </a:r>
          </a:p>
        </p:txBody>
      </p:sp>
      <p:pic>
        <p:nvPicPr>
          <p:cNvPr id="4" name="Picture 4" descr="Graphical user interface&#10;&#10;Description automatically generated">
            <a:extLst>
              <a:ext uri="{FF2B5EF4-FFF2-40B4-BE49-F238E27FC236}">
                <a16:creationId xmlns:a16="http://schemas.microsoft.com/office/drawing/2014/main" id="{93CAB460-C6DA-DD44-4670-63046A8FF213}"/>
              </a:ext>
            </a:extLst>
          </p:cNvPr>
          <p:cNvPicPr>
            <a:picLocks noChangeAspect="1"/>
          </p:cNvPicPr>
          <p:nvPr/>
        </p:nvPicPr>
        <p:blipFill>
          <a:blip r:embed="rId3"/>
          <a:stretch>
            <a:fillRect/>
          </a:stretch>
        </p:blipFill>
        <p:spPr>
          <a:xfrm>
            <a:off x="260252" y="1399735"/>
            <a:ext cx="4996135" cy="3659301"/>
          </a:xfrm>
          <a:prstGeom prst="rect">
            <a:avLst/>
          </a:prstGeom>
        </p:spPr>
      </p:pic>
      <p:sp>
        <p:nvSpPr>
          <p:cNvPr id="5" name="Google Shape;1193;p62">
            <a:extLst>
              <a:ext uri="{FF2B5EF4-FFF2-40B4-BE49-F238E27FC236}">
                <a16:creationId xmlns:a16="http://schemas.microsoft.com/office/drawing/2014/main" id="{79257DA0-643D-AE78-EC97-9FE54015F44A}"/>
              </a:ext>
            </a:extLst>
          </p:cNvPr>
          <p:cNvSpPr/>
          <p:nvPr/>
        </p:nvSpPr>
        <p:spPr>
          <a:xfrm rot="400">
            <a:off x="5686950" y="2381540"/>
            <a:ext cx="2577300" cy="341700"/>
          </a:xfrm>
          <a:prstGeom prst="parallelogram">
            <a:avLst>
              <a:gd name="adj" fmla="val 2500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7" name="Google Shape;1180;p62">
            <a:extLst>
              <a:ext uri="{FF2B5EF4-FFF2-40B4-BE49-F238E27FC236}">
                <a16:creationId xmlns:a16="http://schemas.microsoft.com/office/drawing/2014/main" id="{29C9006D-C7DB-0643-1B66-4AB891FE2387}"/>
              </a:ext>
            </a:extLst>
          </p:cNvPr>
          <p:cNvSpPr txBox="1">
            <a:spLocks/>
          </p:cNvSpPr>
          <p:nvPr/>
        </p:nvSpPr>
        <p:spPr>
          <a:xfrm>
            <a:off x="5856516" y="2381300"/>
            <a:ext cx="2280600" cy="342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a:solidFill>
                  <a:schemeClr val="bg1"/>
                </a:solidFill>
              </a:rPr>
              <a:t>Kansas Military Scholarship</a:t>
            </a:r>
          </a:p>
        </p:txBody>
      </p:sp>
      <p:sp>
        <p:nvSpPr>
          <p:cNvPr id="9" name="Google Shape;1193;p62">
            <a:extLst>
              <a:ext uri="{FF2B5EF4-FFF2-40B4-BE49-F238E27FC236}">
                <a16:creationId xmlns:a16="http://schemas.microsoft.com/office/drawing/2014/main" id="{24D51695-CF43-D6EE-0286-6A4AA9DC4728}"/>
              </a:ext>
            </a:extLst>
          </p:cNvPr>
          <p:cNvSpPr/>
          <p:nvPr/>
        </p:nvSpPr>
        <p:spPr>
          <a:xfrm rot="400">
            <a:off x="5708116" y="3256429"/>
            <a:ext cx="2577300" cy="341700"/>
          </a:xfrm>
          <a:prstGeom prst="parallelogram">
            <a:avLst>
              <a:gd name="adj" fmla="val 2500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 name="Google Shape;1180;p62">
            <a:extLst>
              <a:ext uri="{FF2B5EF4-FFF2-40B4-BE49-F238E27FC236}">
                <a16:creationId xmlns:a16="http://schemas.microsoft.com/office/drawing/2014/main" id="{6107864A-21D8-5B57-1361-82E66FE00FA8}"/>
              </a:ext>
            </a:extLst>
          </p:cNvPr>
          <p:cNvSpPr txBox="1">
            <a:spLocks/>
          </p:cNvSpPr>
          <p:nvPr/>
        </p:nvSpPr>
        <p:spPr>
          <a:xfrm>
            <a:off x="5835350" y="3256189"/>
            <a:ext cx="2280600" cy="342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a:solidFill>
                  <a:schemeClr val="bg1"/>
                </a:solidFill>
              </a:rPr>
              <a:t>Kansas National Guard </a:t>
            </a:r>
            <a:endParaRPr lang="en-US">
              <a:solidFill>
                <a:schemeClr val="bg1"/>
              </a:solidFill>
            </a:endParaRPr>
          </a:p>
          <a:p>
            <a:pPr algn="ctr"/>
            <a:r>
              <a:rPr lang="en-US" sz="1200">
                <a:solidFill>
                  <a:schemeClr val="bg1"/>
                </a:solidFill>
              </a:rPr>
              <a:t>Educational Assistance</a:t>
            </a:r>
            <a:endParaRPr lang="en-US">
              <a:solidFill>
                <a:schemeClr val="bg1"/>
              </a:solidFill>
            </a:endParaRPr>
          </a:p>
        </p:txBody>
      </p:sp>
      <p:sp>
        <p:nvSpPr>
          <p:cNvPr id="13" name="Google Shape;1193;p62">
            <a:extLst>
              <a:ext uri="{FF2B5EF4-FFF2-40B4-BE49-F238E27FC236}">
                <a16:creationId xmlns:a16="http://schemas.microsoft.com/office/drawing/2014/main" id="{655C9C6F-68BA-6F15-B5A1-34F261AB27BF}"/>
              </a:ext>
            </a:extLst>
          </p:cNvPr>
          <p:cNvSpPr/>
          <p:nvPr/>
        </p:nvSpPr>
        <p:spPr>
          <a:xfrm rot="400">
            <a:off x="5630506" y="4244207"/>
            <a:ext cx="2577300" cy="341700"/>
          </a:xfrm>
          <a:prstGeom prst="parallelogram">
            <a:avLst>
              <a:gd name="adj" fmla="val 2500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5" name="Google Shape;1180;p62">
            <a:extLst>
              <a:ext uri="{FF2B5EF4-FFF2-40B4-BE49-F238E27FC236}">
                <a16:creationId xmlns:a16="http://schemas.microsoft.com/office/drawing/2014/main" id="{F5536539-99E7-650D-C2E5-860E46289723}"/>
              </a:ext>
            </a:extLst>
          </p:cNvPr>
          <p:cNvSpPr txBox="1">
            <a:spLocks/>
          </p:cNvSpPr>
          <p:nvPr/>
        </p:nvSpPr>
        <p:spPr>
          <a:xfrm>
            <a:off x="5778906" y="4243967"/>
            <a:ext cx="2280600" cy="342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a:solidFill>
                  <a:schemeClr val="bg1"/>
                </a:solidFill>
              </a:rPr>
              <a:t>Kansas Nursing </a:t>
            </a:r>
            <a:endParaRPr lang="en-US">
              <a:solidFill>
                <a:schemeClr val="bg1"/>
              </a:solidFill>
            </a:endParaRPr>
          </a:p>
          <a:p>
            <a:pPr algn="ctr"/>
            <a:r>
              <a:rPr lang="en-US" sz="1200">
                <a:solidFill>
                  <a:schemeClr val="bg1"/>
                </a:solidFill>
              </a:rPr>
              <a:t>Service Scholarship</a:t>
            </a:r>
            <a:endParaRPr lang="en-US">
              <a:solidFill>
                <a:schemeClr val="bg1"/>
              </a:solidFill>
            </a:endParaRPr>
          </a:p>
        </p:txBody>
      </p:sp>
      <p:sp>
        <p:nvSpPr>
          <p:cNvPr id="16" name="TextBox 15">
            <a:extLst>
              <a:ext uri="{FF2B5EF4-FFF2-40B4-BE49-F238E27FC236}">
                <a16:creationId xmlns:a16="http://schemas.microsoft.com/office/drawing/2014/main" id="{D1347E49-856B-2DBB-5DBE-F614D631C05D}"/>
              </a:ext>
            </a:extLst>
          </p:cNvPr>
          <p:cNvSpPr txBox="1"/>
          <p:nvPr/>
        </p:nvSpPr>
        <p:spPr>
          <a:xfrm>
            <a:off x="5256388" y="1075025"/>
            <a:ext cx="355599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accent1"/>
                </a:solidFill>
              </a:rPr>
              <a:t>Selected KBOR Aid Programs:</a:t>
            </a:r>
            <a:endParaRPr lang="en-US"/>
          </a:p>
          <a:p>
            <a:pPr algn="l"/>
            <a:r>
              <a:rPr lang="en-US">
                <a:solidFill>
                  <a:schemeClr val="bg1"/>
                </a:solidFill>
              </a:rPr>
              <a:t>https://kansasregents.org/students/student_financial_aid/scholarships_and_grants</a:t>
            </a:r>
          </a:p>
        </p:txBody>
      </p:sp>
      <p:sp>
        <p:nvSpPr>
          <p:cNvPr id="6" name="Google Shape;10634;p96">
            <a:extLst>
              <a:ext uri="{FF2B5EF4-FFF2-40B4-BE49-F238E27FC236}">
                <a16:creationId xmlns:a16="http://schemas.microsoft.com/office/drawing/2014/main" id="{6D7ECBF4-2C9E-9D66-F249-0E7E75F98AEB}"/>
              </a:ext>
            </a:extLst>
          </p:cNvPr>
          <p:cNvSpPr/>
          <p:nvPr/>
        </p:nvSpPr>
        <p:spPr>
          <a:xfrm>
            <a:off x="6791699" y="3740595"/>
            <a:ext cx="272201" cy="353240"/>
          </a:xfrm>
          <a:custGeom>
            <a:avLst/>
            <a:gdLst/>
            <a:ahLst/>
            <a:cxnLst/>
            <a:rect l="l" t="t" r="r" b="b"/>
            <a:pathLst>
              <a:path w="9106" h="11817" extrusionOk="0">
                <a:moveTo>
                  <a:pt x="4649" y="623"/>
                </a:moveTo>
                <a:cubicBezTo>
                  <a:pt x="5216" y="623"/>
                  <a:pt x="5756" y="897"/>
                  <a:pt x="6270" y="1325"/>
                </a:cubicBezTo>
                <a:lnTo>
                  <a:pt x="5987" y="2365"/>
                </a:lnTo>
                <a:cubicBezTo>
                  <a:pt x="5546" y="2144"/>
                  <a:pt x="5042" y="2050"/>
                  <a:pt x="4569" y="2050"/>
                </a:cubicBezTo>
                <a:cubicBezTo>
                  <a:pt x="4097" y="2050"/>
                  <a:pt x="3593" y="2144"/>
                  <a:pt x="3151" y="2365"/>
                </a:cubicBezTo>
                <a:lnTo>
                  <a:pt x="2868" y="1325"/>
                </a:lnTo>
                <a:cubicBezTo>
                  <a:pt x="3340" y="916"/>
                  <a:pt x="3939" y="664"/>
                  <a:pt x="4475" y="632"/>
                </a:cubicBezTo>
                <a:cubicBezTo>
                  <a:pt x="4533" y="626"/>
                  <a:pt x="4591" y="623"/>
                  <a:pt x="4649" y="623"/>
                </a:cubicBezTo>
                <a:close/>
                <a:moveTo>
                  <a:pt x="4601" y="4791"/>
                </a:moveTo>
                <a:cubicBezTo>
                  <a:pt x="4853" y="5074"/>
                  <a:pt x="5199" y="5358"/>
                  <a:pt x="5640" y="5610"/>
                </a:cubicBezTo>
                <a:lnTo>
                  <a:pt x="5640" y="6555"/>
                </a:lnTo>
                <a:cubicBezTo>
                  <a:pt x="5640" y="7154"/>
                  <a:pt x="5168" y="7595"/>
                  <a:pt x="4601" y="7595"/>
                </a:cubicBezTo>
                <a:cubicBezTo>
                  <a:pt x="4065" y="7595"/>
                  <a:pt x="3593" y="7122"/>
                  <a:pt x="3593" y="6555"/>
                </a:cubicBezTo>
                <a:lnTo>
                  <a:pt x="3593" y="5641"/>
                </a:lnTo>
                <a:cubicBezTo>
                  <a:pt x="3939" y="5358"/>
                  <a:pt x="4254" y="5169"/>
                  <a:pt x="4475" y="4917"/>
                </a:cubicBezTo>
                <a:lnTo>
                  <a:pt x="4601" y="4791"/>
                </a:lnTo>
                <a:close/>
                <a:moveTo>
                  <a:pt x="4569" y="2806"/>
                </a:moveTo>
                <a:cubicBezTo>
                  <a:pt x="5073" y="2806"/>
                  <a:pt x="5577" y="2964"/>
                  <a:pt x="6018" y="3216"/>
                </a:cubicBezTo>
                <a:cubicBezTo>
                  <a:pt x="6491" y="3499"/>
                  <a:pt x="6901" y="3972"/>
                  <a:pt x="7121" y="4476"/>
                </a:cubicBezTo>
                <a:lnTo>
                  <a:pt x="7877" y="6902"/>
                </a:lnTo>
                <a:lnTo>
                  <a:pt x="7877" y="6933"/>
                </a:lnTo>
                <a:cubicBezTo>
                  <a:pt x="8003" y="7217"/>
                  <a:pt x="7909" y="7469"/>
                  <a:pt x="7783" y="7626"/>
                </a:cubicBezTo>
                <a:cubicBezTo>
                  <a:pt x="7562" y="8036"/>
                  <a:pt x="7090" y="8319"/>
                  <a:pt x="6617" y="8351"/>
                </a:cubicBezTo>
                <a:cubicBezTo>
                  <a:pt x="6270" y="8351"/>
                  <a:pt x="5955" y="8162"/>
                  <a:pt x="5766" y="7878"/>
                </a:cubicBezTo>
                <a:cubicBezTo>
                  <a:pt x="6081" y="7563"/>
                  <a:pt x="6302" y="7122"/>
                  <a:pt x="6302" y="6618"/>
                </a:cubicBezTo>
                <a:lnTo>
                  <a:pt x="6302" y="6114"/>
                </a:lnTo>
                <a:cubicBezTo>
                  <a:pt x="6333" y="6145"/>
                  <a:pt x="6428" y="6177"/>
                  <a:pt x="6459" y="6208"/>
                </a:cubicBezTo>
                <a:cubicBezTo>
                  <a:pt x="6554" y="6272"/>
                  <a:pt x="6585" y="6272"/>
                  <a:pt x="6648" y="6272"/>
                </a:cubicBezTo>
                <a:cubicBezTo>
                  <a:pt x="6775" y="6272"/>
                  <a:pt x="6901" y="6208"/>
                  <a:pt x="6932" y="6114"/>
                </a:cubicBezTo>
                <a:cubicBezTo>
                  <a:pt x="7058" y="5956"/>
                  <a:pt x="6995" y="5704"/>
                  <a:pt x="6869" y="5641"/>
                </a:cubicBezTo>
                <a:cubicBezTo>
                  <a:pt x="6617" y="5484"/>
                  <a:pt x="6428" y="5358"/>
                  <a:pt x="6239" y="5232"/>
                </a:cubicBezTo>
                <a:cubicBezTo>
                  <a:pt x="6176" y="5200"/>
                  <a:pt x="6144" y="5169"/>
                  <a:pt x="6113" y="5169"/>
                </a:cubicBezTo>
                <a:cubicBezTo>
                  <a:pt x="5199" y="4570"/>
                  <a:pt x="4979" y="4381"/>
                  <a:pt x="4979" y="3814"/>
                </a:cubicBezTo>
                <a:cubicBezTo>
                  <a:pt x="4979" y="3625"/>
                  <a:pt x="4821" y="3468"/>
                  <a:pt x="4601" y="3468"/>
                </a:cubicBezTo>
                <a:cubicBezTo>
                  <a:pt x="4412" y="3468"/>
                  <a:pt x="4254" y="3625"/>
                  <a:pt x="4254" y="3814"/>
                </a:cubicBezTo>
                <a:cubicBezTo>
                  <a:pt x="4254" y="4381"/>
                  <a:pt x="4034" y="4570"/>
                  <a:pt x="3120" y="5169"/>
                </a:cubicBezTo>
                <a:cubicBezTo>
                  <a:pt x="3057" y="5169"/>
                  <a:pt x="3025" y="5200"/>
                  <a:pt x="2994" y="5232"/>
                </a:cubicBezTo>
                <a:cubicBezTo>
                  <a:pt x="2805" y="5358"/>
                  <a:pt x="2584" y="5484"/>
                  <a:pt x="2364" y="5641"/>
                </a:cubicBezTo>
                <a:cubicBezTo>
                  <a:pt x="2206" y="5736"/>
                  <a:pt x="2175" y="5956"/>
                  <a:pt x="2269" y="6114"/>
                </a:cubicBezTo>
                <a:cubicBezTo>
                  <a:pt x="2343" y="6206"/>
                  <a:pt x="2448" y="6255"/>
                  <a:pt x="2548" y="6255"/>
                </a:cubicBezTo>
                <a:cubicBezTo>
                  <a:pt x="2620" y="6255"/>
                  <a:pt x="2689" y="6230"/>
                  <a:pt x="2742" y="6177"/>
                </a:cubicBezTo>
                <a:cubicBezTo>
                  <a:pt x="2805" y="6145"/>
                  <a:pt x="2868" y="6114"/>
                  <a:pt x="2899" y="6051"/>
                </a:cubicBezTo>
                <a:lnTo>
                  <a:pt x="2899" y="6587"/>
                </a:lnTo>
                <a:cubicBezTo>
                  <a:pt x="2899" y="7059"/>
                  <a:pt x="3120" y="7532"/>
                  <a:pt x="3466" y="7847"/>
                </a:cubicBezTo>
                <a:cubicBezTo>
                  <a:pt x="3277" y="8099"/>
                  <a:pt x="2962" y="8319"/>
                  <a:pt x="2616" y="8319"/>
                </a:cubicBezTo>
                <a:cubicBezTo>
                  <a:pt x="2143" y="8256"/>
                  <a:pt x="1671" y="8004"/>
                  <a:pt x="1419" y="7595"/>
                </a:cubicBezTo>
                <a:cubicBezTo>
                  <a:pt x="1230" y="7437"/>
                  <a:pt x="1135" y="7217"/>
                  <a:pt x="1261" y="6933"/>
                </a:cubicBezTo>
                <a:lnTo>
                  <a:pt x="2017" y="4476"/>
                </a:lnTo>
                <a:cubicBezTo>
                  <a:pt x="2238" y="3940"/>
                  <a:pt x="2647" y="3499"/>
                  <a:pt x="3120" y="3216"/>
                </a:cubicBezTo>
                <a:cubicBezTo>
                  <a:pt x="3529" y="2964"/>
                  <a:pt x="4065" y="2806"/>
                  <a:pt x="4569" y="2806"/>
                </a:cubicBezTo>
                <a:close/>
                <a:moveTo>
                  <a:pt x="5231" y="8225"/>
                </a:moveTo>
                <a:cubicBezTo>
                  <a:pt x="5325" y="8382"/>
                  <a:pt x="5420" y="8508"/>
                  <a:pt x="5577" y="8634"/>
                </a:cubicBezTo>
                <a:lnTo>
                  <a:pt x="4569" y="9580"/>
                </a:lnTo>
                <a:lnTo>
                  <a:pt x="3624" y="8634"/>
                </a:lnTo>
                <a:cubicBezTo>
                  <a:pt x="3750" y="8508"/>
                  <a:pt x="3845" y="8382"/>
                  <a:pt x="3971" y="8225"/>
                </a:cubicBezTo>
                <a:cubicBezTo>
                  <a:pt x="4160" y="8319"/>
                  <a:pt x="4380" y="8351"/>
                  <a:pt x="4601" y="8351"/>
                </a:cubicBezTo>
                <a:cubicBezTo>
                  <a:pt x="4853" y="8351"/>
                  <a:pt x="5042" y="8319"/>
                  <a:pt x="5231" y="8225"/>
                </a:cubicBezTo>
                <a:close/>
                <a:moveTo>
                  <a:pt x="2994" y="8949"/>
                </a:moveTo>
                <a:lnTo>
                  <a:pt x="4254" y="10210"/>
                </a:lnTo>
                <a:lnTo>
                  <a:pt x="4254" y="11092"/>
                </a:lnTo>
                <a:lnTo>
                  <a:pt x="789" y="11092"/>
                </a:lnTo>
                <a:lnTo>
                  <a:pt x="789" y="10745"/>
                </a:lnTo>
                <a:cubicBezTo>
                  <a:pt x="789" y="9800"/>
                  <a:pt x="1576" y="9012"/>
                  <a:pt x="2521" y="9012"/>
                </a:cubicBezTo>
                <a:cubicBezTo>
                  <a:pt x="2679" y="9012"/>
                  <a:pt x="2836" y="8981"/>
                  <a:pt x="2994" y="8949"/>
                </a:cubicBezTo>
                <a:close/>
                <a:moveTo>
                  <a:pt x="6176" y="8949"/>
                </a:moveTo>
                <a:cubicBezTo>
                  <a:pt x="6333" y="8981"/>
                  <a:pt x="6491" y="9012"/>
                  <a:pt x="6648" y="9012"/>
                </a:cubicBezTo>
                <a:cubicBezTo>
                  <a:pt x="7594" y="9012"/>
                  <a:pt x="8381" y="9800"/>
                  <a:pt x="8381" y="10745"/>
                </a:cubicBezTo>
                <a:lnTo>
                  <a:pt x="8381" y="11092"/>
                </a:lnTo>
                <a:lnTo>
                  <a:pt x="4916" y="11092"/>
                </a:lnTo>
                <a:lnTo>
                  <a:pt x="4916" y="10210"/>
                </a:lnTo>
                <a:lnTo>
                  <a:pt x="6176" y="8949"/>
                </a:lnTo>
                <a:close/>
                <a:moveTo>
                  <a:pt x="4553" y="0"/>
                </a:moveTo>
                <a:cubicBezTo>
                  <a:pt x="4517" y="0"/>
                  <a:pt x="4480" y="1"/>
                  <a:pt x="4443" y="2"/>
                </a:cubicBezTo>
                <a:cubicBezTo>
                  <a:pt x="3656" y="34"/>
                  <a:pt x="2836" y="380"/>
                  <a:pt x="2206" y="1010"/>
                </a:cubicBezTo>
                <a:cubicBezTo>
                  <a:pt x="2143" y="1105"/>
                  <a:pt x="2080" y="1231"/>
                  <a:pt x="2143" y="1325"/>
                </a:cubicBezTo>
                <a:lnTo>
                  <a:pt x="2490" y="2743"/>
                </a:lnTo>
                <a:cubicBezTo>
                  <a:pt x="1986" y="3121"/>
                  <a:pt x="1576" y="3625"/>
                  <a:pt x="1293" y="4224"/>
                </a:cubicBezTo>
                <a:lnTo>
                  <a:pt x="1293" y="4255"/>
                </a:lnTo>
                <a:lnTo>
                  <a:pt x="568" y="6650"/>
                </a:lnTo>
                <a:cubicBezTo>
                  <a:pt x="411" y="7091"/>
                  <a:pt x="442" y="7563"/>
                  <a:pt x="663" y="8004"/>
                </a:cubicBezTo>
                <a:cubicBezTo>
                  <a:pt x="820" y="8225"/>
                  <a:pt x="1041" y="8477"/>
                  <a:pt x="1261" y="8634"/>
                </a:cubicBezTo>
                <a:cubicBezTo>
                  <a:pt x="505" y="9012"/>
                  <a:pt x="1" y="9832"/>
                  <a:pt x="1" y="10745"/>
                </a:cubicBezTo>
                <a:lnTo>
                  <a:pt x="1" y="11470"/>
                </a:lnTo>
                <a:cubicBezTo>
                  <a:pt x="1" y="11659"/>
                  <a:pt x="158" y="11816"/>
                  <a:pt x="347" y="11816"/>
                </a:cubicBezTo>
                <a:lnTo>
                  <a:pt x="8665" y="11816"/>
                </a:lnTo>
                <a:cubicBezTo>
                  <a:pt x="8854" y="11816"/>
                  <a:pt x="9011" y="11659"/>
                  <a:pt x="9011" y="11470"/>
                </a:cubicBezTo>
                <a:lnTo>
                  <a:pt x="9011" y="10745"/>
                </a:lnTo>
                <a:cubicBezTo>
                  <a:pt x="9106" y="9832"/>
                  <a:pt x="8570" y="9012"/>
                  <a:pt x="7783" y="8634"/>
                </a:cubicBezTo>
                <a:cubicBezTo>
                  <a:pt x="8035" y="8477"/>
                  <a:pt x="8255" y="8225"/>
                  <a:pt x="8381" y="8004"/>
                </a:cubicBezTo>
                <a:cubicBezTo>
                  <a:pt x="8665" y="7563"/>
                  <a:pt x="8696" y="7091"/>
                  <a:pt x="8507" y="6650"/>
                </a:cubicBezTo>
                <a:lnTo>
                  <a:pt x="7751" y="4255"/>
                </a:lnTo>
                <a:lnTo>
                  <a:pt x="7751" y="4224"/>
                </a:lnTo>
                <a:cubicBezTo>
                  <a:pt x="7531" y="3625"/>
                  <a:pt x="7090" y="3121"/>
                  <a:pt x="6585" y="2743"/>
                </a:cubicBezTo>
                <a:lnTo>
                  <a:pt x="6932" y="1325"/>
                </a:lnTo>
                <a:cubicBezTo>
                  <a:pt x="6964" y="1231"/>
                  <a:pt x="6932" y="1105"/>
                  <a:pt x="6838" y="1010"/>
                </a:cubicBezTo>
                <a:cubicBezTo>
                  <a:pt x="6173" y="346"/>
                  <a:pt x="5393" y="0"/>
                  <a:pt x="4553" y="0"/>
                </a:cubicBezTo>
                <a:close/>
              </a:path>
            </a:pathLst>
          </a:custGeom>
          <a:solidFill>
            <a:schemeClr val="accent5"/>
          </a:solidFill>
          <a:ln>
            <a:solidFill>
              <a:schemeClr val="accent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Picture 25" descr="Icon&#10;&#10;Description automatically generated">
            <a:extLst>
              <a:ext uri="{FF2B5EF4-FFF2-40B4-BE49-F238E27FC236}">
                <a16:creationId xmlns:a16="http://schemas.microsoft.com/office/drawing/2014/main" id="{9E6C3626-BB3E-87FA-7A37-669EF139B189}"/>
              </a:ext>
            </a:extLst>
          </p:cNvPr>
          <p:cNvPicPr>
            <a:picLocks noChangeAspect="1"/>
          </p:cNvPicPr>
          <p:nvPr/>
        </p:nvPicPr>
        <p:blipFill>
          <a:blip r:embed="rId4"/>
          <a:stretch>
            <a:fillRect/>
          </a:stretch>
        </p:blipFill>
        <p:spPr>
          <a:xfrm>
            <a:off x="6707688" y="2789389"/>
            <a:ext cx="433717" cy="425886"/>
          </a:xfrm>
          <a:prstGeom prst="rect">
            <a:avLst/>
          </a:prstGeom>
        </p:spPr>
      </p:pic>
    </p:spTree>
    <p:extLst>
      <p:ext uri="{BB962C8B-B14F-4D97-AF65-F5344CB8AC3E}">
        <p14:creationId xmlns:p14="http://schemas.microsoft.com/office/powerpoint/2010/main" val="257604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3" name="Parallelogram 2">
            <a:extLst>
              <a:ext uri="{FF2B5EF4-FFF2-40B4-BE49-F238E27FC236}">
                <a16:creationId xmlns:a16="http://schemas.microsoft.com/office/drawing/2014/main" id="{EDD20575-E139-4FA3-A978-ACED0E22B34F}"/>
              </a:ext>
            </a:extLst>
          </p:cNvPr>
          <p:cNvSpPr/>
          <p:nvPr/>
        </p:nvSpPr>
        <p:spPr>
          <a:xfrm>
            <a:off x="1007212" y="2187228"/>
            <a:ext cx="7578548" cy="2889504"/>
          </a:xfrm>
          <a:prstGeom prst="parallelogram">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Google Shape;827;p51"/>
          <p:cNvSpPr/>
          <p:nvPr/>
        </p:nvSpPr>
        <p:spPr>
          <a:xfrm rot="228">
            <a:off x="1104574" y="2370084"/>
            <a:ext cx="7383824" cy="2523793"/>
          </a:xfrm>
          <a:prstGeom prst="parallelogram">
            <a:avLst>
              <a:gd name="adj" fmla="val 25000"/>
            </a:avLst>
          </a:prstGeom>
          <a:solidFill>
            <a:schemeClr val="accent3"/>
          </a:solid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828" name="Google Shape;828;p51"/>
          <p:cNvSpPr txBox="1">
            <a:spLocks noGrp="1"/>
          </p:cNvSpPr>
          <p:nvPr>
            <p:ph type="title"/>
          </p:nvPr>
        </p:nvSpPr>
        <p:spPr>
          <a:xfrm>
            <a:off x="2041491" y="496593"/>
            <a:ext cx="5334458" cy="139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0000">
                <a:ln w="28575" cap="flat" cmpd="sng">
                  <a:solidFill>
                    <a:schemeClr val="dk1"/>
                  </a:solidFill>
                  <a:prstDash val="solid"/>
                  <a:round/>
                  <a:headEnd type="none" w="sm" len="sm"/>
                  <a:tailEnd type="none" w="sm" len="sm"/>
                </a:ln>
                <a:solidFill>
                  <a:schemeClr val="accent6"/>
                </a:solidFill>
              </a:rPr>
              <a:t>CAN WE </a:t>
            </a:r>
            <a:r>
              <a:rPr lang="en"/>
              <a:t>NEGOTIATE</a:t>
            </a:r>
            <a:r>
              <a:rPr lang="en">
                <a:solidFill>
                  <a:schemeClr val="accent6"/>
                </a:solidFill>
              </a:rPr>
              <a:t>?</a:t>
            </a:r>
            <a:endParaRPr>
              <a:solidFill>
                <a:schemeClr val="accent6"/>
              </a:solidFill>
            </a:endParaRPr>
          </a:p>
        </p:txBody>
      </p:sp>
      <p:sp>
        <p:nvSpPr>
          <p:cNvPr id="829" name="Google Shape;829;p51"/>
          <p:cNvSpPr txBox="1">
            <a:spLocks noGrp="1"/>
          </p:cNvSpPr>
          <p:nvPr>
            <p:ph type="subTitle" idx="1"/>
          </p:nvPr>
        </p:nvSpPr>
        <p:spPr>
          <a:xfrm rot="579">
            <a:off x="1730083" y="2370385"/>
            <a:ext cx="6470258" cy="1959874"/>
          </a:xfrm>
          <a:prstGeom prst="rect">
            <a:avLst/>
          </a:prstGeom>
        </p:spPr>
        <p:txBody>
          <a:bodyPr spcFirstLastPara="1" wrap="square" lIns="91425" tIns="91425" rIns="91425" bIns="91425" anchor="t" anchorCtr="0">
            <a:noAutofit/>
          </a:bodyPr>
          <a:lstStyle/>
          <a:p>
            <a:pPr marL="0" indent="0" algn="l">
              <a:buSzPts val="2400"/>
            </a:pPr>
            <a:r>
              <a:rPr lang="en-US" sz="1200"/>
              <a:t>-It's unlikely that a public institution will negotiate beyond what their original offer was, but you never know. It’s possible to ask for an exception to their scholarship criteria (e.g. student had a 23 ACT and a 4.0 and scholarship requires a 24 ACT and a 3.5.)  </a:t>
            </a:r>
          </a:p>
          <a:p>
            <a:pPr marL="0" lvl="0" indent="0" algn="l">
              <a:buSzPts val="2400"/>
            </a:pPr>
            <a:endParaRPr lang="en-US" sz="1200"/>
          </a:p>
          <a:p>
            <a:pPr marL="0" indent="0" algn="l">
              <a:buSzPts val="2400"/>
            </a:pPr>
            <a:r>
              <a:rPr lang="en-US" sz="1200"/>
              <a:t>-Private institutions  may have more institutional financial aid to “play with;” they may be able to negotiate if you’ve received a better offer somewhere else.</a:t>
            </a:r>
          </a:p>
          <a:p>
            <a:pPr marL="0" lvl="0" indent="0" algn="l">
              <a:buSzPts val="2400"/>
            </a:pPr>
            <a:br>
              <a:rPr lang="en-US" sz="1200"/>
            </a:br>
            <a:r>
              <a:rPr lang="en-US" sz="1200"/>
              <a:t>-If the information you provided on your original financial aid application (either via the FAFSA or via the school’s own aid application process) has changed, you could request a review.</a:t>
            </a:r>
          </a:p>
          <a:p>
            <a:pPr marL="0" lvl="0" indent="0" algn="ctr"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FADE7AF3-0757-4C31-85D3-D79B7D771AC4}"/>
              </a:ext>
            </a:extLst>
          </p:cNvPr>
          <p:cNvCxnSpPr>
            <a:cxnSpLocks/>
          </p:cNvCxnSpPr>
          <p:nvPr/>
        </p:nvCxnSpPr>
        <p:spPr>
          <a:xfrm>
            <a:off x="4219417" y="2335155"/>
            <a:ext cx="1169703" cy="344829"/>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0E60EA3-5424-45CD-BC2D-44F190F4B82E}"/>
              </a:ext>
            </a:extLst>
          </p:cNvPr>
          <p:cNvCxnSpPr>
            <a:cxnSpLocks/>
          </p:cNvCxnSpPr>
          <p:nvPr/>
        </p:nvCxnSpPr>
        <p:spPr>
          <a:xfrm flipV="1">
            <a:off x="4181793" y="2708392"/>
            <a:ext cx="1207327" cy="461696"/>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45" name="Google Shape;845;p53"/>
          <p:cNvSpPr/>
          <p:nvPr/>
        </p:nvSpPr>
        <p:spPr>
          <a:xfrm>
            <a:off x="6656712" y="799644"/>
            <a:ext cx="2045100" cy="588300"/>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 sz="1200">
              <a:latin typeface="Courier Prime"/>
              <a:ea typeface="Courier Prime"/>
              <a:cs typeface="Courier Prime"/>
              <a:sym typeface="Courier Prime"/>
            </a:endParaRPr>
          </a:p>
        </p:txBody>
      </p:sp>
      <p:sp>
        <p:nvSpPr>
          <p:cNvPr id="846" name="Google Shape;846;p53"/>
          <p:cNvSpPr txBox="1">
            <a:spLocks noGrp="1"/>
          </p:cNvSpPr>
          <p:nvPr>
            <p:ph type="title"/>
          </p:nvPr>
        </p:nvSpPr>
        <p:spPr>
          <a:xfrm>
            <a:off x="74644" y="362261"/>
            <a:ext cx="7704000" cy="86457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LEARNING</a:t>
            </a:r>
            <a:r>
              <a:rPr lang="en">
                <a:solidFill>
                  <a:schemeClr val="accent6"/>
                </a:solidFill>
              </a:rPr>
              <a:t> ABOUT LOANS! </a:t>
            </a:r>
            <a:endParaRPr/>
          </a:p>
        </p:txBody>
      </p:sp>
      <p:sp>
        <p:nvSpPr>
          <p:cNvPr id="847" name="Google Shape;847;p53"/>
          <p:cNvSpPr/>
          <p:nvPr/>
        </p:nvSpPr>
        <p:spPr>
          <a:xfrm>
            <a:off x="5687789" y="3627494"/>
            <a:ext cx="2176051" cy="588300"/>
          </a:xfrm>
          <a:prstGeom prst="parallelogram">
            <a:avLst>
              <a:gd name="adj" fmla="val 25000"/>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sp>
        <p:nvSpPr>
          <p:cNvPr id="848" name="Google Shape;848;p53"/>
          <p:cNvSpPr/>
          <p:nvPr/>
        </p:nvSpPr>
        <p:spPr>
          <a:xfrm>
            <a:off x="6011134" y="2684877"/>
            <a:ext cx="2045100" cy="588300"/>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sp>
        <p:nvSpPr>
          <p:cNvPr id="849" name="Google Shape;849;p53"/>
          <p:cNvSpPr/>
          <p:nvPr/>
        </p:nvSpPr>
        <p:spPr>
          <a:xfrm>
            <a:off x="3029949" y="3072573"/>
            <a:ext cx="2121000" cy="842100"/>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4500">
              <a:latin typeface="Courier Prime"/>
              <a:ea typeface="Courier Prime"/>
              <a:cs typeface="Courier Prime"/>
              <a:sym typeface="Courier Prime"/>
            </a:endParaRPr>
          </a:p>
        </p:txBody>
      </p:sp>
      <p:sp>
        <p:nvSpPr>
          <p:cNvPr id="850" name="Google Shape;850;p53"/>
          <p:cNvSpPr/>
          <p:nvPr/>
        </p:nvSpPr>
        <p:spPr>
          <a:xfrm>
            <a:off x="3379826" y="1559205"/>
            <a:ext cx="2121000" cy="842100"/>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sp>
        <p:nvSpPr>
          <p:cNvPr id="851" name="Google Shape;851;p53"/>
          <p:cNvSpPr/>
          <p:nvPr/>
        </p:nvSpPr>
        <p:spPr>
          <a:xfrm>
            <a:off x="0" y="2164372"/>
            <a:ext cx="2769699" cy="1202227"/>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solidFill>
                  <a:schemeClr val="accent4"/>
                </a:solidFill>
                <a:latin typeface="Knewave"/>
                <a:ea typeface="Knewave"/>
                <a:cs typeface="Knewave"/>
                <a:sym typeface="Knewave"/>
              </a:rPr>
              <a:t>FEDERAL DIRECT STUDENT LOANS </a:t>
            </a:r>
          </a:p>
          <a:p>
            <a:pPr marL="0" lvl="0" indent="0" algn="ctr" rtl="0">
              <a:spcBef>
                <a:spcPts val="0"/>
              </a:spcBef>
              <a:spcAft>
                <a:spcPts val="0"/>
              </a:spcAft>
              <a:buNone/>
            </a:pPr>
            <a:r>
              <a:rPr lang="en-US" sz="1600">
                <a:solidFill>
                  <a:schemeClr val="accent4"/>
                </a:solidFill>
                <a:latin typeface="Knewave"/>
                <a:ea typeface="Knewave"/>
                <a:cs typeface="Knewave"/>
                <a:sym typeface="Knewave"/>
              </a:rPr>
              <a:t>Start with the FAFSA</a:t>
            </a:r>
            <a:endParaRPr sz="1600">
              <a:solidFill>
                <a:schemeClr val="accent4"/>
              </a:solidFill>
              <a:latin typeface="Knewave"/>
              <a:ea typeface="Knewave"/>
              <a:cs typeface="Knewave"/>
              <a:sym typeface="Knewave"/>
            </a:endParaRPr>
          </a:p>
        </p:txBody>
      </p:sp>
      <p:cxnSp>
        <p:nvCxnSpPr>
          <p:cNvPr id="852" name="Google Shape;852;p53"/>
          <p:cNvCxnSpPr>
            <a:cxnSpLocks/>
            <a:stCxn id="851" idx="2"/>
            <a:endCxn id="850" idx="5"/>
          </p:cNvCxnSpPr>
          <p:nvPr/>
        </p:nvCxnSpPr>
        <p:spPr>
          <a:xfrm flipV="1">
            <a:off x="2619421" y="1980255"/>
            <a:ext cx="865668" cy="785231"/>
          </a:xfrm>
          <a:prstGeom prst="curvedConnector3">
            <a:avLst>
              <a:gd name="adj1" fmla="val 50000"/>
            </a:avLst>
          </a:prstGeom>
          <a:noFill/>
          <a:ln w="28575" cap="rnd" cmpd="sng">
            <a:solidFill>
              <a:schemeClr val="accent3"/>
            </a:solidFill>
            <a:prstDash val="solid"/>
            <a:round/>
            <a:headEnd type="none" w="med" len="med"/>
            <a:tailEnd type="triangle" w="med" len="med"/>
          </a:ln>
        </p:spPr>
      </p:cxnSp>
      <p:cxnSp>
        <p:nvCxnSpPr>
          <p:cNvPr id="853" name="Google Shape;853;p53"/>
          <p:cNvCxnSpPr>
            <a:cxnSpLocks/>
            <a:stCxn id="851" idx="2"/>
            <a:endCxn id="849" idx="5"/>
          </p:cNvCxnSpPr>
          <p:nvPr/>
        </p:nvCxnSpPr>
        <p:spPr>
          <a:xfrm>
            <a:off x="2619421" y="2765486"/>
            <a:ext cx="515791" cy="728137"/>
          </a:xfrm>
          <a:prstGeom prst="curvedConnector3">
            <a:avLst>
              <a:gd name="adj1" fmla="val 50000"/>
            </a:avLst>
          </a:prstGeom>
          <a:noFill/>
          <a:ln w="28575" cap="rnd" cmpd="sng">
            <a:solidFill>
              <a:schemeClr val="accent3"/>
            </a:solidFill>
            <a:prstDash val="solid"/>
            <a:round/>
            <a:headEnd type="none" w="med" len="med"/>
            <a:tailEnd type="triangle" w="med" len="med"/>
          </a:ln>
        </p:spPr>
      </p:cxnSp>
      <p:sp>
        <p:nvSpPr>
          <p:cNvPr id="858" name="Google Shape;858;p53"/>
          <p:cNvSpPr/>
          <p:nvPr/>
        </p:nvSpPr>
        <p:spPr>
          <a:xfrm>
            <a:off x="6377069" y="1742261"/>
            <a:ext cx="2045100" cy="588300"/>
          </a:xfrm>
          <a:prstGeom prst="parallelogram">
            <a:avLst>
              <a:gd name="adj" fmla="val 25000"/>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Courier Prime"/>
              <a:ea typeface="Courier Prime"/>
              <a:cs typeface="Courier Prime"/>
              <a:sym typeface="Courier Prime"/>
            </a:endParaRPr>
          </a:p>
        </p:txBody>
      </p:sp>
      <p:sp>
        <p:nvSpPr>
          <p:cNvPr id="30" name="Google Shape;848;p53">
            <a:extLst>
              <a:ext uri="{FF2B5EF4-FFF2-40B4-BE49-F238E27FC236}">
                <a16:creationId xmlns:a16="http://schemas.microsoft.com/office/drawing/2014/main" id="{9725E3F3-B010-48C7-8BB4-054D9B626870}"/>
              </a:ext>
            </a:extLst>
          </p:cNvPr>
          <p:cNvSpPr/>
          <p:nvPr/>
        </p:nvSpPr>
        <p:spPr>
          <a:xfrm>
            <a:off x="5527112" y="4403717"/>
            <a:ext cx="2045100" cy="588300"/>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sp>
        <p:nvSpPr>
          <p:cNvPr id="51" name="Google Shape;849;p53">
            <a:extLst>
              <a:ext uri="{FF2B5EF4-FFF2-40B4-BE49-F238E27FC236}">
                <a16:creationId xmlns:a16="http://schemas.microsoft.com/office/drawing/2014/main" id="{4192449B-5BC7-4E56-97A3-94FBEF606CD6}"/>
              </a:ext>
            </a:extLst>
          </p:cNvPr>
          <p:cNvSpPr/>
          <p:nvPr/>
        </p:nvSpPr>
        <p:spPr>
          <a:xfrm>
            <a:off x="908949" y="4155708"/>
            <a:ext cx="3531377" cy="842101"/>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bg1"/>
                </a:solidFill>
                <a:latin typeface="Courier Prime"/>
                <a:ea typeface="Courier Prime"/>
                <a:cs typeface="Courier Prime"/>
                <a:sym typeface="Courier Prime"/>
              </a:rPr>
              <a:t>The school receives the loan funds first to apply to charges. Excess refunded to student</a:t>
            </a:r>
            <a:endParaRPr sz="1200">
              <a:solidFill>
                <a:schemeClr val="bg1"/>
              </a:solidFill>
              <a:latin typeface="Courier Prime"/>
              <a:ea typeface="Courier Prime"/>
              <a:cs typeface="Courier Prime"/>
              <a:sym typeface="Courier Prime"/>
            </a:endParaRPr>
          </a:p>
        </p:txBody>
      </p:sp>
      <p:sp>
        <p:nvSpPr>
          <p:cNvPr id="21" name="Google Shape;805;p49">
            <a:extLst>
              <a:ext uri="{FF2B5EF4-FFF2-40B4-BE49-F238E27FC236}">
                <a16:creationId xmlns:a16="http://schemas.microsoft.com/office/drawing/2014/main" id="{94E56D1A-ECC7-48C3-85C8-943F9DDF8660}"/>
              </a:ext>
            </a:extLst>
          </p:cNvPr>
          <p:cNvSpPr txBox="1">
            <a:spLocks/>
          </p:cNvSpPr>
          <p:nvPr/>
        </p:nvSpPr>
        <p:spPr>
          <a:xfrm>
            <a:off x="3533230" y="1552234"/>
            <a:ext cx="1967596" cy="7410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a:solidFill>
                  <a:schemeClr val="bg1"/>
                </a:solidFill>
                <a:latin typeface="Courier Prime" panose="020B0604020202020204" charset="0"/>
              </a:rPr>
              <a:t>Subsidized: no interest while in school &amp; grace period</a:t>
            </a:r>
          </a:p>
        </p:txBody>
      </p:sp>
      <p:sp>
        <p:nvSpPr>
          <p:cNvPr id="23" name="Google Shape;805;p49">
            <a:extLst>
              <a:ext uri="{FF2B5EF4-FFF2-40B4-BE49-F238E27FC236}">
                <a16:creationId xmlns:a16="http://schemas.microsoft.com/office/drawing/2014/main" id="{AD72CCB2-E8C4-42F5-AAB6-B59136AD500D}"/>
              </a:ext>
            </a:extLst>
          </p:cNvPr>
          <p:cNvSpPr txBox="1">
            <a:spLocks/>
          </p:cNvSpPr>
          <p:nvPr/>
        </p:nvSpPr>
        <p:spPr>
          <a:xfrm>
            <a:off x="3211027" y="3101325"/>
            <a:ext cx="1839540" cy="7410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a:solidFill>
                  <a:schemeClr val="bg1"/>
                </a:solidFill>
                <a:latin typeface="Courier Prime" panose="020B0604020202020204" charset="0"/>
              </a:rPr>
              <a:t>Unsubsidized: interest accrues for the lifetime of loan</a:t>
            </a:r>
          </a:p>
        </p:txBody>
      </p:sp>
      <p:sp>
        <p:nvSpPr>
          <p:cNvPr id="34" name="Google Shape;805;p49">
            <a:extLst>
              <a:ext uri="{FF2B5EF4-FFF2-40B4-BE49-F238E27FC236}">
                <a16:creationId xmlns:a16="http://schemas.microsoft.com/office/drawing/2014/main" id="{EE1D625F-F4CE-4E01-971C-55204E0A951B}"/>
              </a:ext>
            </a:extLst>
          </p:cNvPr>
          <p:cNvSpPr txBox="1">
            <a:spLocks/>
          </p:cNvSpPr>
          <p:nvPr/>
        </p:nvSpPr>
        <p:spPr>
          <a:xfrm>
            <a:off x="6730251" y="716278"/>
            <a:ext cx="2045101" cy="7410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50">
                <a:latin typeface="Courier Prime"/>
              </a:rPr>
              <a:t>Repayment begins 6 mo. after graduation, leaving, dropping below </a:t>
            </a:r>
            <a:endParaRPr lang="en-US"/>
          </a:p>
          <a:p>
            <a:r>
              <a:rPr lang="en-US" sz="950">
                <a:latin typeface="Courier Prime"/>
              </a:rPr>
              <a:t>half-time</a:t>
            </a:r>
            <a:endParaRPr lang="en-US"/>
          </a:p>
        </p:txBody>
      </p:sp>
      <p:sp>
        <p:nvSpPr>
          <p:cNvPr id="35" name="Google Shape;805;p49">
            <a:extLst>
              <a:ext uri="{FF2B5EF4-FFF2-40B4-BE49-F238E27FC236}">
                <a16:creationId xmlns:a16="http://schemas.microsoft.com/office/drawing/2014/main" id="{7A3DE76C-2BC9-475D-8E2B-F9744522C297}"/>
              </a:ext>
            </a:extLst>
          </p:cNvPr>
          <p:cNvSpPr txBox="1">
            <a:spLocks/>
          </p:cNvSpPr>
          <p:nvPr/>
        </p:nvSpPr>
        <p:spPr>
          <a:xfrm>
            <a:off x="5584746" y="4386051"/>
            <a:ext cx="2045100" cy="7410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latin typeface="Courier Prime" panose="020B0604020202020204" charset="0"/>
              </a:rPr>
              <a:t>Many repayment options &amp; some loan forgiveness opportunities</a:t>
            </a:r>
          </a:p>
        </p:txBody>
      </p:sp>
      <p:sp>
        <p:nvSpPr>
          <p:cNvPr id="38" name="Google Shape;805;p49">
            <a:extLst>
              <a:ext uri="{FF2B5EF4-FFF2-40B4-BE49-F238E27FC236}">
                <a16:creationId xmlns:a16="http://schemas.microsoft.com/office/drawing/2014/main" id="{605C9A43-21A0-4EB7-912A-21757E5A1847}"/>
              </a:ext>
            </a:extLst>
          </p:cNvPr>
          <p:cNvSpPr txBox="1">
            <a:spLocks/>
          </p:cNvSpPr>
          <p:nvPr/>
        </p:nvSpPr>
        <p:spPr>
          <a:xfrm>
            <a:off x="6043740" y="2652600"/>
            <a:ext cx="2045101" cy="6528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latin typeface="Courier Prime" panose="020B0604020202020204" charset="0"/>
              </a:rPr>
              <a:t>First Time Borrowers:</a:t>
            </a:r>
          </a:p>
          <a:p>
            <a:r>
              <a:rPr lang="en-US" sz="1000">
                <a:latin typeface="Courier Prime" panose="020B0604020202020204" charset="0"/>
              </a:rPr>
              <a:t>Loan Entrance Counseling</a:t>
            </a:r>
          </a:p>
          <a:p>
            <a:r>
              <a:rPr lang="en-US" sz="1000">
                <a:latin typeface="Courier Prime" panose="020B0604020202020204" charset="0"/>
              </a:rPr>
              <a:t>Master Promissory Note </a:t>
            </a:r>
          </a:p>
        </p:txBody>
      </p:sp>
      <p:sp>
        <p:nvSpPr>
          <p:cNvPr id="39" name="Google Shape;805;p49">
            <a:extLst>
              <a:ext uri="{FF2B5EF4-FFF2-40B4-BE49-F238E27FC236}">
                <a16:creationId xmlns:a16="http://schemas.microsoft.com/office/drawing/2014/main" id="{C5B83DD3-9E62-4E92-9CFB-EFD38052488E}"/>
              </a:ext>
            </a:extLst>
          </p:cNvPr>
          <p:cNvSpPr txBox="1">
            <a:spLocks/>
          </p:cNvSpPr>
          <p:nvPr/>
        </p:nvSpPr>
        <p:spPr>
          <a:xfrm>
            <a:off x="5798094" y="3655631"/>
            <a:ext cx="2045101" cy="7410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latin typeface="Courier Prime" panose="020B0604020202020204" charset="0"/>
              </a:rPr>
              <a:t>Loan assigned to a loan servicer</a:t>
            </a:r>
          </a:p>
        </p:txBody>
      </p:sp>
      <p:sp>
        <p:nvSpPr>
          <p:cNvPr id="40" name="Google Shape;805;p49">
            <a:extLst>
              <a:ext uri="{FF2B5EF4-FFF2-40B4-BE49-F238E27FC236}">
                <a16:creationId xmlns:a16="http://schemas.microsoft.com/office/drawing/2014/main" id="{844E096F-0B8B-4A42-9A7A-8E9F16D8C0C5}"/>
              </a:ext>
            </a:extLst>
          </p:cNvPr>
          <p:cNvSpPr txBox="1">
            <a:spLocks/>
          </p:cNvSpPr>
          <p:nvPr/>
        </p:nvSpPr>
        <p:spPr>
          <a:xfrm>
            <a:off x="6450607" y="1795340"/>
            <a:ext cx="2045101" cy="7410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latin typeface="Courier Prime" panose="020B0604020202020204" charset="0"/>
              </a:rPr>
              <a:t>Interest Rate: 4.99%</a:t>
            </a:r>
          </a:p>
          <a:p>
            <a:r>
              <a:rPr lang="en-US" sz="1000">
                <a:latin typeface="Courier Prime" panose="020B0604020202020204" charset="0"/>
              </a:rPr>
              <a:t>Origination Fee: 1.057% </a:t>
            </a:r>
          </a:p>
        </p:txBody>
      </p:sp>
      <p:cxnSp>
        <p:nvCxnSpPr>
          <p:cNvPr id="48" name="Straight Arrow Connector 47">
            <a:extLst>
              <a:ext uri="{FF2B5EF4-FFF2-40B4-BE49-F238E27FC236}">
                <a16:creationId xmlns:a16="http://schemas.microsoft.com/office/drawing/2014/main" id="{C945EE3A-20A3-42F5-90E2-2CD8EF43360D}"/>
              </a:ext>
            </a:extLst>
          </p:cNvPr>
          <p:cNvCxnSpPr>
            <a:endCxn id="35" idx="1"/>
          </p:cNvCxnSpPr>
          <p:nvPr/>
        </p:nvCxnSpPr>
        <p:spPr>
          <a:xfrm>
            <a:off x="5389120" y="2679984"/>
            <a:ext cx="195626" cy="2076613"/>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75E4F11E-9489-415D-BD39-921EEC0EBC90}"/>
              </a:ext>
            </a:extLst>
          </p:cNvPr>
          <p:cNvCxnSpPr>
            <a:cxnSpLocks/>
            <a:endCxn id="847" idx="5"/>
          </p:cNvCxnSpPr>
          <p:nvPr/>
        </p:nvCxnSpPr>
        <p:spPr>
          <a:xfrm>
            <a:off x="5417564" y="2700757"/>
            <a:ext cx="343763" cy="1220887"/>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8762E07-53D7-47E1-8552-9665BA9985C9}"/>
              </a:ext>
            </a:extLst>
          </p:cNvPr>
          <p:cNvCxnSpPr>
            <a:cxnSpLocks/>
            <a:endCxn id="848" idx="5"/>
          </p:cNvCxnSpPr>
          <p:nvPr/>
        </p:nvCxnSpPr>
        <p:spPr>
          <a:xfrm>
            <a:off x="5403508" y="2714356"/>
            <a:ext cx="681164" cy="264671"/>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FFEA3A2-21DA-4398-9F05-6175FA413876}"/>
              </a:ext>
            </a:extLst>
          </p:cNvPr>
          <p:cNvCxnSpPr>
            <a:cxnSpLocks/>
          </p:cNvCxnSpPr>
          <p:nvPr/>
        </p:nvCxnSpPr>
        <p:spPr>
          <a:xfrm flipV="1">
            <a:off x="5389304" y="2080269"/>
            <a:ext cx="1082288" cy="627406"/>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920B4E9F-ECB8-4F32-974C-E0C1CADE8B53}"/>
              </a:ext>
            </a:extLst>
          </p:cNvPr>
          <p:cNvCxnSpPr>
            <a:cxnSpLocks/>
            <a:endCxn id="845" idx="5"/>
          </p:cNvCxnSpPr>
          <p:nvPr/>
        </p:nvCxnSpPr>
        <p:spPr>
          <a:xfrm flipV="1">
            <a:off x="5380470" y="1093794"/>
            <a:ext cx="1349780" cy="1590366"/>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338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11" name="Isosceles Triangle 10">
            <a:extLst>
              <a:ext uri="{FF2B5EF4-FFF2-40B4-BE49-F238E27FC236}">
                <a16:creationId xmlns:a16="http://schemas.microsoft.com/office/drawing/2014/main" id="{5F422578-0230-4348-BF3F-E688463F7EB5}"/>
              </a:ext>
            </a:extLst>
          </p:cNvPr>
          <p:cNvSpPr/>
          <p:nvPr/>
        </p:nvSpPr>
        <p:spPr>
          <a:xfrm rot="10800000">
            <a:off x="5273840" y="1085694"/>
            <a:ext cx="3275350" cy="3957403"/>
          </a:xfrm>
          <a:prstGeom prst="triangl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F319731-0A6B-457D-9076-DF23A250273C}"/>
              </a:ext>
            </a:extLst>
          </p:cNvPr>
          <p:cNvSpPr/>
          <p:nvPr/>
        </p:nvSpPr>
        <p:spPr>
          <a:xfrm>
            <a:off x="532151" y="794479"/>
            <a:ext cx="3934918" cy="4093835"/>
          </a:xfrm>
          <a:prstGeom prst="ellipse">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663BD83-07FE-4F1C-B634-751EA434AE53}"/>
              </a:ext>
            </a:extLst>
          </p:cNvPr>
          <p:cNvSpPr>
            <a:spLocks noGrp="1"/>
          </p:cNvSpPr>
          <p:nvPr>
            <p:ph type="title"/>
          </p:nvPr>
        </p:nvSpPr>
        <p:spPr>
          <a:xfrm>
            <a:off x="187849" y="150255"/>
            <a:ext cx="6892200" cy="564300"/>
          </a:xfrm>
        </p:spPr>
        <p:txBody>
          <a:bodyPr/>
          <a:lstStyle/>
          <a:p>
            <a:r>
              <a:rPr lang="en-US"/>
              <a:t>LOAN </a:t>
            </a:r>
            <a:r>
              <a:rPr lang="en-US">
                <a:solidFill>
                  <a:srgbClr val="FFFF00"/>
                </a:solidFill>
              </a:rPr>
              <a:t>LIMITS</a:t>
            </a:r>
          </a:p>
        </p:txBody>
      </p:sp>
      <p:pic>
        <p:nvPicPr>
          <p:cNvPr id="5" name="Picture 4">
            <a:extLst>
              <a:ext uri="{FF2B5EF4-FFF2-40B4-BE49-F238E27FC236}">
                <a16:creationId xmlns:a16="http://schemas.microsoft.com/office/drawing/2014/main" id="{596E4455-BE42-4863-979D-0C5FB0BCFEF0}"/>
              </a:ext>
            </a:extLst>
          </p:cNvPr>
          <p:cNvPicPr>
            <a:picLocks noChangeAspect="1"/>
          </p:cNvPicPr>
          <p:nvPr/>
        </p:nvPicPr>
        <p:blipFill>
          <a:blip r:embed="rId3"/>
          <a:stretch>
            <a:fillRect/>
          </a:stretch>
        </p:blipFill>
        <p:spPr>
          <a:xfrm>
            <a:off x="254214" y="1307605"/>
            <a:ext cx="4499448" cy="3041416"/>
          </a:xfrm>
          <a:prstGeom prst="rect">
            <a:avLst/>
          </a:prstGeom>
        </p:spPr>
      </p:pic>
      <p:pic>
        <p:nvPicPr>
          <p:cNvPr id="7" name="Picture 6">
            <a:extLst>
              <a:ext uri="{FF2B5EF4-FFF2-40B4-BE49-F238E27FC236}">
                <a16:creationId xmlns:a16="http://schemas.microsoft.com/office/drawing/2014/main" id="{8A7EAE0E-6867-4D72-B2D0-128158B4BDC0}"/>
              </a:ext>
            </a:extLst>
          </p:cNvPr>
          <p:cNvPicPr>
            <a:picLocks noChangeAspect="1"/>
          </p:cNvPicPr>
          <p:nvPr/>
        </p:nvPicPr>
        <p:blipFill>
          <a:blip r:embed="rId4"/>
          <a:stretch>
            <a:fillRect/>
          </a:stretch>
        </p:blipFill>
        <p:spPr>
          <a:xfrm>
            <a:off x="4935326" y="1738860"/>
            <a:ext cx="4133251" cy="2318946"/>
          </a:xfrm>
          <a:prstGeom prst="rect">
            <a:avLst/>
          </a:prstGeom>
        </p:spPr>
      </p:pic>
      <p:sp>
        <p:nvSpPr>
          <p:cNvPr id="9" name="Rectangle 8">
            <a:extLst>
              <a:ext uri="{FF2B5EF4-FFF2-40B4-BE49-F238E27FC236}">
                <a16:creationId xmlns:a16="http://schemas.microsoft.com/office/drawing/2014/main" id="{FA9B497B-25C5-4AB8-AFD7-4F1E1AABF06D}"/>
              </a:ext>
            </a:extLst>
          </p:cNvPr>
          <p:cNvSpPr/>
          <p:nvPr/>
        </p:nvSpPr>
        <p:spPr>
          <a:xfrm>
            <a:off x="133094" y="1169233"/>
            <a:ext cx="4741689" cy="3290341"/>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77FCD3-49BF-417E-8E1E-009EC817520A}"/>
              </a:ext>
            </a:extLst>
          </p:cNvPr>
          <p:cNvSpPr/>
          <p:nvPr/>
        </p:nvSpPr>
        <p:spPr>
          <a:xfrm>
            <a:off x="4935326" y="1738860"/>
            <a:ext cx="4144924" cy="2318946"/>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859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cxnSp>
        <p:nvCxnSpPr>
          <p:cNvPr id="36" name="Google Shape;903;p56">
            <a:extLst>
              <a:ext uri="{FF2B5EF4-FFF2-40B4-BE49-F238E27FC236}">
                <a16:creationId xmlns:a16="http://schemas.microsoft.com/office/drawing/2014/main" id="{DA149B4D-DB59-44B8-ACAD-5F84D38EEA17}"/>
              </a:ext>
            </a:extLst>
          </p:cNvPr>
          <p:cNvCxnSpPr>
            <a:cxnSpLocks/>
          </p:cNvCxnSpPr>
          <p:nvPr/>
        </p:nvCxnSpPr>
        <p:spPr>
          <a:xfrm flipV="1">
            <a:off x="4272764" y="1717243"/>
            <a:ext cx="726949" cy="161"/>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35" name="Google Shape;903;p56">
            <a:extLst>
              <a:ext uri="{FF2B5EF4-FFF2-40B4-BE49-F238E27FC236}">
                <a16:creationId xmlns:a16="http://schemas.microsoft.com/office/drawing/2014/main" id="{FCC55BB8-AFA6-4998-A164-631957E430E6}"/>
              </a:ext>
            </a:extLst>
          </p:cNvPr>
          <p:cNvCxnSpPr>
            <a:cxnSpLocks/>
          </p:cNvCxnSpPr>
          <p:nvPr/>
        </p:nvCxnSpPr>
        <p:spPr>
          <a:xfrm flipV="1">
            <a:off x="4272765" y="2763135"/>
            <a:ext cx="726949" cy="161"/>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890" name="Google Shape;890;p56"/>
          <p:cNvCxnSpPr>
            <a:stCxn id="891" idx="6"/>
            <a:endCxn id="892" idx="5"/>
          </p:cNvCxnSpPr>
          <p:nvPr/>
        </p:nvCxnSpPr>
        <p:spPr>
          <a:xfrm>
            <a:off x="1616990" y="1722657"/>
            <a:ext cx="726900" cy="5100"/>
          </a:xfrm>
          <a:prstGeom prst="curvedConnector3">
            <a:avLst>
              <a:gd name="adj1" fmla="val 43720"/>
            </a:avLst>
          </a:prstGeom>
          <a:noFill/>
          <a:ln w="28575" cap="rnd" cmpd="sng">
            <a:solidFill>
              <a:schemeClr val="accent5"/>
            </a:solidFill>
            <a:prstDash val="solid"/>
            <a:round/>
            <a:headEnd type="none" w="med" len="med"/>
            <a:tailEnd type="none" w="med" len="med"/>
          </a:ln>
        </p:spPr>
      </p:cxnSp>
      <p:cxnSp>
        <p:nvCxnSpPr>
          <p:cNvPr id="893" name="Google Shape;893;p56"/>
          <p:cNvCxnSpPr>
            <a:stCxn id="894" idx="6"/>
            <a:endCxn id="895" idx="5"/>
          </p:cNvCxnSpPr>
          <p:nvPr/>
        </p:nvCxnSpPr>
        <p:spPr>
          <a:xfrm>
            <a:off x="1422615" y="2784857"/>
            <a:ext cx="727800" cy="600"/>
          </a:xfrm>
          <a:prstGeom prst="curvedConnector3">
            <a:avLst>
              <a:gd name="adj1" fmla="val 43716"/>
            </a:avLst>
          </a:prstGeom>
          <a:noFill/>
          <a:ln w="28575" cap="rnd" cmpd="sng">
            <a:solidFill>
              <a:schemeClr val="accent5"/>
            </a:solidFill>
            <a:prstDash val="solid"/>
            <a:round/>
            <a:headEnd type="none" w="med" len="med"/>
            <a:tailEnd type="none" w="med" len="med"/>
          </a:ln>
        </p:spPr>
      </p:cxnSp>
      <p:cxnSp>
        <p:nvCxnSpPr>
          <p:cNvPr id="896" name="Google Shape;896;p56"/>
          <p:cNvCxnSpPr>
            <a:stCxn id="897" idx="6"/>
            <a:endCxn id="898" idx="5"/>
          </p:cNvCxnSpPr>
          <p:nvPr/>
        </p:nvCxnSpPr>
        <p:spPr>
          <a:xfrm>
            <a:off x="1259965" y="3847057"/>
            <a:ext cx="644400" cy="600"/>
          </a:xfrm>
          <a:prstGeom prst="curvedConnector3">
            <a:avLst>
              <a:gd name="adj1" fmla="val 42920"/>
            </a:avLst>
          </a:prstGeom>
          <a:noFill/>
          <a:ln w="28575" cap="rnd" cmpd="sng">
            <a:solidFill>
              <a:schemeClr val="accent5"/>
            </a:solidFill>
            <a:prstDash val="solid"/>
            <a:round/>
            <a:headEnd type="none" w="med" len="med"/>
            <a:tailEnd type="none" w="med" len="med"/>
          </a:ln>
        </p:spPr>
      </p:cxnSp>
      <p:cxnSp>
        <p:nvCxnSpPr>
          <p:cNvPr id="903" name="Google Shape;903;p56"/>
          <p:cNvCxnSpPr>
            <a:cxnSpLocks/>
            <a:stCxn id="898" idx="2"/>
            <a:endCxn id="904" idx="1"/>
          </p:cNvCxnSpPr>
          <p:nvPr/>
        </p:nvCxnSpPr>
        <p:spPr>
          <a:xfrm flipV="1">
            <a:off x="4299065" y="3847060"/>
            <a:ext cx="726949" cy="161"/>
          </a:xfrm>
          <a:prstGeom prst="curvedConnector3">
            <a:avLst>
              <a:gd name="adj1" fmla="val 50000"/>
            </a:avLst>
          </a:prstGeom>
          <a:noFill/>
          <a:ln w="28575" cap="rnd" cmpd="sng">
            <a:solidFill>
              <a:schemeClr val="accent5"/>
            </a:solidFill>
            <a:prstDash val="solid"/>
            <a:round/>
            <a:headEnd type="none" w="med" len="med"/>
            <a:tailEnd type="none" w="med" len="med"/>
          </a:ln>
        </p:spPr>
      </p:cxnSp>
      <p:sp>
        <p:nvSpPr>
          <p:cNvPr id="898" name="Google Shape;898;p56"/>
          <p:cNvSpPr/>
          <p:nvPr/>
        </p:nvSpPr>
        <p:spPr>
          <a:xfrm rot="400">
            <a:off x="1813115" y="3481682"/>
            <a:ext cx="2577300" cy="7308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895" name="Google Shape;895;p56"/>
          <p:cNvSpPr/>
          <p:nvPr/>
        </p:nvSpPr>
        <p:spPr>
          <a:xfrm rot="400">
            <a:off x="2058949" y="2419457"/>
            <a:ext cx="2577300" cy="7308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892" name="Google Shape;892;p56"/>
          <p:cNvSpPr/>
          <p:nvPr/>
        </p:nvSpPr>
        <p:spPr>
          <a:xfrm rot="400">
            <a:off x="2252587" y="1362432"/>
            <a:ext cx="2577300" cy="7308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905" name="Google Shape;905;p56"/>
          <p:cNvSpPr txBox="1">
            <a:spLocks noGrp="1"/>
          </p:cNvSpPr>
          <p:nvPr>
            <p:ph type="subTitle" idx="1"/>
          </p:nvPr>
        </p:nvSpPr>
        <p:spPr>
          <a:xfrm>
            <a:off x="2446240" y="1351757"/>
            <a:ext cx="2190000" cy="7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0">
                <a:solidFill>
                  <a:schemeClr val="accent4"/>
                </a:solidFill>
                <a:latin typeface="Knewave"/>
                <a:ea typeface="Knewave"/>
                <a:cs typeface="Knewave"/>
                <a:sym typeface="Knewave"/>
              </a:rPr>
              <a:t>ENTRANCE COUNSELING</a:t>
            </a:r>
            <a:endParaRPr b="0">
              <a:solidFill>
                <a:schemeClr val="accent4"/>
              </a:solidFill>
              <a:latin typeface="Knewave"/>
              <a:ea typeface="Knewave"/>
              <a:cs typeface="Knewave"/>
              <a:sym typeface="Knewave"/>
            </a:endParaRPr>
          </a:p>
        </p:txBody>
      </p:sp>
      <p:sp>
        <p:nvSpPr>
          <p:cNvPr id="900" name="Google Shape;900;p56"/>
          <p:cNvSpPr txBox="1">
            <a:spLocks noGrp="1"/>
          </p:cNvSpPr>
          <p:nvPr>
            <p:ph type="subTitle" idx="2"/>
          </p:nvPr>
        </p:nvSpPr>
        <p:spPr>
          <a:xfrm>
            <a:off x="5026014" y="1047346"/>
            <a:ext cx="3957051" cy="1230163"/>
          </a:xfrm>
          <a:prstGeom prst="rect">
            <a:avLst/>
          </a:prstGeom>
        </p:spPr>
        <p:txBody>
          <a:bodyPr spcFirstLastPara="1" wrap="square" lIns="91425" tIns="91425" rIns="91425" bIns="91425" anchor="ctr" anchorCtr="0">
            <a:noAutofit/>
          </a:bodyPr>
          <a:lstStyle/>
          <a:p>
            <a:pPr marL="0" indent="0">
              <a:buSzPts val="1600"/>
            </a:pPr>
            <a:r>
              <a:rPr lang="en-US" sz="1200">
                <a:ea typeface="Century Gothic"/>
                <a:cs typeface="Century Gothic"/>
                <a:sym typeface="Century Gothic"/>
              </a:rPr>
              <a:t>First-time student loan borrowers complete at </a:t>
            </a:r>
            <a:r>
              <a:rPr lang="en-US" sz="1200" u="sng">
                <a:ea typeface="Century Gothic"/>
                <a:cs typeface="Century Gothic"/>
                <a:sym typeface="Century Gothic"/>
                <a:hlinkClick r:id="rId3"/>
              </a:rPr>
              <a:t>studentaid.gov</a:t>
            </a:r>
            <a:r>
              <a:rPr lang="en-US" sz="1200" u="sng">
                <a:ea typeface="Century Gothic"/>
                <a:cs typeface="Century Gothic"/>
                <a:sym typeface="Century Gothic"/>
              </a:rPr>
              <a:t>.</a:t>
            </a:r>
            <a:r>
              <a:rPr lang="en-US" sz="1200">
                <a:ea typeface="Century Gothic"/>
                <a:cs typeface="Century Gothic"/>
                <a:sym typeface="Century Gothic"/>
              </a:rPr>
              <a:t>  GOAL: understand details of the loans they are borrowing and understand repayment graduating, or leaving school.</a:t>
            </a:r>
            <a:endParaRPr lang="en-US" sz="1200">
              <a:latin typeface="Courier Prime" panose="020B0604020202020204" charset="0"/>
              <a:ea typeface="Century Gothic"/>
              <a:cs typeface="Century Gothic"/>
              <a:sym typeface="Century Gothic"/>
            </a:endParaRPr>
          </a:p>
        </p:txBody>
      </p:sp>
      <p:sp>
        <p:nvSpPr>
          <p:cNvPr id="906" name="Google Shape;906;p56"/>
          <p:cNvSpPr txBox="1">
            <a:spLocks noGrp="1"/>
          </p:cNvSpPr>
          <p:nvPr>
            <p:ph type="title"/>
          </p:nvPr>
        </p:nvSpPr>
        <p:spPr>
          <a:xfrm>
            <a:off x="178675" y="117518"/>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LEARNING</a:t>
            </a:r>
            <a:r>
              <a:rPr lang="en">
                <a:solidFill>
                  <a:schemeClr val="accent6"/>
                </a:solidFill>
              </a:rPr>
              <a:t> ABOUT LOANS! </a:t>
            </a:r>
            <a:endParaRPr>
              <a:solidFill>
                <a:schemeClr val="accent6"/>
              </a:solidFill>
            </a:endParaRPr>
          </a:p>
        </p:txBody>
      </p:sp>
      <p:sp>
        <p:nvSpPr>
          <p:cNvPr id="902" name="Google Shape;902;p56"/>
          <p:cNvSpPr txBox="1">
            <a:spLocks noGrp="1"/>
          </p:cNvSpPr>
          <p:nvPr>
            <p:ph type="subTitle" idx="3"/>
          </p:nvPr>
        </p:nvSpPr>
        <p:spPr>
          <a:xfrm>
            <a:off x="5026013" y="2474398"/>
            <a:ext cx="3957051" cy="7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a:t>Students electronically sign a Master Promissory Note (MPN) at </a:t>
            </a:r>
            <a:r>
              <a:rPr lang="en" sz="1200" u="sng"/>
              <a:t>studentaid.gov</a:t>
            </a:r>
            <a:r>
              <a:rPr lang="en" sz="1200"/>
              <a:t>. Good for 10 years, and multiple loans can be accepted without signing a new MPN.</a:t>
            </a:r>
            <a:endParaRPr sz="1200" b="1" u="sng"/>
          </a:p>
        </p:txBody>
      </p:sp>
      <p:sp>
        <p:nvSpPr>
          <p:cNvPr id="904" name="Google Shape;904;p56"/>
          <p:cNvSpPr txBox="1">
            <a:spLocks noGrp="1"/>
          </p:cNvSpPr>
          <p:nvPr>
            <p:ph type="subTitle" idx="4"/>
          </p:nvPr>
        </p:nvSpPr>
        <p:spPr>
          <a:xfrm>
            <a:off x="5026014" y="3466060"/>
            <a:ext cx="3898530" cy="762000"/>
          </a:xfrm>
          <a:prstGeom prst="rect">
            <a:avLst/>
          </a:prstGeom>
        </p:spPr>
        <p:txBody>
          <a:bodyPr spcFirstLastPara="1" wrap="square" lIns="91425" tIns="91425" rIns="91425" bIns="91425" anchor="ctr" anchorCtr="0">
            <a:noAutofit/>
          </a:bodyPr>
          <a:lstStyle/>
          <a:p>
            <a:pPr marL="0" indent="0"/>
            <a:r>
              <a:rPr lang="en" sz="1200"/>
              <a:t>Completed at </a:t>
            </a:r>
            <a:r>
              <a:rPr lang="en" sz="1200">
                <a:hlinkClick r:id="rId3"/>
              </a:rPr>
              <a:t>studentaid.gov</a:t>
            </a:r>
            <a:r>
              <a:rPr lang="en" sz="1200"/>
              <a:t> when a student graduates, leaves, or drops below half-time.</a:t>
            </a:r>
            <a:endParaRPr sz="1200"/>
          </a:p>
        </p:txBody>
      </p:sp>
      <p:sp>
        <p:nvSpPr>
          <p:cNvPr id="891" name="Google Shape;891;p56"/>
          <p:cNvSpPr/>
          <p:nvPr/>
        </p:nvSpPr>
        <p:spPr>
          <a:xfrm>
            <a:off x="674690" y="1251507"/>
            <a:ext cx="942300" cy="9423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317665" y="3375907"/>
            <a:ext cx="942300" cy="9423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6"/>
          <p:cNvSpPr txBox="1">
            <a:spLocks noGrp="1"/>
          </p:cNvSpPr>
          <p:nvPr>
            <p:ph type="subTitle" idx="5"/>
          </p:nvPr>
        </p:nvSpPr>
        <p:spPr>
          <a:xfrm>
            <a:off x="2136176" y="2419129"/>
            <a:ext cx="2435824" cy="7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accent4"/>
                </a:solidFill>
              </a:rPr>
              <a:t>MASTER PROMISSORY NOTE - MPN</a:t>
            </a:r>
            <a:endParaRPr sz="1800">
              <a:solidFill>
                <a:schemeClr val="accent4"/>
              </a:solidFill>
            </a:endParaRPr>
          </a:p>
        </p:txBody>
      </p:sp>
      <p:sp>
        <p:nvSpPr>
          <p:cNvPr id="912" name="Google Shape;912;p56"/>
          <p:cNvSpPr txBox="1">
            <a:spLocks noGrp="1"/>
          </p:cNvSpPr>
          <p:nvPr>
            <p:ph type="subTitle" idx="6"/>
          </p:nvPr>
        </p:nvSpPr>
        <p:spPr>
          <a:xfrm>
            <a:off x="2006765" y="3476282"/>
            <a:ext cx="2190000" cy="7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0">
                <a:solidFill>
                  <a:schemeClr val="accent4"/>
                </a:solidFill>
                <a:latin typeface="Knewave"/>
                <a:ea typeface="Knewave"/>
                <a:cs typeface="Knewave"/>
                <a:sym typeface="Knewave"/>
              </a:rPr>
              <a:t>EXIT COUNSELING</a:t>
            </a:r>
            <a:endParaRPr b="0">
              <a:solidFill>
                <a:schemeClr val="accent4"/>
              </a:solidFill>
              <a:latin typeface="Knewave"/>
              <a:ea typeface="Knewave"/>
              <a:cs typeface="Knewave"/>
              <a:sym typeface="Knewave"/>
            </a:endParaRPr>
          </a:p>
        </p:txBody>
      </p:sp>
      <p:sp>
        <p:nvSpPr>
          <p:cNvPr id="894" name="Google Shape;894;p56"/>
          <p:cNvSpPr/>
          <p:nvPr/>
        </p:nvSpPr>
        <p:spPr>
          <a:xfrm>
            <a:off x="480315" y="2313707"/>
            <a:ext cx="942300" cy="9423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0900;p97">
            <a:extLst>
              <a:ext uri="{FF2B5EF4-FFF2-40B4-BE49-F238E27FC236}">
                <a16:creationId xmlns:a16="http://schemas.microsoft.com/office/drawing/2014/main" id="{43BF6CD8-E493-4F2E-8008-2C203441FE8E}"/>
              </a:ext>
            </a:extLst>
          </p:cNvPr>
          <p:cNvGrpSpPr/>
          <p:nvPr/>
        </p:nvGrpSpPr>
        <p:grpSpPr>
          <a:xfrm>
            <a:off x="874986" y="1474527"/>
            <a:ext cx="572221" cy="464004"/>
            <a:chOff x="1049375" y="2318350"/>
            <a:chExt cx="298525" cy="295400"/>
          </a:xfrm>
          <a:solidFill>
            <a:srgbClr val="FFFF00"/>
          </a:solidFill>
        </p:grpSpPr>
        <p:sp>
          <p:nvSpPr>
            <p:cNvPr id="39" name="Google Shape;10901;p97">
              <a:extLst>
                <a:ext uri="{FF2B5EF4-FFF2-40B4-BE49-F238E27FC236}">
                  <a16:creationId xmlns:a16="http://schemas.microsoft.com/office/drawing/2014/main" id="{966B9331-9F9A-4959-A79D-EB51D833D97C}"/>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902;p97">
              <a:extLst>
                <a:ext uri="{FF2B5EF4-FFF2-40B4-BE49-F238E27FC236}">
                  <a16:creationId xmlns:a16="http://schemas.microsoft.com/office/drawing/2014/main" id="{6A86FA9C-4C8A-4387-8A88-25E24465ADCD}"/>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903;p97">
              <a:extLst>
                <a:ext uri="{FF2B5EF4-FFF2-40B4-BE49-F238E27FC236}">
                  <a16:creationId xmlns:a16="http://schemas.microsoft.com/office/drawing/2014/main" id="{6CAFCF0E-137E-4BC0-9F85-EB1DF2FAD591}"/>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904;p97">
              <a:extLst>
                <a:ext uri="{FF2B5EF4-FFF2-40B4-BE49-F238E27FC236}">
                  <a16:creationId xmlns:a16="http://schemas.microsoft.com/office/drawing/2014/main" id="{586C0AAA-E1C0-4F71-9628-BA8B4270DD55}"/>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grpSp>
      <p:grpSp>
        <p:nvGrpSpPr>
          <p:cNvPr id="43" name="Google Shape;10777;p97">
            <a:extLst>
              <a:ext uri="{FF2B5EF4-FFF2-40B4-BE49-F238E27FC236}">
                <a16:creationId xmlns:a16="http://schemas.microsoft.com/office/drawing/2014/main" id="{A94613A7-AD4E-4AE5-A2A7-4091DFC82198}"/>
              </a:ext>
            </a:extLst>
          </p:cNvPr>
          <p:cNvGrpSpPr/>
          <p:nvPr/>
        </p:nvGrpSpPr>
        <p:grpSpPr>
          <a:xfrm>
            <a:off x="663907" y="2474398"/>
            <a:ext cx="543101" cy="487058"/>
            <a:chOff x="-60620800" y="2304600"/>
            <a:chExt cx="319000" cy="318600"/>
          </a:xfrm>
          <a:solidFill>
            <a:srgbClr val="FFFF00"/>
          </a:solidFill>
        </p:grpSpPr>
        <p:sp>
          <p:nvSpPr>
            <p:cNvPr id="44" name="Google Shape;10778;p97">
              <a:extLst>
                <a:ext uri="{FF2B5EF4-FFF2-40B4-BE49-F238E27FC236}">
                  <a16:creationId xmlns:a16="http://schemas.microsoft.com/office/drawing/2014/main" id="{0ACE0616-DAF6-45EC-880D-F8B227AEF566}"/>
                </a:ext>
              </a:extLst>
            </p:cNvPr>
            <p:cNvSpPr/>
            <p:nvPr/>
          </p:nvSpPr>
          <p:spPr>
            <a:xfrm>
              <a:off x="-60620800" y="2304600"/>
              <a:ext cx="319000" cy="318600"/>
            </a:xfrm>
            <a:custGeom>
              <a:avLst/>
              <a:gdLst/>
              <a:ahLst/>
              <a:cxnLst/>
              <a:rect l="l" t="t" r="r" b="b"/>
              <a:pathLst>
                <a:path w="12760" h="12744" extrusionOk="0">
                  <a:moveTo>
                    <a:pt x="10939" y="845"/>
                  </a:moveTo>
                  <a:cubicBezTo>
                    <a:pt x="10969" y="845"/>
                    <a:pt x="11001" y="853"/>
                    <a:pt x="11027" y="866"/>
                  </a:cubicBezTo>
                  <a:lnTo>
                    <a:pt x="11752" y="1276"/>
                  </a:lnTo>
                  <a:cubicBezTo>
                    <a:pt x="11783" y="1339"/>
                    <a:pt x="11815" y="1433"/>
                    <a:pt x="11783" y="1465"/>
                  </a:cubicBezTo>
                  <a:lnTo>
                    <a:pt x="11437" y="2063"/>
                  </a:lnTo>
                  <a:lnTo>
                    <a:pt x="10491" y="1496"/>
                  </a:lnTo>
                  <a:lnTo>
                    <a:pt x="10838" y="898"/>
                  </a:lnTo>
                  <a:cubicBezTo>
                    <a:pt x="10856" y="861"/>
                    <a:pt x="10897" y="845"/>
                    <a:pt x="10939" y="845"/>
                  </a:cubicBezTo>
                  <a:close/>
                  <a:moveTo>
                    <a:pt x="10050" y="2252"/>
                  </a:moveTo>
                  <a:lnTo>
                    <a:pt x="10995" y="2819"/>
                  </a:lnTo>
                  <a:lnTo>
                    <a:pt x="8916" y="6379"/>
                  </a:lnTo>
                  <a:lnTo>
                    <a:pt x="7971" y="5844"/>
                  </a:lnTo>
                  <a:lnTo>
                    <a:pt x="10050" y="2252"/>
                  </a:lnTo>
                  <a:close/>
                  <a:moveTo>
                    <a:pt x="7813" y="6663"/>
                  </a:moveTo>
                  <a:lnTo>
                    <a:pt x="8318" y="6978"/>
                  </a:lnTo>
                  <a:lnTo>
                    <a:pt x="7782" y="7324"/>
                  </a:lnTo>
                  <a:lnTo>
                    <a:pt x="7813" y="6663"/>
                  </a:lnTo>
                  <a:close/>
                  <a:moveTo>
                    <a:pt x="11342" y="5245"/>
                  </a:moveTo>
                  <a:cubicBezTo>
                    <a:pt x="11594" y="5245"/>
                    <a:pt x="11752" y="5434"/>
                    <a:pt x="11752" y="5686"/>
                  </a:cubicBezTo>
                  <a:lnTo>
                    <a:pt x="11752" y="11483"/>
                  </a:lnTo>
                  <a:cubicBezTo>
                    <a:pt x="11752" y="11704"/>
                    <a:pt x="11531" y="11893"/>
                    <a:pt x="11342" y="11893"/>
                  </a:cubicBezTo>
                  <a:lnTo>
                    <a:pt x="1197" y="11893"/>
                  </a:lnTo>
                  <a:cubicBezTo>
                    <a:pt x="945" y="11893"/>
                    <a:pt x="788" y="11704"/>
                    <a:pt x="788" y="11483"/>
                  </a:cubicBezTo>
                  <a:lnTo>
                    <a:pt x="788" y="5686"/>
                  </a:lnTo>
                  <a:cubicBezTo>
                    <a:pt x="788" y="5434"/>
                    <a:pt x="977" y="5245"/>
                    <a:pt x="1197" y="5245"/>
                  </a:cubicBezTo>
                  <a:lnTo>
                    <a:pt x="7372" y="5245"/>
                  </a:lnTo>
                  <a:lnTo>
                    <a:pt x="7057" y="5749"/>
                  </a:lnTo>
                  <a:cubicBezTo>
                    <a:pt x="7026" y="5812"/>
                    <a:pt x="7026" y="5875"/>
                    <a:pt x="7026" y="5970"/>
                  </a:cubicBezTo>
                  <a:lnTo>
                    <a:pt x="6900" y="7734"/>
                  </a:lnTo>
                  <a:lnTo>
                    <a:pt x="5545" y="7734"/>
                  </a:lnTo>
                  <a:cubicBezTo>
                    <a:pt x="5325" y="7734"/>
                    <a:pt x="5167" y="7923"/>
                    <a:pt x="5167" y="8175"/>
                  </a:cubicBezTo>
                  <a:cubicBezTo>
                    <a:pt x="5167" y="8396"/>
                    <a:pt x="5356" y="8585"/>
                    <a:pt x="5545" y="8585"/>
                  </a:cubicBezTo>
                  <a:lnTo>
                    <a:pt x="10523" y="8585"/>
                  </a:lnTo>
                  <a:cubicBezTo>
                    <a:pt x="10743" y="8585"/>
                    <a:pt x="10964" y="8396"/>
                    <a:pt x="10964" y="8175"/>
                  </a:cubicBezTo>
                  <a:cubicBezTo>
                    <a:pt x="10964" y="7923"/>
                    <a:pt x="10743" y="7734"/>
                    <a:pt x="10523" y="7734"/>
                  </a:cubicBezTo>
                  <a:lnTo>
                    <a:pt x="8633" y="7734"/>
                  </a:lnTo>
                  <a:lnTo>
                    <a:pt x="9294" y="7293"/>
                  </a:lnTo>
                  <a:cubicBezTo>
                    <a:pt x="9326" y="7261"/>
                    <a:pt x="9420" y="7230"/>
                    <a:pt x="9420" y="7135"/>
                  </a:cubicBezTo>
                  <a:lnTo>
                    <a:pt x="10523" y="5245"/>
                  </a:lnTo>
                  <a:close/>
                  <a:moveTo>
                    <a:pt x="10933" y="0"/>
                  </a:moveTo>
                  <a:cubicBezTo>
                    <a:pt x="10599" y="0"/>
                    <a:pt x="10280" y="175"/>
                    <a:pt x="10113" y="488"/>
                  </a:cubicBezTo>
                  <a:lnTo>
                    <a:pt x="9578" y="1433"/>
                  </a:lnTo>
                  <a:lnTo>
                    <a:pt x="7877" y="4395"/>
                  </a:lnTo>
                  <a:lnTo>
                    <a:pt x="1229" y="4395"/>
                  </a:lnTo>
                  <a:cubicBezTo>
                    <a:pt x="567" y="4395"/>
                    <a:pt x="0" y="4930"/>
                    <a:pt x="0" y="5592"/>
                  </a:cubicBezTo>
                  <a:lnTo>
                    <a:pt x="0" y="11483"/>
                  </a:lnTo>
                  <a:cubicBezTo>
                    <a:pt x="0" y="12145"/>
                    <a:pt x="567" y="12743"/>
                    <a:pt x="1229" y="12743"/>
                  </a:cubicBezTo>
                  <a:lnTo>
                    <a:pt x="11374" y="12743"/>
                  </a:lnTo>
                  <a:cubicBezTo>
                    <a:pt x="12067" y="12743"/>
                    <a:pt x="12602" y="12176"/>
                    <a:pt x="12602" y="11483"/>
                  </a:cubicBezTo>
                  <a:lnTo>
                    <a:pt x="12602" y="5686"/>
                  </a:lnTo>
                  <a:cubicBezTo>
                    <a:pt x="12602" y="5025"/>
                    <a:pt x="12067" y="4458"/>
                    <a:pt x="11374" y="4458"/>
                  </a:cubicBezTo>
                  <a:lnTo>
                    <a:pt x="11027" y="4458"/>
                  </a:lnTo>
                  <a:lnTo>
                    <a:pt x="12508" y="1937"/>
                  </a:lnTo>
                  <a:cubicBezTo>
                    <a:pt x="12760" y="1433"/>
                    <a:pt x="12602" y="835"/>
                    <a:pt x="12130" y="551"/>
                  </a:cubicBezTo>
                  <a:lnTo>
                    <a:pt x="11437" y="141"/>
                  </a:lnTo>
                  <a:cubicBezTo>
                    <a:pt x="11277" y="46"/>
                    <a:pt x="11103" y="0"/>
                    <a:pt x="10933"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779;p97">
              <a:extLst>
                <a:ext uri="{FF2B5EF4-FFF2-40B4-BE49-F238E27FC236}">
                  <a16:creationId xmlns:a16="http://schemas.microsoft.com/office/drawing/2014/main" id="{C6733E07-0267-4A0D-B966-A461F63805D2}"/>
                </a:ext>
              </a:extLst>
            </p:cNvPr>
            <p:cNvSpPr/>
            <p:nvPr/>
          </p:nvSpPr>
          <p:spPr>
            <a:xfrm>
              <a:off x="-60491625" y="2560150"/>
              <a:ext cx="144925" cy="20525"/>
            </a:xfrm>
            <a:custGeom>
              <a:avLst/>
              <a:gdLst/>
              <a:ahLst/>
              <a:cxnLst/>
              <a:rect l="l" t="t" r="r" b="b"/>
              <a:pathLst>
                <a:path w="5797" h="821" extrusionOk="0">
                  <a:moveTo>
                    <a:pt x="378" y="1"/>
                  </a:moveTo>
                  <a:cubicBezTo>
                    <a:pt x="158" y="1"/>
                    <a:pt x="0" y="190"/>
                    <a:pt x="0" y="411"/>
                  </a:cubicBezTo>
                  <a:cubicBezTo>
                    <a:pt x="0" y="663"/>
                    <a:pt x="189" y="820"/>
                    <a:pt x="378" y="820"/>
                  </a:cubicBezTo>
                  <a:lnTo>
                    <a:pt x="5356" y="820"/>
                  </a:lnTo>
                  <a:cubicBezTo>
                    <a:pt x="5576" y="820"/>
                    <a:pt x="5797" y="631"/>
                    <a:pt x="5797" y="411"/>
                  </a:cubicBezTo>
                  <a:cubicBezTo>
                    <a:pt x="5797" y="190"/>
                    <a:pt x="5576" y="1"/>
                    <a:pt x="5356"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80;p97">
              <a:extLst>
                <a:ext uri="{FF2B5EF4-FFF2-40B4-BE49-F238E27FC236}">
                  <a16:creationId xmlns:a16="http://schemas.microsoft.com/office/drawing/2014/main" id="{4119C2ED-1EA2-4D3A-849D-2CEF4BE2CC06}"/>
                </a:ext>
              </a:extLst>
            </p:cNvPr>
            <p:cNvSpPr/>
            <p:nvPr/>
          </p:nvSpPr>
          <p:spPr>
            <a:xfrm>
              <a:off x="-60573550" y="2445950"/>
              <a:ext cx="62250" cy="146525"/>
            </a:xfrm>
            <a:custGeom>
              <a:avLst/>
              <a:gdLst/>
              <a:ahLst/>
              <a:cxnLst/>
              <a:rect l="l" t="t" r="r" b="b"/>
              <a:pathLst>
                <a:path w="2490" h="5861" extrusionOk="0">
                  <a:moveTo>
                    <a:pt x="1229" y="1"/>
                  </a:moveTo>
                  <a:cubicBezTo>
                    <a:pt x="977" y="1"/>
                    <a:pt x="820" y="190"/>
                    <a:pt x="820" y="410"/>
                  </a:cubicBezTo>
                  <a:lnTo>
                    <a:pt x="820" y="694"/>
                  </a:lnTo>
                  <a:cubicBezTo>
                    <a:pt x="347" y="851"/>
                    <a:pt x="1" y="1324"/>
                    <a:pt x="1" y="1891"/>
                  </a:cubicBezTo>
                  <a:cubicBezTo>
                    <a:pt x="1" y="2553"/>
                    <a:pt x="568" y="2931"/>
                    <a:pt x="977" y="3246"/>
                  </a:cubicBezTo>
                  <a:cubicBezTo>
                    <a:pt x="1292" y="3498"/>
                    <a:pt x="1670" y="3718"/>
                    <a:pt x="1670" y="3970"/>
                  </a:cubicBezTo>
                  <a:cubicBezTo>
                    <a:pt x="1670" y="4191"/>
                    <a:pt x="1450" y="4348"/>
                    <a:pt x="1229" y="4348"/>
                  </a:cubicBezTo>
                  <a:cubicBezTo>
                    <a:pt x="977" y="4348"/>
                    <a:pt x="820" y="4159"/>
                    <a:pt x="820" y="3970"/>
                  </a:cubicBezTo>
                  <a:cubicBezTo>
                    <a:pt x="820" y="3718"/>
                    <a:pt x="631" y="3529"/>
                    <a:pt x="442" y="3529"/>
                  </a:cubicBezTo>
                  <a:cubicBezTo>
                    <a:pt x="190" y="3529"/>
                    <a:pt x="1" y="3718"/>
                    <a:pt x="1" y="3970"/>
                  </a:cubicBezTo>
                  <a:cubicBezTo>
                    <a:pt x="1" y="4506"/>
                    <a:pt x="347" y="4947"/>
                    <a:pt x="820" y="5136"/>
                  </a:cubicBezTo>
                  <a:lnTo>
                    <a:pt x="820" y="5420"/>
                  </a:lnTo>
                  <a:cubicBezTo>
                    <a:pt x="820" y="5672"/>
                    <a:pt x="1040" y="5861"/>
                    <a:pt x="1229" y="5861"/>
                  </a:cubicBezTo>
                  <a:cubicBezTo>
                    <a:pt x="1450" y="5861"/>
                    <a:pt x="1670" y="5672"/>
                    <a:pt x="1670" y="5420"/>
                  </a:cubicBezTo>
                  <a:lnTo>
                    <a:pt x="1670" y="5136"/>
                  </a:lnTo>
                  <a:cubicBezTo>
                    <a:pt x="2143" y="4979"/>
                    <a:pt x="2489" y="4506"/>
                    <a:pt x="2489" y="3970"/>
                  </a:cubicBezTo>
                  <a:cubicBezTo>
                    <a:pt x="2489" y="3309"/>
                    <a:pt x="1922" y="2899"/>
                    <a:pt x="1513" y="2584"/>
                  </a:cubicBezTo>
                  <a:cubicBezTo>
                    <a:pt x="1198" y="2364"/>
                    <a:pt x="820" y="2112"/>
                    <a:pt x="820" y="1891"/>
                  </a:cubicBezTo>
                  <a:cubicBezTo>
                    <a:pt x="788" y="1639"/>
                    <a:pt x="977" y="1450"/>
                    <a:pt x="1229" y="1450"/>
                  </a:cubicBezTo>
                  <a:cubicBezTo>
                    <a:pt x="1450" y="1450"/>
                    <a:pt x="1670" y="1639"/>
                    <a:pt x="1670" y="1891"/>
                  </a:cubicBezTo>
                  <a:cubicBezTo>
                    <a:pt x="1670" y="2112"/>
                    <a:pt x="1859" y="2269"/>
                    <a:pt x="2048" y="2269"/>
                  </a:cubicBezTo>
                  <a:cubicBezTo>
                    <a:pt x="2300" y="2269"/>
                    <a:pt x="2489" y="2080"/>
                    <a:pt x="2489" y="1891"/>
                  </a:cubicBezTo>
                  <a:cubicBezTo>
                    <a:pt x="2489" y="1324"/>
                    <a:pt x="2143" y="883"/>
                    <a:pt x="1670" y="694"/>
                  </a:cubicBezTo>
                  <a:lnTo>
                    <a:pt x="1670" y="410"/>
                  </a:lnTo>
                  <a:cubicBezTo>
                    <a:pt x="1670" y="190"/>
                    <a:pt x="1450" y="1"/>
                    <a:pt x="1229"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Graphic 12" descr="Exit with solid fill">
            <a:extLst>
              <a:ext uri="{FF2B5EF4-FFF2-40B4-BE49-F238E27FC236}">
                <a16:creationId xmlns:a16="http://schemas.microsoft.com/office/drawing/2014/main" id="{CE8A0259-6B40-45FD-87A4-C991999B24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011" y="3512704"/>
            <a:ext cx="696107" cy="696107"/>
          </a:xfrm>
          <a:prstGeom prst="rect">
            <a:avLst/>
          </a:prstGeom>
        </p:spPr>
      </p:pic>
    </p:spTree>
    <p:extLst>
      <p:ext uri="{BB962C8B-B14F-4D97-AF65-F5344CB8AC3E}">
        <p14:creationId xmlns:p14="http://schemas.microsoft.com/office/powerpoint/2010/main" val="1254289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FDFF7A8-145E-4893-8DA3-A7901AAFC39A}"/>
              </a:ext>
            </a:extLst>
          </p:cNvPr>
          <p:cNvCxnSpPr/>
          <p:nvPr/>
        </p:nvCxnSpPr>
        <p:spPr>
          <a:xfrm flipH="1">
            <a:off x="2588606" y="2659240"/>
            <a:ext cx="286268"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Google Shape;858;p53">
            <a:extLst>
              <a:ext uri="{FF2B5EF4-FFF2-40B4-BE49-F238E27FC236}">
                <a16:creationId xmlns:a16="http://schemas.microsoft.com/office/drawing/2014/main" id="{C5AF0EFF-997F-4957-BD76-C9D6E38AD2DC}"/>
              </a:ext>
            </a:extLst>
          </p:cNvPr>
          <p:cNvSpPr/>
          <p:nvPr/>
        </p:nvSpPr>
        <p:spPr>
          <a:xfrm>
            <a:off x="200497" y="3546601"/>
            <a:ext cx="2045100" cy="588300"/>
          </a:xfrm>
          <a:prstGeom prst="parallelogram">
            <a:avLst>
              <a:gd name="adj" fmla="val 25000"/>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Courier Prime"/>
              <a:ea typeface="Courier Prime"/>
              <a:cs typeface="Courier Prime"/>
              <a:sym typeface="Courier Prime"/>
            </a:endParaRPr>
          </a:p>
        </p:txBody>
      </p:sp>
      <p:sp>
        <p:nvSpPr>
          <p:cNvPr id="54" name="Google Shape;848;p53">
            <a:extLst>
              <a:ext uri="{FF2B5EF4-FFF2-40B4-BE49-F238E27FC236}">
                <a16:creationId xmlns:a16="http://schemas.microsoft.com/office/drawing/2014/main" id="{415D2C6C-88B3-4A10-AEDB-D51ACE9BF022}"/>
              </a:ext>
            </a:extLst>
          </p:cNvPr>
          <p:cNvSpPr/>
          <p:nvPr/>
        </p:nvSpPr>
        <p:spPr>
          <a:xfrm>
            <a:off x="588020" y="839830"/>
            <a:ext cx="2103973" cy="641647"/>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cxnSp>
        <p:nvCxnSpPr>
          <p:cNvPr id="52" name="Straight Connector 51">
            <a:extLst>
              <a:ext uri="{FF2B5EF4-FFF2-40B4-BE49-F238E27FC236}">
                <a16:creationId xmlns:a16="http://schemas.microsoft.com/office/drawing/2014/main" id="{60E60EA3-5424-45CD-BC2D-44F190F4B82E}"/>
              </a:ext>
            </a:extLst>
          </p:cNvPr>
          <p:cNvCxnSpPr>
            <a:cxnSpLocks/>
          </p:cNvCxnSpPr>
          <p:nvPr/>
        </p:nvCxnSpPr>
        <p:spPr>
          <a:xfrm flipV="1">
            <a:off x="4557276" y="2678858"/>
            <a:ext cx="846066" cy="122941"/>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45" name="Google Shape;845;p53"/>
          <p:cNvSpPr/>
          <p:nvPr/>
        </p:nvSpPr>
        <p:spPr>
          <a:xfrm>
            <a:off x="6656712" y="799644"/>
            <a:ext cx="2045100" cy="588300"/>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 sz="1200">
              <a:latin typeface="Courier Prime"/>
              <a:ea typeface="Courier Prime"/>
              <a:cs typeface="Courier Prime"/>
              <a:sym typeface="Courier Prime"/>
            </a:endParaRPr>
          </a:p>
        </p:txBody>
      </p:sp>
      <p:sp>
        <p:nvSpPr>
          <p:cNvPr id="846" name="Google Shape;846;p53"/>
          <p:cNvSpPr txBox="1">
            <a:spLocks noGrp="1"/>
          </p:cNvSpPr>
          <p:nvPr>
            <p:ph type="title"/>
          </p:nvPr>
        </p:nvSpPr>
        <p:spPr>
          <a:xfrm>
            <a:off x="-22224" y="-2981"/>
            <a:ext cx="8111065" cy="86457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LEARNING ABOUT</a:t>
            </a:r>
            <a:r>
              <a:rPr lang="en">
                <a:solidFill>
                  <a:schemeClr val="accent6"/>
                </a:solidFill>
              </a:rPr>
              <a:t> PARENT LOANS! </a:t>
            </a:r>
            <a:endParaRPr/>
          </a:p>
        </p:txBody>
      </p:sp>
      <p:sp>
        <p:nvSpPr>
          <p:cNvPr id="847" name="Google Shape;847;p53"/>
          <p:cNvSpPr/>
          <p:nvPr/>
        </p:nvSpPr>
        <p:spPr>
          <a:xfrm>
            <a:off x="5687789" y="3571050"/>
            <a:ext cx="2176051" cy="588300"/>
          </a:xfrm>
          <a:prstGeom prst="parallelogram">
            <a:avLst>
              <a:gd name="adj" fmla="val 25000"/>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sp>
        <p:nvSpPr>
          <p:cNvPr id="848" name="Google Shape;848;p53"/>
          <p:cNvSpPr/>
          <p:nvPr/>
        </p:nvSpPr>
        <p:spPr>
          <a:xfrm>
            <a:off x="6011134" y="2684877"/>
            <a:ext cx="2045100" cy="588300"/>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sp>
        <p:nvSpPr>
          <p:cNvPr id="851" name="Google Shape;851;p53"/>
          <p:cNvSpPr/>
          <p:nvPr/>
        </p:nvSpPr>
        <p:spPr>
          <a:xfrm>
            <a:off x="2588606" y="1990397"/>
            <a:ext cx="2858925" cy="1337685"/>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solidFill>
                  <a:schemeClr val="accent4"/>
                </a:solidFill>
                <a:latin typeface="Knewave"/>
                <a:ea typeface="Knewave"/>
                <a:cs typeface="Knewave"/>
                <a:sym typeface="Knewave"/>
              </a:rPr>
              <a:t>FEDERAL DIRECT PARENT LOANS (PLUS LOAN) </a:t>
            </a:r>
          </a:p>
          <a:p>
            <a:pPr marL="0" lvl="0" indent="0" algn="ctr" rtl="0">
              <a:spcBef>
                <a:spcPts val="0"/>
              </a:spcBef>
              <a:spcAft>
                <a:spcPts val="0"/>
              </a:spcAft>
              <a:buNone/>
            </a:pPr>
            <a:r>
              <a:rPr lang="en-US" sz="1600">
                <a:solidFill>
                  <a:schemeClr val="accent4"/>
                </a:solidFill>
                <a:latin typeface="Knewave"/>
                <a:ea typeface="Knewave"/>
                <a:cs typeface="Knewave"/>
                <a:sym typeface="Knewave"/>
              </a:rPr>
              <a:t>Start with the FAFSA</a:t>
            </a:r>
            <a:endParaRPr sz="1600">
              <a:solidFill>
                <a:schemeClr val="accent4"/>
              </a:solidFill>
              <a:latin typeface="Knewave"/>
              <a:ea typeface="Knewave"/>
              <a:cs typeface="Knewave"/>
              <a:sym typeface="Knewave"/>
            </a:endParaRPr>
          </a:p>
        </p:txBody>
      </p:sp>
      <p:sp>
        <p:nvSpPr>
          <p:cNvPr id="858" name="Google Shape;858;p53"/>
          <p:cNvSpPr/>
          <p:nvPr/>
        </p:nvSpPr>
        <p:spPr>
          <a:xfrm>
            <a:off x="6377069" y="1742261"/>
            <a:ext cx="2045100" cy="588300"/>
          </a:xfrm>
          <a:prstGeom prst="parallelogram">
            <a:avLst>
              <a:gd name="adj" fmla="val 25000"/>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Courier Prime"/>
              <a:ea typeface="Courier Prime"/>
              <a:cs typeface="Courier Prime"/>
              <a:sym typeface="Courier Prime"/>
            </a:endParaRPr>
          </a:p>
        </p:txBody>
      </p:sp>
      <p:sp>
        <p:nvSpPr>
          <p:cNvPr id="30" name="Google Shape;848;p53">
            <a:extLst>
              <a:ext uri="{FF2B5EF4-FFF2-40B4-BE49-F238E27FC236}">
                <a16:creationId xmlns:a16="http://schemas.microsoft.com/office/drawing/2014/main" id="{9725E3F3-B010-48C7-8BB4-054D9B626870}"/>
              </a:ext>
            </a:extLst>
          </p:cNvPr>
          <p:cNvSpPr/>
          <p:nvPr/>
        </p:nvSpPr>
        <p:spPr>
          <a:xfrm>
            <a:off x="5527112" y="4403717"/>
            <a:ext cx="2045100" cy="588300"/>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sp>
        <p:nvSpPr>
          <p:cNvPr id="51" name="Google Shape;849;p53">
            <a:extLst>
              <a:ext uri="{FF2B5EF4-FFF2-40B4-BE49-F238E27FC236}">
                <a16:creationId xmlns:a16="http://schemas.microsoft.com/office/drawing/2014/main" id="{4192449B-5BC7-4E56-97A3-94FBEF606CD6}"/>
              </a:ext>
            </a:extLst>
          </p:cNvPr>
          <p:cNvSpPr/>
          <p:nvPr/>
        </p:nvSpPr>
        <p:spPr>
          <a:xfrm>
            <a:off x="2489536" y="4134901"/>
            <a:ext cx="2756945" cy="853947"/>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US" sz="1000">
                <a:solidFill>
                  <a:schemeClr val="bg1"/>
                </a:solidFill>
                <a:latin typeface="Courier Prime"/>
                <a:ea typeface="Courier Prime"/>
                <a:cs typeface="Courier Prime"/>
                <a:sym typeface="Courier Prime"/>
              </a:rPr>
              <a:t>The school receives the loan funds first to apply to charges. Excess amount refunded to student (or parent for PLUS)</a:t>
            </a:r>
            <a:endParaRPr sz="1000">
              <a:solidFill>
                <a:schemeClr val="bg1"/>
              </a:solidFill>
              <a:latin typeface="Courier Prime"/>
              <a:ea typeface="Courier Prime"/>
              <a:cs typeface="Courier Prime"/>
              <a:sym typeface="Courier Prime"/>
            </a:endParaRPr>
          </a:p>
        </p:txBody>
      </p:sp>
      <p:sp>
        <p:nvSpPr>
          <p:cNvPr id="34" name="Google Shape;805;p49">
            <a:extLst>
              <a:ext uri="{FF2B5EF4-FFF2-40B4-BE49-F238E27FC236}">
                <a16:creationId xmlns:a16="http://schemas.microsoft.com/office/drawing/2014/main" id="{EE1D625F-F4CE-4E01-971C-55204E0A951B}"/>
              </a:ext>
            </a:extLst>
          </p:cNvPr>
          <p:cNvSpPr txBox="1">
            <a:spLocks/>
          </p:cNvSpPr>
          <p:nvPr/>
        </p:nvSpPr>
        <p:spPr>
          <a:xfrm>
            <a:off x="6465029" y="1701462"/>
            <a:ext cx="2045101" cy="7410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latin typeface="Courier Prime" panose="020B0604020202020204" charset="0"/>
              </a:rPr>
              <a:t>Interest Rate: 7.54%</a:t>
            </a:r>
          </a:p>
          <a:p>
            <a:r>
              <a:rPr lang="en-US" sz="1000">
                <a:latin typeface="Courier Prime" panose="020B0604020202020204" charset="0"/>
              </a:rPr>
              <a:t>Origination Fee: 4.228%</a:t>
            </a:r>
          </a:p>
          <a:p>
            <a:r>
              <a:rPr lang="en-US" sz="1000">
                <a:latin typeface="Courier Prime" panose="020B0604020202020204" charset="0"/>
              </a:rPr>
              <a:t>About $846 on $20,000 </a:t>
            </a:r>
          </a:p>
        </p:txBody>
      </p:sp>
      <p:sp>
        <p:nvSpPr>
          <p:cNvPr id="35" name="Google Shape;805;p49">
            <a:extLst>
              <a:ext uri="{FF2B5EF4-FFF2-40B4-BE49-F238E27FC236}">
                <a16:creationId xmlns:a16="http://schemas.microsoft.com/office/drawing/2014/main" id="{7A3DE76C-2BC9-475D-8E2B-F9744522C297}"/>
              </a:ext>
            </a:extLst>
          </p:cNvPr>
          <p:cNvSpPr txBox="1">
            <a:spLocks/>
          </p:cNvSpPr>
          <p:nvPr/>
        </p:nvSpPr>
        <p:spPr>
          <a:xfrm>
            <a:off x="5584746" y="4386051"/>
            <a:ext cx="2045100" cy="7410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latin typeface="Courier Prime"/>
              </a:rPr>
              <a:t>Loan can be deferred if student is enrolled at least half-time</a:t>
            </a:r>
            <a:endParaRPr lang="en-US" sz="1000">
              <a:latin typeface="Courier Prime" panose="020B0604020202020204" charset="0"/>
            </a:endParaRPr>
          </a:p>
        </p:txBody>
      </p:sp>
      <p:sp>
        <p:nvSpPr>
          <p:cNvPr id="38" name="Google Shape;805;p49">
            <a:extLst>
              <a:ext uri="{FF2B5EF4-FFF2-40B4-BE49-F238E27FC236}">
                <a16:creationId xmlns:a16="http://schemas.microsoft.com/office/drawing/2014/main" id="{605C9A43-21A0-4EB7-912A-21757E5A1847}"/>
              </a:ext>
            </a:extLst>
          </p:cNvPr>
          <p:cNvSpPr txBox="1">
            <a:spLocks/>
          </p:cNvSpPr>
          <p:nvPr/>
        </p:nvSpPr>
        <p:spPr>
          <a:xfrm>
            <a:off x="6069922" y="2707675"/>
            <a:ext cx="2045101" cy="6528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latin typeface="Courier Prime" panose="020B0604020202020204" charset="0"/>
              </a:rPr>
              <a:t>Max amount is COA minus any other financial aid</a:t>
            </a:r>
          </a:p>
        </p:txBody>
      </p:sp>
      <p:sp>
        <p:nvSpPr>
          <p:cNvPr id="39" name="Google Shape;805;p49">
            <a:extLst>
              <a:ext uri="{FF2B5EF4-FFF2-40B4-BE49-F238E27FC236}">
                <a16:creationId xmlns:a16="http://schemas.microsoft.com/office/drawing/2014/main" id="{C5B83DD3-9E62-4E92-9CFB-EFD38052488E}"/>
              </a:ext>
            </a:extLst>
          </p:cNvPr>
          <p:cNvSpPr txBox="1">
            <a:spLocks/>
          </p:cNvSpPr>
          <p:nvPr/>
        </p:nvSpPr>
        <p:spPr>
          <a:xfrm>
            <a:off x="5761327" y="3602765"/>
            <a:ext cx="2045101" cy="7410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a:latin typeface="Courier Prime"/>
              </a:rPr>
              <a:t>Repayment begins 60 days after loan disburses – while student is in school</a:t>
            </a:r>
          </a:p>
        </p:txBody>
      </p:sp>
      <p:sp>
        <p:nvSpPr>
          <p:cNvPr id="40" name="Google Shape;805;p49">
            <a:extLst>
              <a:ext uri="{FF2B5EF4-FFF2-40B4-BE49-F238E27FC236}">
                <a16:creationId xmlns:a16="http://schemas.microsoft.com/office/drawing/2014/main" id="{844E096F-0B8B-4A42-9A7A-8E9F16D8C0C5}"/>
              </a:ext>
            </a:extLst>
          </p:cNvPr>
          <p:cNvSpPr txBox="1">
            <a:spLocks/>
          </p:cNvSpPr>
          <p:nvPr/>
        </p:nvSpPr>
        <p:spPr>
          <a:xfrm>
            <a:off x="6723035" y="799644"/>
            <a:ext cx="2045101" cy="7410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latin typeface="Courier Prime" panose="020B0604020202020204" charset="0"/>
              </a:rPr>
              <a:t>Fill out the PLUS app at studentaid.gov after filing the FAFSA</a:t>
            </a:r>
          </a:p>
        </p:txBody>
      </p:sp>
      <p:cxnSp>
        <p:nvCxnSpPr>
          <p:cNvPr id="48" name="Straight Arrow Connector 47">
            <a:extLst>
              <a:ext uri="{FF2B5EF4-FFF2-40B4-BE49-F238E27FC236}">
                <a16:creationId xmlns:a16="http://schemas.microsoft.com/office/drawing/2014/main" id="{C945EE3A-20A3-42F5-90E2-2CD8EF43360D}"/>
              </a:ext>
            </a:extLst>
          </p:cNvPr>
          <p:cNvCxnSpPr>
            <a:endCxn id="35" idx="1"/>
          </p:cNvCxnSpPr>
          <p:nvPr/>
        </p:nvCxnSpPr>
        <p:spPr>
          <a:xfrm>
            <a:off x="5389120" y="2679984"/>
            <a:ext cx="195626" cy="2076613"/>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75E4F11E-9489-415D-BD39-921EEC0EBC90}"/>
              </a:ext>
            </a:extLst>
          </p:cNvPr>
          <p:cNvCxnSpPr>
            <a:cxnSpLocks/>
            <a:endCxn id="847" idx="5"/>
          </p:cNvCxnSpPr>
          <p:nvPr/>
        </p:nvCxnSpPr>
        <p:spPr>
          <a:xfrm>
            <a:off x="5417564" y="2644313"/>
            <a:ext cx="343763" cy="1220887"/>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8762E07-53D7-47E1-8552-9665BA9985C9}"/>
              </a:ext>
            </a:extLst>
          </p:cNvPr>
          <p:cNvCxnSpPr>
            <a:cxnSpLocks/>
            <a:endCxn id="848" idx="5"/>
          </p:cNvCxnSpPr>
          <p:nvPr/>
        </p:nvCxnSpPr>
        <p:spPr>
          <a:xfrm>
            <a:off x="5403508" y="2714356"/>
            <a:ext cx="681164" cy="264671"/>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FFEA3A2-21DA-4398-9F05-6175FA413876}"/>
              </a:ext>
            </a:extLst>
          </p:cNvPr>
          <p:cNvCxnSpPr>
            <a:cxnSpLocks/>
          </p:cNvCxnSpPr>
          <p:nvPr/>
        </p:nvCxnSpPr>
        <p:spPr>
          <a:xfrm flipV="1">
            <a:off x="5389304" y="2080269"/>
            <a:ext cx="1082288" cy="627406"/>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920B4E9F-ECB8-4F32-974C-E0C1CADE8B53}"/>
              </a:ext>
            </a:extLst>
          </p:cNvPr>
          <p:cNvCxnSpPr>
            <a:cxnSpLocks/>
            <a:endCxn id="845" idx="5"/>
          </p:cNvCxnSpPr>
          <p:nvPr/>
        </p:nvCxnSpPr>
        <p:spPr>
          <a:xfrm flipV="1">
            <a:off x="5380470" y="1093794"/>
            <a:ext cx="1349780" cy="1590366"/>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Google Shape;805;p49">
            <a:extLst>
              <a:ext uri="{FF2B5EF4-FFF2-40B4-BE49-F238E27FC236}">
                <a16:creationId xmlns:a16="http://schemas.microsoft.com/office/drawing/2014/main" id="{72A905EF-ADCF-40F3-A8E9-CF00134F2DC7}"/>
              </a:ext>
            </a:extLst>
          </p:cNvPr>
          <p:cNvSpPr txBox="1">
            <a:spLocks/>
          </p:cNvSpPr>
          <p:nvPr/>
        </p:nvSpPr>
        <p:spPr>
          <a:xfrm>
            <a:off x="733756" y="762684"/>
            <a:ext cx="2045100" cy="7410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solidFill>
                  <a:schemeClr val="tx1"/>
                </a:solidFill>
                <a:latin typeface="Courier Prime" panose="020B0604020202020204" charset="0"/>
              </a:rPr>
              <a:t>Biological/Adoptive Parents, stepparents listed on FAFSA may apply</a:t>
            </a:r>
          </a:p>
        </p:txBody>
      </p:sp>
      <p:sp>
        <p:nvSpPr>
          <p:cNvPr id="45" name="Google Shape;848;p53">
            <a:extLst>
              <a:ext uri="{FF2B5EF4-FFF2-40B4-BE49-F238E27FC236}">
                <a16:creationId xmlns:a16="http://schemas.microsoft.com/office/drawing/2014/main" id="{F64CBD46-C645-4338-A09F-2395D8EEA541}"/>
              </a:ext>
            </a:extLst>
          </p:cNvPr>
          <p:cNvSpPr/>
          <p:nvPr/>
        </p:nvSpPr>
        <p:spPr>
          <a:xfrm>
            <a:off x="218148" y="2737561"/>
            <a:ext cx="2137356" cy="560635"/>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sp>
        <p:nvSpPr>
          <p:cNvPr id="46" name="Google Shape;847;p53">
            <a:extLst>
              <a:ext uri="{FF2B5EF4-FFF2-40B4-BE49-F238E27FC236}">
                <a16:creationId xmlns:a16="http://schemas.microsoft.com/office/drawing/2014/main" id="{16E9F9CE-05F5-4E55-8446-D8C3350C5190}"/>
              </a:ext>
            </a:extLst>
          </p:cNvPr>
          <p:cNvSpPr/>
          <p:nvPr/>
        </p:nvSpPr>
        <p:spPr>
          <a:xfrm>
            <a:off x="353052" y="1739552"/>
            <a:ext cx="2183362" cy="609620"/>
          </a:xfrm>
          <a:prstGeom prst="parallelogram">
            <a:avLst>
              <a:gd name="adj" fmla="val 25000"/>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sp>
        <p:nvSpPr>
          <p:cNvPr id="50" name="Google Shape;805;p49">
            <a:extLst>
              <a:ext uri="{FF2B5EF4-FFF2-40B4-BE49-F238E27FC236}">
                <a16:creationId xmlns:a16="http://schemas.microsoft.com/office/drawing/2014/main" id="{5D18FF42-0E24-48E5-A549-D4B99E83F269}"/>
              </a:ext>
            </a:extLst>
          </p:cNvPr>
          <p:cNvSpPr txBox="1">
            <a:spLocks/>
          </p:cNvSpPr>
          <p:nvPr/>
        </p:nvSpPr>
        <p:spPr>
          <a:xfrm>
            <a:off x="270237" y="1643974"/>
            <a:ext cx="2278913" cy="7469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000">
                <a:solidFill>
                  <a:schemeClr val="tx1"/>
                </a:solidFill>
                <a:latin typeface="Courier Prime" panose="020B0604020202020204" charset="0"/>
              </a:rPr>
              <a:t>Grandparents, legal guardians, etc. may not apply unless legally adopted student</a:t>
            </a:r>
          </a:p>
        </p:txBody>
      </p:sp>
      <p:sp>
        <p:nvSpPr>
          <p:cNvPr id="53" name="Google Shape;805;p49">
            <a:extLst>
              <a:ext uri="{FF2B5EF4-FFF2-40B4-BE49-F238E27FC236}">
                <a16:creationId xmlns:a16="http://schemas.microsoft.com/office/drawing/2014/main" id="{478E073A-4CC9-4DDE-8E89-AC3BB3E38201}"/>
              </a:ext>
            </a:extLst>
          </p:cNvPr>
          <p:cNvSpPr txBox="1">
            <a:spLocks/>
          </p:cNvSpPr>
          <p:nvPr/>
        </p:nvSpPr>
        <p:spPr>
          <a:xfrm>
            <a:off x="654859" y="2774683"/>
            <a:ext cx="1507359" cy="70624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solidFill>
                  <a:schemeClr val="tx1"/>
                </a:solidFill>
                <a:latin typeface="Courier Prime" panose="020B0604020202020204" charset="0"/>
              </a:rPr>
              <a:t>Goes through a credit check</a:t>
            </a:r>
          </a:p>
        </p:txBody>
      </p:sp>
      <p:sp>
        <p:nvSpPr>
          <p:cNvPr id="56" name="Google Shape;805;p49">
            <a:extLst>
              <a:ext uri="{FF2B5EF4-FFF2-40B4-BE49-F238E27FC236}">
                <a16:creationId xmlns:a16="http://schemas.microsoft.com/office/drawing/2014/main" id="{9C4C83D7-9D82-482D-A80B-A063AFC746EB}"/>
              </a:ext>
            </a:extLst>
          </p:cNvPr>
          <p:cNvSpPr txBox="1">
            <a:spLocks/>
          </p:cNvSpPr>
          <p:nvPr/>
        </p:nvSpPr>
        <p:spPr>
          <a:xfrm>
            <a:off x="312609" y="3569157"/>
            <a:ext cx="1950708" cy="7410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latin typeface="Courier Prime" panose="020B0604020202020204" charset="0"/>
              </a:rPr>
              <a:t>Unsubsidized: interest accrues for the lifetime of the loan</a:t>
            </a:r>
          </a:p>
        </p:txBody>
      </p:sp>
      <p:sp>
        <p:nvSpPr>
          <p:cNvPr id="58" name="Google Shape;848;p53">
            <a:extLst>
              <a:ext uri="{FF2B5EF4-FFF2-40B4-BE49-F238E27FC236}">
                <a16:creationId xmlns:a16="http://schemas.microsoft.com/office/drawing/2014/main" id="{6C0FF68D-F66B-4F1B-8465-C91D428A43A7}"/>
              </a:ext>
            </a:extLst>
          </p:cNvPr>
          <p:cNvSpPr/>
          <p:nvPr/>
        </p:nvSpPr>
        <p:spPr>
          <a:xfrm>
            <a:off x="78330" y="4403224"/>
            <a:ext cx="2045100" cy="588300"/>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sp>
        <p:nvSpPr>
          <p:cNvPr id="60" name="Google Shape;805;p49">
            <a:extLst>
              <a:ext uri="{FF2B5EF4-FFF2-40B4-BE49-F238E27FC236}">
                <a16:creationId xmlns:a16="http://schemas.microsoft.com/office/drawing/2014/main" id="{5CFAA623-9CF3-4FFF-BB80-528ACA44572F}"/>
              </a:ext>
            </a:extLst>
          </p:cNvPr>
          <p:cNvSpPr txBox="1">
            <a:spLocks/>
          </p:cNvSpPr>
          <p:nvPr/>
        </p:nvSpPr>
        <p:spPr>
          <a:xfrm>
            <a:off x="92819" y="4364813"/>
            <a:ext cx="2030611" cy="7410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000">
                <a:solidFill>
                  <a:schemeClr val="tx1"/>
                </a:solidFill>
                <a:latin typeface="Courier Prime"/>
              </a:rPr>
              <a:t>PLUS loan </a:t>
            </a:r>
            <a:r>
              <a:rPr lang="en-US" sz="1000" b="1">
                <a:solidFill>
                  <a:schemeClr val="tx1"/>
                </a:solidFill>
                <a:latin typeface="Courier Prime"/>
              </a:rPr>
              <a:t>cannot </a:t>
            </a:r>
            <a:r>
              <a:rPr lang="en-US" sz="1000">
                <a:solidFill>
                  <a:schemeClr val="tx1"/>
                </a:solidFill>
                <a:latin typeface="Courier Prime"/>
              </a:rPr>
              <a:t>transfer to the student. It is the parent’s debt</a:t>
            </a:r>
          </a:p>
        </p:txBody>
      </p:sp>
      <p:cxnSp>
        <p:nvCxnSpPr>
          <p:cNvPr id="9" name="Straight Arrow Connector 8">
            <a:extLst>
              <a:ext uri="{FF2B5EF4-FFF2-40B4-BE49-F238E27FC236}">
                <a16:creationId xmlns:a16="http://schemas.microsoft.com/office/drawing/2014/main" id="{762F58E6-95B9-402D-8294-F655F0D5804D}"/>
              </a:ext>
            </a:extLst>
          </p:cNvPr>
          <p:cNvCxnSpPr>
            <a:cxnSpLocks/>
            <a:endCxn id="54" idx="2"/>
          </p:cNvCxnSpPr>
          <p:nvPr/>
        </p:nvCxnSpPr>
        <p:spPr>
          <a:xfrm flipH="1" flipV="1">
            <a:off x="2611787" y="1160654"/>
            <a:ext cx="11739" cy="1498585"/>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1F775E0-2ED1-4E4B-94FA-412CAAD7D1FB}"/>
              </a:ext>
            </a:extLst>
          </p:cNvPr>
          <p:cNvCxnSpPr>
            <a:cxnSpLocks/>
            <a:endCxn id="46" idx="2"/>
          </p:cNvCxnSpPr>
          <p:nvPr/>
        </p:nvCxnSpPr>
        <p:spPr>
          <a:xfrm flipH="1" flipV="1">
            <a:off x="2460212" y="2044362"/>
            <a:ext cx="157546" cy="614877"/>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BA123E1-DE30-4031-B207-982088A1B538}"/>
              </a:ext>
            </a:extLst>
          </p:cNvPr>
          <p:cNvCxnSpPr>
            <a:cxnSpLocks/>
          </p:cNvCxnSpPr>
          <p:nvPr/>
        </p:nvCxnSpPr>
        <p:spPr>
          <a:xfrm flipH="1">
            <a:off x="2278198" y="2666351"/>
            <a:ext cx="338101" cy="342989"/>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54B1151-B363-43A0-B479-6DB3266681E7}"/>
              </a:ext>
            </a:extLst>
          </p:cNvPr>
          <p:cNvCxnSpPr>
            <a:cxnSpLocks/>
          </p:cNvCxnSpPr>
          <p:nvPr/>
        </p:nvCxnSpPr>
        <p:spPr>
          <a:xfrm flipH="1">
            <a:off x="2201674" y="2695726"/>
            <a:ext cx="414542" cy="1118978"/>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E6A02DD-5980-4B66-9E12-BFB1F219B30A}"/>
              </a:ext>
            </a:extLst>
          </p:cNvPr>
          <p:cNvCxnSpPr>
            <a:cxnSpLocks/>
          </p:cNvCxnSpPr>
          <p:nvPr/>
        </p:nvCxnSpPr>
        <p:spPr>
          <a:xfrm flipH="1">
            <a:off x="2055148" y="2652913"/>
            <a:ext cx="580987" cy="1970293"/>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35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cxnSp>
        <p:nvCxnSpPr>
          <p:cNvPr id="1178" name="Google Shape;1178;p62"/>
          <p:cNvCxnSpPr>
            <a:cxnSpLocks/>
            <a:stCxn id="1179" idx="4"/>
            <a:endCxn id="1180" idx="0"/>
          </p:cNvCxnSpPr>
          <p:nvPr/>
        </p:nvCxnSpPr>
        <p:spPr>
          <a:xfrm rot="16200000" flipH="1">
            <a:off x="1950211" y="1260526"/>
            <a:ext cx="165039" cy="226460"/>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1181" name="Google Shape;1181;p62"/>
          <p:cNvCxnSpPr>
            <a:cxnSpLocks/>
            <a:stCxn id="1182" idx="4"/>
            <a:endCxn id="1183" idx="0"/>
          </p:cNvCxnSpPr>
          <p:nvPr/>
        </p:nvCxnSpPr>
        <p:spPr>
          <a:xfrm rot="16200000" flipH="1">
            <a:off x="6453238" y="1285330"/>
            <a:ext cx="168762" cy="197916"/>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1184" name="Google Shape;1184;p62"/>
          <p:cNvCxnSpPr>
            <a:cxnSpLocks/>
            <a:stCxn id="1185" idx="4"/>
            <a:endCxn id="1186" idx="0"/>
          </p:cNvCxnSpPr>
          <p:nvPr/>
        </p:nvCxnSpPr>
        <p:spPr>
          <a:xfrm rot="16200000" flipH="1">
            <a:off x="4594820" y="3191053"/>
            <a:ext cx="180198" cy="707310"/>
          </a:xfrm>
          <a:prstGeom prst="curvedConnector3">
            <a:avLst>
              <a:gd name="adj1" fmla="val 50000"/>
            </a:avLst>
          </a:prstGeom>
          <a:noFill/>
          <a:ln w="28575" cap="rnd" cmpd="sng">
            <a:solidFill>
              <a:schemeClr val="accent5"/>
            </a:solidFill>
            <a:prstDash val="solid"/>
            <a:round/>
            <a:headEnd type="none" w="med" len="med"/>
            <a:tailEnd type="none" w="med" len="med"/>
          </a:ln>
        </p:spPr>
      </p:cxnSp>
      <p:sp>
        <p:nvSpPr>
          <p:cNvPr id="1191" name="Google Shape;1191;p62"/>
          <p:cNvSpPr/>
          <p:nvPr/>
        </p:nvSpPr>
        <p:spPr>
          <a:xfrm rot="400">
            <a:off x="3042607" y="3602551"/>
            <a:ext cx="3942027" cy="442059"/>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92" name="Google Shape;1192;p62"/>
          <p:cNvSpPr/>
          <p:nvPr/>
        </p:nvSpPr>
        <p:spPr>
          <a:xfrm rot="400">
            <a:off x="5620041" y="1459231"/>
            <a:ext cx="2132258" cy="341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93" name="Google Shape;1193;p62"/>
          <p:cNvSpPr/>
          <p:nvPr/>
        </p:nvSpPr>
        <p:spPr>
          <a:xfrm rot="400">
            <a:off x="373353" y="1448868"/>
            <a:ext cx="3452403" cy="456994"/>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94" name="Google Shape;1194;p62"/>
          <p:cNvSpPr txBox="1">
            <a:spLocks noGrp="1"/>
          </p:cNvSpPr>
          <p:nvPr>
            <p:ph type="subTitle" idx="2"/>
          </p:nvPr>
        </p:nvSpPr>
        <p:spPr>
          <a:xfrm>
            <a:off x="49615" y="2163798"/>
            <a:ext cx="4051495"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Determines what type of aid the student qualifies for based on family’s ability to pay for educational expenses</a:t>
            </a:r>
            <a:endParaRPr/>
          </a:p>
        </p:txBody>
      </p:sp>
      <p:sp>
        <p:nvSpPr>
          <p:cNvPr id="1180" name="Google Shape;1180;p62"/>
          <p:cNvSpPr txBox="1">
            <a:spLocks noGrp="1"/>
          </p:cNvSpPr>
          <p:nvPr>
            <p:ph type="subTitle" idx="1"/>
          </p:nvPr>
        </p:nvSpPr>
        <p:spPr>
          <a:xfrm>
            <a:off x="453858" y="1456276"/>
            <a:ext cx="3384204" cy="3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Assess Financial Strength</a:t>
            </a:r>
            <a:endParaRPr/>
          </a:p>
        </p:txBody>
      </p:sp>
      <p:sp>
        <p:nvSpPr>
          <p:cNvPr id="1195" name="Google Shape;1195;p62"/>
          <p:cNvSpPr txBox="1">
            <a:spLocks noGrp="1"/>
          </p:cNvSpPr>
          <p:nvPr>
            <p:ph type="title"/>
          </p:nvPr>
        </p:nvSpPr>
        <p:spPr>
          <a:xfrm>
            <a:off x="490600" y="112301"/>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DOES THE </a:t>
            </a:r>
            <a:r>
              <a:rPr lang="en">
                <a:solidFill>
                  <a:schemeClr val="accent6"/>
                </a:solidFill>
              </a:rPr>
              <a:t>FAFSA </a:t>
            </a:r>
            <a:r>
              <a:rPr lang="en"/>
              <a:t>DO?</a:t>
            </a:r>
            <a:endParaRPr/>
          </a:p>
        </p:txBody>
      </p:sp>
      <p:sp>
        <p:nvSpPr>
          <p:cNvPr id="1186" name="Google Shape;1186;p62"/>
          <p:cNvSpPr txBox="1">
            <a:spLocks noGrp="1"/>
          </p:cNvSpPr>
          <p:nvPr>
            <p:ph type="subTitle" idx="5"/>
          </p:nvPr>
        </p:nvSpPr>
        <p:spPr>
          <a:xfrm>
            <a:off x="3191013" y="3634807"/>
            <a:ext cx="3695121" cy="3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COA – EFC = Financial Need</a:t>
            </a:r>
            <a:endParaRPr/>
          </a:p>
        </p:txBody>
      </p:sp>
      <p:sp>
        <p:nvSpPr>
          <p:cNvPr id="1196" name="Google Shape;1196;p62"/>
          <p:cNvSpPr txBox="1">
            <a:spLocks noGrp="1"/>
          </p:cNvSpPr>
          <p:nvPr>
            <p:ph type="subTitle" idx="6"/>
          </p:nvPr>
        </p:nvSpPr>
        <p:spPr>
          <a:xfrm>
            <a:off x="3042581" y="4167403"/>
            <a:ext cx="3624000" cy="61740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Some aid programs require the family to demonstrate financial need </a:t>
            </a:r>
            <a:endParaRPr/>
          </a:p>
        </p:txBody>
      </p:sp>
      <p:sp>
        <p:nvSpPr>
          <p:cNvPr id="1183" name="Google Shape;1183;p62"/>
          <p:cNvSpPr txBox="1">
            <a:spLocks noGrp="1"/>
          </p:cNvSpPr>
          <p:nvPr>
            <p:ph type="subTitle" idx="4"/>
          </p:nvPr>
        </p:nvSpPr>
        <p:spPr>
          <a:xfrm>
            <a:off x="5496277" y="1468669"/>
            <a:ext cx="2280600" cy="3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EFC &amp; COA</a:t>
            </a:r>
            <a:endParaRPr/>
          </a:p>
        </p:txBody>
      </p:sp>
      <p:sp>
        <p:nvSpPr>
          <p:cNvPr id="1197" name="Google Shape;1197;p62"/>
          <p:cNvSpPr txBox="1">
            <a:spLocks noGrp="1"/>
          </p:cNvSpPr>
          <p:nvPr>
            <p:ph type="subTitle" idx="3"/>
          </p:nvPr>
        </p:nvSpPr>
        <p:spPr>
          <a:xfrm>
            <a:off x="4599805" y="1923926"/>
            <a:ext cx="4353578" cy="84455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Two building blocks of financial aid. Expected Family Contribution determined by FAFSA, Cost of Attendance determined by school </a:t>
            </a:r>
            <a:endParaRPr/>
          </a:p>
        </p:txBody>
      </p:sp>
      <p:sp>
        <p:nvSpPr>
          <p:cNvPr id="1179" name="Google Shape;1179;p62"/>
          <p:cNvSpPr/>
          <p:nvPr/>
        </p:nvSpPr>
        <p:spPr>
          <a:xfrm>
            <a:off x="1613950" y="680137"/>
            <a:ext cx="611100" cy="6111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2"/>
          <p:cNvSpPr/>
          <p:nvPr/>
        </p:nvSpPr>
        <p:spPr>
          <a:xfrm>
            <a:off x="4025714" y="2843509"/>
            <a:ext cx="611100" cy="6111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2"/>
          <p:cNvSpPr/>
          <p:nvPr/>
        </p:nvSpPr>
        <p:spPr>
          <a:xfrm>
            <a:off x="6071598" y="688807"/>
            <a:ext cx="734126" cy="6111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10888;p97">
            <a:extLst>
              <a:ext uri="{FF2B5EF4-FFF2-40B4-BE49-F238E27FC236}">
                <a16:creationId xmlns:a16="http://schemas.microsoft.com/office/drawing/2014/main" id="{8CD0BE35-8111-4B23-8574-AFB175EA85BD}"/>
              </a:ext>
            </a:extLst>
          </p:cNvPr>
          <p:cNvGrpSpPr/>
          <p:nvPr/>
        </p:nvGrpSpPr>
        <p:grpSpPr>
          <a:xfrm>
            <a:off x="1743841" y="780242"/>
            <a:ext cx="351315" cy="348542"/>
            <a:chOff x="2508825" y="2318350"/>
            <a:chExt cx="297750" cy="295400"/>
          </a:xfrm>
          <a:solidFill>
            <a:srgbClr val="FFFF00"/>
          </a:solidFill>
        </p:grpSpPr>
        <p:sp>
          <p:nvSpPr>
            <p:cNvPr id="41" name="Google Shape;10889;p97">
              <a:extLst>
                <a:ext uri="{FF2B5EF4-FFF2-40B4-BE49-F238E27FC236}">
                  <a16:creationId xmlns:a16="http://schemas.microsoft.com/office/drawing/2014/main" id="{C1F7040E-2F74-42B4-9134-AE1456FD044C}"/>
                </a:ext>
              </a:extLst>
            </p:cNvPr>
            <p:cNvSpPr/>
            <p:nvPr/>
          </p:nvSpPr>
          <p:spPr>
            <a:xfrm>
              <a:off x="2508825" y="2318350"/>
              <a:ext cx="297750" cy="295400"/>
            </a:xfrm>
            <a:custGeom>
              <a:avLst/>
              <a:gdLst/>
              <a:ahLst/>
              <a:cxnLst/>
              <a:rect l="l" t="t" r="r" b="b"/>
              <a:pathLst>
                <a:path w="11910" h="11816" extrusionOk="0">
                  <a:moveTo>
                    <a:pt x="5892" y="694"/>
                  </a:moveTo>
                  <a:cubicBezTo>
                    <a:pt x="7625" y="694"/>
                    <a:pt x="9043" y="2112"/>
                    <a:pt x="9043" y="3845"/>
                  </a:cubicBezTo>
                  <a:cubicBezTo>
                    <a:pt x="9043" y="5483"/>
                    <a:pt x="7751" y="6838"/>
                    <a:pt x="6081" y="6932"/>
                  </a:cubicBezTo>
                  <a:cubicBezTo>
                    <a:pt x="6018" y="6932"/>
                    <a:pt x="5987" y="6901"/>
                    <a:pt x="5924" y="6869"/>
                  </a:cubicBezTo>
                  <a:lnTo>
                    <a:pt x="5766" y="6711"/>
                  </a:lnTo>
                  <a:cubicBezTo>
                    <a:pt x="5297" y="6298"/>
                    <a:pt x="4683" y="6101"/>
                    <a:pt x="4072" y="6101"/>
                  </a:cubicBezTo>
                  <a:cubicBezTo>
                    <a:pt x="3985" y="6101"/>
                    <a:pt x="3899" y="6105"/>
                    <a:pt x="3813" y="6113"/>
                  </a:cubicBezTo>
                  <a:cubicBezTo>
                    <a:pt x="3151" y="5577"/>
                    <a:pt x="2773" y="4727"/>
                    <a:pt x="2773" y="3845"/>
                  </a:cubicBezTo>
                  <a:cubicBezTo>
                    <a:pt x="2773" y="2112"/>
                    <a:pt x="4191" y="694"/>
                    <a:pt x="5892" y="694"/>
                  </a:cubicBezTo>
                  <a:close/>
                  <a:moveTo>
                    <a:pt x="4171" y="6822"/>
                  </a:moveTo>
                  <a:cubicBezTo>
                    <a:pt x="4577" y="6822"/>
                    <a:pt x="4979" y="6964"/>
                    <a:pt x="5294" y="7247"/>
                  </a:cubicBezTo>
                  <a:cubicBezTo>
                    <a:pt x="5420" y="7373"/>
                    <a:pt x="5735" y="7657"/>
                    <a:pt x="5892" y="7657"/>
                  </a:cubicBezTo>
                  <a:lnTo>
                    <a:pt x="7972" y="7657"/>
                  </a:lnTo>
                  <a:cubicBezTo>
                    <a:pt x="8192" y="7657"/>
                    <a:pt x="8350" y="7814"/>
                    <a:pt x="8350" y="8003"/>
                  </a:cubicBezTo>
                  <a:cubicBezTo>
                    <a:pt x="8350" y="8192"/>
                    <a:pt x="8192" y="8350"/>
                    <a:pt x="7972" y="8350"/>
                  </a:cubicBezTo>
                  <a:lnTo>
                    <a:pt x="5514" y="8350"/>
                  </a:lnTo>
                  <a:cubicBezTo>
                    <a:pt x="5294" y="8350"/>
                    <a:pt x="5136" y="8507"/>
                    <a:pt x="5136" y="8728"/>
                  </a:cubicBezTo>
                  <a:cubicBezTo>
                    <a:pt x="5136" y="8917"/>
                    <a:pt x="5294" y="9074"/>
                    <a:pt x="5514" y="9074"/>
                  </a:cubicBezTo>
                  <a:lnTo>
                    <a:pt x="8224" y="9074"/>
                  </a:lnTo>
                  <a:cubicBezTo>
                    <a:pt x="8507" y="9074"/>
                    <a:pt x="8759" y="8948"/>
                    <a:pt x="8980" y="8759"/>
                  </a:cubicBezTo>
                  <a:lnTo>
                    <a:pt x="10492" y="7090"/>
                  </a:lnTo>
                  <a:cubicBezTo>
                    <a:pt x="10568" y="7033"/>
                    <a:pt x="10666" y="6987"/>
                    <a:pt x="10766" y="6987"/>
                  </a:cubicBezTo>
                  <a:cubicBezTo>
                    <a:pt x="10833" y="6987"/>
                    <a:pt x="10902" y="7008"/>
                    <a:pt x="10965" y="7058"/>
                  </a:cubicBezTo>
                  <a:cubicBezTo>
                    <a:pt x="11122" y="7184"/>
                    <a:pt x="11185" y="7373"/>
                    <a:pt x="11059" y="7531"/>
                  </a:cubicBezTo>
                  <a:lnTo>
                    <a:pt x="9389" y="9767"/>
                  </a:lnTo>
                  <a:cubicBezTo>
                    <a:pt x="9074" y="10209"/>
                    <a:pt x="8570" y="10492"/>
                    <a:pt x="8035" y="10492"/>
                  </a:cubicBezTo>
                  <a:lnTo>
                    <a:pt x="2773" y="10492"/>
                  </a:lnTo>
                  <a:lnTo>
                    <a:pt x="2773" y="7468"/>
                  </a:lnTo>
                  <a:lnTo>
                    <a:pt x="3025" y="7247"/>
                  </a:lnTo>
                  <a:cubicBezTo>
                    <a:pt x="3356" y="6964"/>
                    <a:pt x="3766" y="6822"/>
                    <a:pt x="4171" y="6822"/>
                  </a:cubicBezTo>
                  <a:close/>
                  <a:moveTo>
                    <a:pt x="1734" y="6932"/>
                  </a:moveTo>
                  <a:cubicBezTo>
                    <a:pt x="1923" y="6932"/>
                    <a:pt x="2080" y="7090"/>
                    <a:pt x="2080" y="7310"/>
                  </a:cubicBezTo>
                  <a:lnTo>
                    <a:pt x="2080" y="10807"/>
                  </a:lnTo>
                  <a:cubicBezTo>
                    <a:pt x="2080" y="10996"/>
                    <a:pt x="1923" y="11154"/>
                    <a:pt x="1734" y="11154"/>
                  </a:cubicBezTo>
                  <a:lnTo>
                    <a:pt x="662" y="11154"/>
                  </a:lnTo>
                  <a:lnTo>
                    <a:pt x="662" y="6932"/>
                  </a:lnTo>
                  <a:close/>
                  <a:moveTo>
                    <a:pt x="5924" y="1"/>
                  </a:moveTo>
                  <a:cubicBezTo>
                    <a:pt x="3844" y="1"/>
                    <a:pt x="2112" y="1734"/>
                    <a:pt x="2112" y="3845"/>
                  </a:cubicBezTo>
                  <a:cubicBezTo>
                    <a:pt x="2112" y="4790"/>
                    <a:pt x="2458" y="5672"/>
                    <a:pt x="3088" y="6396"/>
                  </a:cubicBezTo>
                  <a:cubicBezTo>
                    <a:pt x="2931" y="6459"/>
                    <a:pt x="2773" y="6585"/>
                    <a:pt x="2616" y="6711"/>
                  </a:cubicBezTo>
                  <a:cubicBezTo>
                    <a:pt x="2427" y="6428"/>
                    <a:pt x="2112" y="6270"/>
                    <a:pt x="1765" y="6270"/>
                  </a:cubicBezTo>
                  <a:lnTo>
                    <a:pt x="347" y="6270"/>
                  </a:lnTo>
                  <a:cubicBezTo>
                    <a:pt x="158" y="6270"/>
                    <a:pt x="1" y="6428"/>
                    <a:pt x="1" y="6585"/>
                  </a:cubicBezTo>
                  <a:lnTo>
                    <a:pt x="1" y="11469"/>
                  </a:lnTo>
                  <a:cubicBezTo>
                    <a:pt x="1" y="11658"/>
                    <a:pt x="158" y="11815"/>
                    <a:pt x="347" y="11815"/>
                  </a:cubicBezTo>
                  <a:lnTo>
                    <a:pt x="1765" y="11815"/>
                  </a:lnTo>
                  <a:cubicBezTo>
                    <a:pt x="2238" y="11815"/>
                    <a:pt x="2584" y="11563"/>
                    <a:pt x="2742" y="11122"/>
                  </a:cubicBezTo>
                  <a:lnTo>
                    <a:pt x="8035" y="11122"/>
                  </a:lnTo>
                  <a:cubicBezTo>
                    <a:pt x="8759" y="11122"/>
                    <a:pt x="9515" y="10776"/>
                    <a:pt x="9956" y="10146"/>
                  </a:cubicBezTo>
                  <a:lnTo>
                    <a:pt x="11595" y="7877"/>
                  </a:lnTo>
                  <a:cubicBezTo>
                    <a:pt x="11910" y="7468"/>
                    <a:pt x="11878" y="6838"/>
                    <a:pt x="11437" y="6459"/>
                  </a:cubicBezTo>
                  <a:cubicBezTo>
                    <a:pt x="11249" y="6301"/>
                    <a:pt x="11015" y="6221"/>
                    <a:pt x="10780" y="6221"/>
                  </a:cubicBezTo>
                  <a:cubicBezTo>
                    <a:pt x="10503" y="6221"/>
                    <a:pt x="10224" y="6332"/>
                    <a:pt x="10019" y="6554"/>
                  </a:cubicBezTo>
                  <a:lnTo>
                    <a:pt x="9011" y="7657"/>
                  </a:lnTo>
                  <a:cubicBezTo>
                    <a:pt x="8885" y="7247"/>
                    <a:pt x="8539" y="6932"/>
                    <a:pt x="8098" y="6932"/>
                  </a:cubicBezTo>
                  <a:cubicBezTo>
                    <a:pt x="8287" y="6838"/>
                    <a:pt x="8444" y="6680"/>
                    <a:pt x="8602" y="6522"/>
                  </a:cubicBezTo>
                  <a:cubicBezTo>
                    <a:pt x="9358" y="5798"/>
                    <a:pt x="9767" y="4821"/>
                    <a:pt x="9767" y="3845"/>
                  </a:cubicBezTo>
                  <a:cubicBezTo>
                    <a:pt x="9767" y="1734"/>
                    <a:pt x="8035" y="1"/>
                    <a:pt x="5924"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890;p97">
              <a:extLst>
                <a:ext uri="{FF2B5EF4-FFF2-40B4-BE49-F238E27FC236}">
                  <a16:creationId xmlns:a16="http://schemas.microsoft.com/office/drawing/2014/main" id="{86645FC5-84A9-4A69-9693-3214B016E2FC}"/>
                </a:ext>
              </a:extLst>
            </p:cNvPr>
            <p:cNvSpPr/>
            <p:nvPr/>
          </p:nvSpPr>
          <p:spPr>
            <a:xfrm>
              <a:off x="2629350" y="2353025"/>
              <a:ext cx="54350" cy="121300"/>
            </a:xfrm>
            <a:custGeom>
              <a:avLst/>
              <a:gdLst/>
              <a:ahLst/>
              <a:cxnLst/>
              <a:rect l="l" t="t" r="r" b="b"/>
              <a:pathLst>
                <a:path w="2174" h="4852" extrusionOk="0">
                  <a:moveTo>
                    <a:pt x="1071" y="0"/>
                  </a:moveTo>
                  <a:cubicBezTo>
                    <a:pt x="882" y="0"/>
                    <a:pt x="725" y="158"/>
                    <a:pt x="725" y="347"/>
                  </a:cubicBezTo>
                  <a:lnTo>
                    <a:pt x="725" y="756"/>
                  </a:lnTo>
                  <a:cubicBezTo>
                    <a:pt x="315" y="914"/>
                    <a:pt x="63" y="1292"/>
                    <a:pt x="63" y="1733"/>
                  </a:cubicBezTo>
                  <a:cubicBezTo>
                    <a:pt x="0" y="2332"/>
                    <a:pt x="473" y="2804"/>
                    <a:pt x="1071" y="2804"/>
                  </a:cubicBezTo>
                  <a:cubicBezTo>
                    <a:pt x="1260" y="2804"/>
                    <a:pt x="1418" y="2962"/>
                    <a:pt x="1418" y="3151"/>
                  </a:cubicBezTo>
                  <a:cubicBezTo>
                    <a:pt x="1418" y="3308"/>
                    <a:pt x="1355" y="3434"/>
                    <a:pt x="1229" y="3466"/>
                  </a:cubicBezTo>
                  <a:cubicBezTo>
                    <a:pt x="1185" y="3492"/>
                    <a:pt x="1140" y="3503"/>
                    <a:pt x="1093" y="3503"/>
                  </a:cubicBezTo>
                  <a:cubicBezTo>
                    <a:pt x="970" y="3503"/>
                    <a:pt x="839" y="3422"/>
                    <a:pt x="725" y="3308"/>
                  </a:cubicBezTo>
                  <a:cubicBezTo>
                    <a:pt x="662" y="3245"/>
                    <a:pt x="575" y="3214"/>
                    <a:pt x="488" y="3214"/>
                  </a:cubicBezTo>
                  <a:cubicBezTo>
                    <a:pt x="402" y="3214"/>
                    <a:pt x="315" y="3245"/>
                    <a:pt x="252" y="3308"/>
                  </a:cubicBezTo>
                  <a:cubicBezTo>
                    <a:pt x="126" y="3434"/>
                    <a:pt x="126" y="3655"/>
                    <a:pt x="252" y="3781"/>
                  </a:cubicBezTo>
                  <a:cubicBezTo>
                    <a:pt x="410" y="3938"/>
                    <a:pt x="567" y="4064"/>
                    <a:pt x="756" y="4096"/>
                  </a:cubicBezTo>
                  <a:lnTo>
                    <a:pt x="756" y="4505"/>
                  </a:lnTo>
                  <a:cubicBezTo>
                    <a:pt x="756" y="4694"/>
                    <a:pt x="914" y="4852"/>
                    <a:pt x="1103" y="4852"/>
                  </a:cubicBezTo>
                  <a:cubicBezTo>
                    <a:pt x="1323" y="4852"/>
                    <a:pt x="1481" y="4694"/>
                    <a:pt x="1481" y="4505"/>
                  </a:cubicBezTo>
                  <a:lnTo>
                    <a:pt x="1481" y="4096"/>
                  </a:lnTo>
                  <a:cubicBezTo>
                    <a:pt x="1481" y="4096"/>
                    <a:pt x="1512" y="4096"/>
                    <a:pt x="1512" y="4064"/>
                  </a:cubicBezTo>
                  <a:cubicBezTo>
                    <a:pt x="1890" y="3907"/>
                    <a:pt x="2142" y="3497"/>
                    <a:pt x="2142" y="3119"/>
                  </a:cubicBezTo>
                  <a:cubicBezTo>
                    <a:pt x="2142" y="2521"/>
                    <a:pt x="1670" y="2079"/>
                    <a:pt x="1103" y="2079"/>
                  </a:cubicBezTo>
                  <a:cubicBezTo>
                    <a:pt x="914" y="2079"/>
                    <a:pt x="756" y="1922"/>
                    <a:pt x="756" y="1733"/>
                  </a:cubicBezTo>
                  <a:cubicBezTo>
                    <a:pt x="756" y="1575"/>
                    <a:pt x="851" y="1449"/>
                    <a:pt x="1008" y="1418"/>
                  </a:cubicBezTo>
                  <a:cubicBezTo>
                    <a:pt x="1047" y="1405"/>
                    <a:pt x="1085" y="1399"/>
                    <a:pt x="1124" y="1399"/>
                  </a:cubicBezTo>
                  <a:cubicBezTo>
                    <a:pt x="1273" y="1399"/>
                    <a:pt x="1418" y="1494"/>
                    <a:pt x="1544" y="1670"/>
                  </a:cubicBezTo>
                  <a:cubicBezTo>
                    <a:pt x="1610" y="1753"/>
                    <a:pt x="1703" y="1792"/>
                    <a:pt x="1795" y="1792"/>
                  </a:cubicBezTo>
                  <a:cubicBezTo>
                    <a:pt x="1876" y="1792"/>
                    <a:pt x="1957" y="1761"/>
                    <a:pt x="2016" y="1701"/>
                  </a:cubicBezTo>
                  <a:cubicBezTo>
                    <a:pt x="2174" y="1575"/>
                    <a:pt x="2174" y="1323"/>
                    <a:pt x="2048" y="1229"/>
                  </a:cubicBezTo>
                  <a:cubicBezTo>
                    <a:pt x="1859" y="977"/>
                    <a:pt x="1670" y="819"/>
                    <a:pt x="1418" y="756"/>
                  </a:cubicBezTo>
                  <a:lnTo>
                    <a:pt x="1418" y="347"/>
                  </a:lnTo>
                  <a:cubicBezTo>
                    <a:pt x="1418" y="158"/>
                    <a:pt x="1260" y="0"/>
                    <a:pt x="1071"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0246;p95">
            <a:extLst>
              <a:ext uri="{FF2B5EF4-FFF2-40B4-BE49-F238E27FC236}">
                <a16:creationId xmlns:a16="http://schemas.microsoft.com/office/drawing/2014/main" id="{BBCB8B16-C926-4738-9357-44CB0EFB4979}"/>
              </a:ext>
            </a:extLst>
          </p:cNvPr>
          <p:cNvGrpSpPr/>
          <p:nvPr/>
        </p:nvGrpSpPr>
        <p:grpSpPr>
          <a:xfrm>
            <a:off x="4154482" y="2999422"/>
            <a:ext cx="353564" cy="340186"/>
            <a:chOff x="2077575" y="2615925"/>
            <a:chExt cx="502150" cy="483150"/>
          </a:xfrm>
          <a:solidFill>
            <a:srgbClr val="FFFF00"/>
          </a:solidFill>
        </p:grpSpPr>
        <p:sp>
          <p:nvSpPr>
            <p:cNvPr id="60" name="Google Shape;10247;p95">
              <a:extLst>
                <a:ext uri="{FF2B5EF4-FFF2-40B4-BE49-F238E27FC236}">
                  <a16:creationId xmlns:a16="http://schemas.microsoft.com/office/drawing/2014/main" id="{87F299D3-EC41-4510-820B-936C4F54C795}"/>
                </a:ext>
              </a:extLst>
            </p:cNvPr>
            <p:cNvSpPr/>
            <p:nvPr/>
          </p:nvSpPr>
          <p:spPr>
            <a:xfrm>
              <a:off x="2213375" y="2817500"/>
              <a:ext cx="151225" cy="148400"/>
            </a:xfrm>
            <a:custGeom>
              <a:avLst/>
              <a:gdLst/>
              <a:ahLst/>
              <a:cxnLst/>
              <a:rect l="l" t="t" r="r" b="b"/>
              <a:pathLst>
                <a:path w="6049" h="5936" extrusionOk="0">
                  <a:moveTo>
                    <a:pt x="5426" y="0"/>
                  </a:moveTo>
                  <a:cubicBezTo>
                    <a:pt x="5281" y="0"/>
                    <a:pt x="5136" y="56"/>
                    <a:pt x="5025" y="166"/>
                  </a:cubicBezTo>
                  <a:lnTo>
                    <a:pt x="4557" y="634"/>
                  </a:lnTo>
                  <a:cubicBezTo>
                    <a:pt x="4322" y="522"/>
                    <a:pt x="4072" y="468"/>
                    <a:pt x="3825" y="468"/>
                  </a:cubicBezTo>
                  <a:cubicBezTo>
                    <a:pt x="3288" y="468"/>
                    <a:pt x="2764" y="723"/>
                    <a:pt x="2437" y="1186"/>
                  </a:cubicBezTo>
                  <a:cubicBezTo>
                    <a:pt x="1957" y="1863"/>
                    <a:pt x="2038" y="2784"/>
                    <a:pt x="2624" y="3369"/>
                  </a:cubicBezTo>
                  <a:cubicBezTo>
                    <a:pt x="2980" y="3726"/>
                    <a:pt x="2727" y="4336"/>
                    <a:pt x="2223" y="4336"/>
                  </a:cubicBezTo>
                  <a:cubicBezTo>
                    <a:pt x="1718" y="4336"/>
                    <a:pt x="1468" y="3726"/>
                    <a:pt x="1824" y="3369"/>
                  </a:cubicBezTo>
                  <a:cubicBezTo>
                    <a:pt x="2044" y="3149"/>
                    <a:pt x="2044" y="2790"/>
                    <a:pt x="1824" y="2569"/>
                  </a:cubicBezTo>
                  <a:cubicBezTo>
                    <a:pt x="1714" y="2458"/>
                    <a:pt x="1569" y="2402"/>
                    <a:pt x="1424" y="2402"/>
                  </a:cubicBezTo>
                  <a:cubicBezTo>
                    <a:pt x="1279" y="2402"/>
                    <a:pt x="1134" y="2458"/>
                    <a:pt x="1024" y="2569"/>
                  </a:cubicBezTo>
                  <a:cubicBezTo>
                    <a:pt x="514" y="3077"/>
                    <a:pt x="381" y="3853"/>
                    <a:pt x="692" y="4502"/>
                  </a:cubicBezTo>
                  <a:lnTo>
                    <a:pt x="221" y="4970"/>
                  </a:lnTo>
                  <a:cubicBezTo>
                    <a:pt x="0" y="5190"/>
                    <a:pt x="0" y="5549"/>
                    <a:pt x="221" y="5770"/>
                  </a:cubicBezTo>
                  <a:cubicBezTo>
                    <a:pt x="332" y="5880"/>
                    <a:pt x="477" y="5935"/>
                    <a:pt x="622" y="5935"/>
                  </a:cubicBezTo>
                  <a:cubicBezTo>
                    <a:pt x="767" y="5935"/>
                    <a:pt x="912" y="5880"/>
                    <a:pt x="1024" y="5770"/>
                  </a:cubicBezTo>
                  <a:lnTo>
                    <a:pt x="1492" y="5302"/>
                  </a:lnTo>
                  <a:cubicBezTo>
                    <a:pt x="1726" y="5414"/>
                    <a:pt x="1975" y="5467"/>
                    <a:pt x="2220" y="5467"/>
                  </a:cubicBezTo>
                  <a:cubicBezTo>
                    <a:pt x="2758" y="5467"/>
                    <a:pt x="3281" y="5211"/>
                    <a:pt x="3608" y="4749"/>
                  </a:cubicBezTo>
                  <a:cubicBezTo>
                    <a:pt x="4089" y="4073"/>
                    <a:pt x="4010" y="3152"/>
                    <a:pt x="3424" y="2569"/>
                  </a:cubicBezTo>
                  <a:cubicBezTo>
                    <a:pt x="3068" y="2210"/>
                    <a:pt x="3322" y="1600"/>
                    <a:pt x="3826" y="1600"/>
                  </a:cubicBezTo>
                  <a:cubicBezTo>
                    <a:pt x="4330" y="1600"/>
                    <a:pt x="4581" y="2210"/>
                    <a:pt x="4224" y="2569"/>
                  </a:cubicBezTo>
                  <a:cubicBezTo>
                    <a:pt x="4004" y="2790"/>
                    <a:pt x="4004" y="3146"/>
                    <a:pt x="4224" y="3369"/>
                  </a:cubicBezTo>
                  <a:cubicBezTo>
                    <a:pt x="4335" y="3480"/>
                    <a:pt x="4480" y="3535"/>
                    <a:pt x="4624" y="3535"/>
                  </a:cubicBezTo>
                  <a:cubicBezTo>
                    <a:pt x="4769" y="3535"/>
                    <a:pt x="4914" y="3480"/>
                    <a:pt x="5025" y="3369"/>
                  </a:cubicBezTo>
                  <a:cubicBezTo>
                    <a:pt x="5535" y="2859"/>
                    <a:pt x="5668" y="2086"/>
                    <a:pt x="5360" y="1434"/>
                  </a:cubicBezTo>
                  <a:lnTo>
                    <a:pt x="5828" y="966"/>
                  </a:lnTo>
                  <a:cubicBezTo>
                    <a:pt x="6048" y="745"/>
                    <a:pt x="6048" y="386"/>
                    <a:pt x="5828" y="166"/>
                  </a:cubicBezTo>
                  <a:cubicBezTo>
                    <a:pt x="5716" y="56"/>
                    <a:pt x="5571" y="0"/>
                    <a:pt x="5426"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 name="Google Shape;10248;p95">
              <a:extLst>
                <a:ext uri="{FF2B5EF4-FFF2-40B4-BE49-F238E27FC236}">
                  <a16:creationId xmlns:a16="http://schemas.microsoft.com/office/drawing/2014/main" id="{FB971FAB-EC0D-488E-A244-5A4D40958405}"/>
                </a:ext>
              </a:extLst>
            </p:cNvPr>
            <p:cNvSpPr/>
            <p:nvPr/>
          </p:nvSpPr>
          <p:spPr>
            <a:xfrm>
              <a:off x="2333550" y="2737450"/>
              <a:ext cx="51050" cy="48325"/>
            </a:xfrm>
            <a:custGeom>
              <a:avLst/>
              <a:gdLst/>
              <a:ahLst/>
              <a:cxnLst/>
              <a:rect l="l" t="t" r="r" b="b"/>
              <a:pathLst>
                <a:path w="2042" h="1933" extrusionOk="0">
                  <a:moveTo>
                    <a:pt x="619" y="1"/>
                  </a:moveTo>
                  <a:cubicBezTo>
                    <a:pt x="475" y="1"/>
                    <a:pt x="330" y="56"/>
                    <a:pt x="221" y="167"/>
                  </a:cubicBezTo>
                  <a:cubicBezTo>
                    <a:pt x="0" y="388"/>
                    <a:pt x="0" y="747"/>
                    <a:pt x="221" y="967"/>
                  </a:cubicBezTo>
                  <a:lnTo>
                    <a:pt x="1021" y="1767"/>
                  </a:lnTo>
                  <a:cubicBezTo>
                    <a:pt x="1131" y="1878"/>
                    <a:pt x="1276" y="1933"/>
                    <a:pt x="1421" y="1933"/>
                  </a:cubicBezTo>
                  <a:cubicBezTo>
                    <a:pt x="1566" y="1933"/>
                    <a:pt x="1711" y="1878"/>
                    <a:pt x="1821" y="1767"/>
                  </a:cubicBezTo>
                  <a:cubicBezTo>
                    <a:pt x="2041" y="1547"/>
                    <a:pt x="2041" y="1188"/>
                    <a:pt x="1821" y="967"/>
                  </a:cubicBezTo>
                  <a:lnTo>
                    <a:pt x="1021" y="167"/>
                  </a:lnTo>
                  <a:cubicBezTo>
                    <a:pt x="910" y="57"/>
                    <a:pt x="765" y="1"/>
                    <a:pt x="619"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 name="Google Shape;10249;p95">
              <a:extLst>
                <a:ext uri="{FF2B5EF4-FFF2-40B4-BE49-F238E27FC236}">
                  <a16:creationId xmlns:a16="http://schemas.microsoft.com/office/drawing/2014/main" id="{EEF2374C-B5D0-48A6-9AAD-B577EED3E41C}"/>
                </a:ext>
              </a:extLst>
            </p:cNvPr>
            <p:cNvSpPr/>
            <p:nvPr/>
          </p:nvSpPr>
          <p:spPr>
            <a:xfrm>
              <a:off x="2393550" y="2797500"/>
              <a:ext cx="51125" cy="48375"/>
            </a:xfrm>
            <a:custGeom>
              <a:avLst/>
              <a:gdLst/>
              <a:ahLst/>
              <a:cxnLst/>
              <a:rect l="l" t="t" r="r" b="b"/>
              <a:pathLst>
                <a:path w="2045" h="1935" extrusionOk="0">
                  <a:moveTo>
                    <a:pt x="621" y="0"/>
                  </a:moveTo>
                  <a:cubicBezTo>
                    <a:pt x="476" y="0"/>
                    <a:pt x="331" y="55"/>
                    <a:pt x="221" y="166"/>
                  </a:cubicBezTo>
                  <a:cubicBezTo>
                    <a:pt x="1" y="386"/>
                    <a:pt x="1" y="745"/>
                    <a:pt x="221" y="966"/>
                  </a:cubicBezTo>
                  <a:lnTo>
                    <a:pt x="1021" y="1769"/>
                  </a:lnTo>
                  <a:cubicBezTo>
                    <a:pt x="1131" y="1879"/>
                    <a:pt x="1276" y="1934"/>
                    <a:pt x="1421" y="1934"/>
                  </a:cubicBezTo>
                  <a:cubicBezTo>
                    <a:pt x="1566" y="1934"/>
                    <a:pt x="1711" y="1879"/>
                    <a:pt x="1821" y="1769"/>
                  </a:cubicBezTo>
                  <a:cubicBezTo>
                    <a:pt x="2045" y="1545"/>
                    <a:pt x="2042" y="1189"/>
                    <a:pt x="1821" y="966"/>
                  </a:cubicBezTo>
                  <a:lnTo>
                    <a:pt x="1021" y="166"/>
                  </a:lnTo>
                  <a:cubicBezTo>
                    <a:pt x="911" y="55"/>
                    <a:pt x="766" y="0"/>
                    <a:pt x="621"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 name="Google Shape;10250;p95">
              <a:extLst>
                <a:ext uri="{FF2B5EF4-FFF2-40B4-BE49-F238E27FC236}">
                  <a16:creationId xmlns:a16="http://schemas.microsoft.com/office/drawing/2014/main" id="{0622C634-CE87-43F4-B921-4FAD30D50203}"/>
                </a:ext>
              </a:extLst>
            </p:cNvPr>
            <p:cNvSpPr/>
            <p:nvPr/>
          </p:nvSpPr>
          <p:spPr>
            <a:xfrm>
              <a:off x="2077575" y="2615925"/>
              <a:ext cx="502150" cy="483150"/>
            </a:xfrm>
            <a:custGeom>
              <a:avLst/>
              <a:gdLst/>
              <a:ahLst/>
              <a:cxnLst/>
              <a:rect l="l" t="t" r="r" b="b"/>
              <a:pathLst>
                <a:path w="20086" h="19326" extrusionOk="0">
                  <a:moveTo>
                    <a:pt x="14865" y="4061"/>
                  </a:moveTo>
                  <a:cubicBezTo>
                    <a:pt x="14901" y="4061"/>
                    <a:pt x="14937" y="4064"/>
                    <a:pt x="14974" y="4071"/>
                  </a:cubicBezTo>
                  <a:cubicBezTo>
                    <a:pt x="15239" y="4125"/>
                    <a:pt x="15430" y="4358"/>
                    <a:pt x="15430" y="4627"/>
                  </a:cubicBezTo>
                  <a:cubicBezTo>
                    <a:pt x="15430" y="4778"/>
                    <a:pt x="15369" y="4922"/>
                    <a:pt x="15264" y="5028"/>
                  </a:cubicBezTo>
                  <a:cubicBezTo>
                    <a:pt x="15153" y="5137"/>
                    <a:pt x="15008" y="5194"/>
                    <a:pt x="14862" y="5194"/>
                  </a:cubicBezTo>
                  <a:cubicBezTo>
                    <a:pt x="14753" y="5194"/>
                    <a:pt x="14643" y="5162"/>
                    <a:pt x="14548" y="5098"/>
                  </a:cubicBezTo>
                  <a:cubicBezTo>
                    <a:pt x="14324" y="4947"/>
                    <a:pt x="14237" y="4660"/>
                    <a:pt x="14340" y="4409"/>
                  </a:cubicBezTo>
                  <a:cubicBezTo>
                    <a:pt x="14428" y="4195"/>
                    <a:pt x="14638" y="4061"/>
                    <a:pt x="14865" y="4061"/>
                  </a:cubicBezTo>
                  <a:close/>
                  <a:moveTo>
                    <a:pt x="13258" y="1136"/>
                  </a:moveTo>
                  <a:cubicBezTo>
                    <a:pt x="14386" y="1136"/>
                    <a:pt x="15514" y="1507"/>
                    <a:pt x="16441" y="2247"/>
                  </a:cubicBezTo>
                  <a:lnTo>
                    <a:pt x="15593" y="3096"/>
                  </a:lnTo>
                  <a:cubicBezTo>
                    <a:pt x="15349" y="2979"/>
                    <a:pt x="15100" y="2926"/>
                    <a:pt x="14858" y="2926"/>
                  </a:cubicBezTo>
                  <a:cubicBezTo>
                    <a:pt x="13865" y="2926"/>
                    <a:pt x="12999" y="3824"/>
                    <a:pt x="13186" y="4916"/>
                  </a:cubicBezTo>
                  <a:cubicBezTo>
                    <a:pt x="13295" y="5541"/>
                    <a:pt x="13742" y="6055"/>
                    <a:pt x="14346" y="6248"/>
                  </a:cubicBezTo>
                  <a:cubicBezTo>
                    <a:pt x="14514" y="6301"/>
                    <a:pt x="14688" y="6327"/>
                    <a:pt x="14859" y="6327"/>
                  </a:cubicBezTo>
                  <a:cubicBezTo>
                    <a:pt x="15304" y="6327"/>
                    <a:pt x="15739" y="6153"/>
                    <a:pt x="16064" y="5828"/>
                  </a:cubicBezTo>
                  <a:cubicBezTo>
                    <a:pt x="16571" y="5321"/>
                    <a:pt x="16704" y="4545"/>
                    <a:pt x="16396" y="3896"/>
                  </a:cubicBezTo>
                  <a:lnTo>
                    <a:pt x="17241" y="3050"/>
                  </a:lnTo>
                  <a:lnTo>
                    <a:pt x="17241" y="3050"/>
                  </a:lnTo>
                  <a:cubicBezTo>
                    <a:pt x="18842" y="5046"/>
                    <a:pt x="18715" y="7981"/>
                    <a:pt x="16864" y="9832"/>
                  </a:cubicBezTo>
                  <a:lnTo>
                    <a:pt x="16462" y="10231"/>
                  </a:lnTo>
                  <a:lnTo>
                    <a:pt x="16064" y="9832"/>
                  </a:lnTo>
                  <a:cubicBezTo>
                    <a:pt x="15952" y="9722"/>
                    <a:pt x="15806" y="9666"/>
                    <a:pt x="15661" y="9666"/>
                  </a:cubicBezTo>
                  <a:cubicBezTo>
                    <a:pt x="15516" y="9666"/>
                    <a:pt x="15372" y="9721"/>
                    <a:pt x="15261" y="9832"/>
                  </a:cubicBezTo>
                  <a:cubicBezTo>
                    <a:pt x="15040" y="10053"/>
                    <a:pt x="15040" y="10412"/>
                    <a:pt x="15261" y="10632"/>
                  </a:cubicBezTo>
                  <a:lnTo>
                    <a:pt x="15662" y="11034"/>
                  </a:lnTo>
                  <a:lnTo>
                    <a:pt x="8666" y="18027"/>
                  </a:lnTo>
                  <a:cubicBezTo>
                    <a:pt x="8556" y="18137"/>
                    <a:pt x="8411" y="18192"/>
                    <a:pt x="8266" y="18192"/>
                  </a:cubicBezTo>
                  <a:cubicBezTo>
                    <a:pt x="8121" y="18192"/>
                    <a:pt x="7976" y="18137"/>
                    <a:pt x="7866" y="18027"/>
                  </a:cubicBezTo>
                  <a:lnTo>
                    <a:pt x="1462" y="11623"/>
                  </a:lnTo>
                  <a:cubicBezTo>
                    <a:pt x="1241" y="11402"/>
                    <a:pt x="1241" y="11043"/>
                    <a:pt x="1462" y="10822"/>
                  </a:cubicBezTo>
                  <a:lnTo>
                    <a:pt x="8458" y="3826"/>
                  </a:lnTo>
                  <a:lnTo>
                    <a:pt x="8856" y="4228"/>
                  </a:lnTo>
                  <a:cubicBezTo>
                    <a:pt x="8966" y="4338"/>
                    <a:pt x="9111" y="4393"/>
                    <a:pt x="9256" y="4393"/>
                  </a:cubicBezTo>
                  <a:cubicBezTo>
                    <a:pt x="9401" y="4393"/>
                    <a:pt x="9546" y="4338"/>
                    <a:pt x="9656" y="4228"/>
                  </a:cubicBezTo>
                  <a:cubicBezTo>
                    <a:pt x="9880" y="4005"/>
                    <a:pt x="9877" y="3648"/>
                    <a:pt x="9656" y="3425"/>
                  </a:cubicBezTo>
                  <a:lnTo>
                    <a:pt x="9258" y="3026"/>
                  </a:lnTo>
                  <a:lnTo>
                    <a:pt x="9656" y="2625"/>
                  </a:lnTo>
                  <a:cubicBezTo>
                    <a:pt x="10649" y="1632"/>
                    <a:pt x="11954" y="1136"/>
                    <a:pt x="13258" y="1136"/>
                  </a:cubicBezTo>
                  <a:close/>
                  <a:moveTo>
                    <a:pt x="13261" y="1"/>
                  </a:moveTo>
                  <a:cubicBezTo>
                    <a:pt x="11661" y="1"/>
                    <a:pt x="10066" y="615"/>
                    <a:pt x="8856" y="1825"/>
                  </a:cubicBezTo>
                  <a:lnTo>
                    <a:pt x="8056" y="2625"/>
                  </a:lnTo>
                  <a:lnTo>
                    <a:pt x="661" y="10019"/>
                  </a:lnTo>
                  <a:cubicBezTo>
                    <a:pt x="0" y="10684"/>
                    <a:pt x="0" y="11759"/>
                    <a:pt x="661" y="12423"/>
                  </a:cubicBezTo>
                  <a:lnTo>
                    <a:pt x="7066" y="18827"/>
                  </a:lnTo>
                  <a:cubicBezTo>
                    <a:pt x="7398" y="19159"/>
                    <a:pt x="7833" y="19325"/>
                    <a:pt x="8267" y="19325"/>
                  </a:cubicBezTo>
                  <a:cubicBezTo>
                    <a:pt x="8702" y="19325"/>
                    <a:pt x="9137" y="19159"/>
                    <a:pt x="9469" y="18827"/>
                  </a:cubicBezTo>
                  <a:lnTo>
                    <a:pt x="17664" y="10632"/>
                  </a:lnTo>
                  <a:cubicBezTo>
                    <a:pt x="19956" y="8337"/>
                    <a:pt x="20086" y="4687"/>
                    <a:pt x="18044" y="2244"/>
                  </a:cubicBezTo>
                  <a:lnTo>
                    <a:pt x="19264" y="1024"/>
                  </a:lnTo>
                  <a:cubicBezTo>
                    <a:pt x="19485" y="804"/>
                    <a:pt x="19485" y="445"/>
                    <a:pt x="19264" y="224"/>
                  </a:cubicBezTo>
                  <a:cubicBezTo>
                    <a:pt x="19154" y="114"/>
                    <a:pt x="19009" y="59"/>
                    <a:pt x="18864" y="59"/>
                  </a:cubicBezTo>
                  <a:cubicBezTo>
                    <a:pt x="18719" y="59"/>
                    <a:pt x="18574" y="114"/>
                    <a:pt x="18464" y="224"/>
                  </a:cubicBezTo>
                  <a:lnTo>
                    <a:pt x="17244" y="1444"/>
                  </a:lnTo>
                  <a:cubicBezTo>
                    <a:pt x="16086" y="478"/>
                    <a:pt x="14671" y="1"/>
                    <a:pt x="13261"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 name="Google Shape;1265;p66">
            <a:extLst>
              <a:ext uri="{FF2B5EF4-FFF2-40B4-BE49-F238E27FC236}">
                <a16:creationId xmlns:a16="http://schemas.microsoft.com/office/drawing/2014/main" id="{325241FB-4443-42C5-8990-A0B183143158}"/>
              </a:ext>
            </a:extLst>
          </p:cNvPr>
          <p:cNvGrpSpPr/>
          <p:nvPr/>
        </p:nvGrpSpPr>
        <p:grpSpPr>
          <a:xfrm rot="20052531">
            <a:off x="7224790" y="3047857"/>
            <a:ext cx="1728593" cy="1371041"/>
            <a:chOff x="1332372" y="753063"/>
            <a:chExt cx="1739557" cy="1460440"/>
          </a:xfrm>
        </p:grpSpPr>
        <p:sp>
          <p:nvSpPr>
            <p:cNvPr id="66" name="Google Shape;1266;p66">
              <a:extLst>
                <a:ext uri="{FF2B5EF4-FFF2-40B4-BE49-F238E27FC236}">
                  <a16:creationId xmlns:a16="http://schemas.microsoft.com/office/drawing/2014/main" id="{278E08D3-2B6F-4835-B23D-E8471EE127A4}"/>
                </a:ext>
              </a:extLst>
            </p:cNvPr>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67;p66">
              <a:extLst>
                <a:ext uri="{FF2B5EF4-FFF2-40B4-BE49-F238E27FC236}">
                  <a16:creationId xmlns:a16="http://schemas.microsoft.com/office/drawing/2014/main" id="{52379E1A-35EC-4AF0-AE03-044B6F3EDADC}"/>
                </a:ext>
              </a:extLst>
            </p:cNvPr>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68;p66">
              <a:extLst>
                <a:ext uri="{FF2B5EF4-FFF2-40B4-BE49-F238E27FC236}">
                  <a16:creationId xmlns:a16="http://schemas.microsoft.com/office/drawing/2014/main" id="{8B7D2DA9-FAE1-40E6-8105-35DB5C61E054}"/>
                </a:ext>
              </a:extLst>
            </p:cNvPr>
            <p:cNvSpPr/>
            <p:nvPr/>
          </p:nvSpPr>
          <p:spPr>
            <a:xfrm rot="-1633309">
              <a:off x="1422389" y="105669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1808;p83">
            <a:extLst>
              <a:ext uri="{FF2B5EF4-FFF2-40B4-BE49-F238E27FC236}">
                <a16:creationId xmlns:a16="http://schemas.microsoft.com/office/drawing/2014/main" id="{54A66BFA-A109-4D05-922A-681EDE209DE1}"/>
              </a:ext>
            </a:extLst>
          </p:cNvPr>
          <p:cNvGrpSpPr/>
          <p:nvPr/>
        </p:nvGrpSpPr>
        <p:grpSpPr>
          <a:xfrm>
            <a:off x="1203154" y="3141351"/>
            <a:ext cx="747022" cy="815919"/>
            <a:chOff x="6658888" y="2718615"/>
            <a:chExt cx="747022" cy="815919"/>
          </a:xfrm>
        </p:grpSpPr>
        <p:sp>
          <p:nvSpPr>
            <p:cNvPr id="70" name="Google Shape;1809;p83">
              <a:extLst>
                <a:ext uri="{FF2B5EF4-FFF2-40B4-BE49-F238E27FC236}">
                  <a16:creationId xmlns:a16="http://schemas.microsoft.com/office/drawing/2014/main" id="{59AE3C54-0456-4FBC-AA9B-BBBD45A9CE6D}"/>
                </a:ext>
              </a:extLst>
            </p:cNvPr>
            <p:cNvSpPr/>
            <p:nvPr/>
          </p:nvSpPr>
          <p:spPr>
            <a:xfrm>
              <a:off x="6658888" y="2718615"/>
              <a:ext cx="728100" cy="440384"/>
            </a:xfrm>
            <a:custGeom>
              <a:avLst/>
              <a:gdLst/>
              <a:ahLst/>
              <a:cxnLst/>
              <a:rect l="l" t="t" r="r" b="b"/>
              <a:pathLst>
                <a:path w="52523" h="31768" extrusionOk="0">
                  <a:moveTo>
                    <a:pt x="48099" y="1"/>
                  </a:moveTo>
                  <a:lnTo>
                    <a:pt x="40285" y="4770"/>
                  </a:lnTo>
                  <a:lnTo>
                    <a:pt x="0" y="29362"/>
                  </a:lnTo>
                  <a:lnTo>
                    <a:pt x="4423" y="31768"/>
                  </a:lnTo>
                  <a:lnTo>
                    <a:pt x="40405" y="9804"/>
                  </a:lnTo>
                  <a:lnTo>
                    <a:pt x="52523" y="2407"/>
                  </a:lnTo>
                  <a:lnTo>
                    <a:pt x="48099"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810;p83">
              <a:extLst>
                <a:ext uri="{FF2B5EF4-FFF2-40B4-BE49-F238E27FC236}">
                  <a16:creationId xmlns:a16="http://schemas.microsoft.com/office/drawing/2014/main" id="{2B080396-AECF-4A08-8A24-2C7ADD17E8DA}"/>
                </a:ext>
              </a:extLst>
            </p:cNvPr>
            <p:cNvSpPr/>
            <p:nvPr/>
          </p:nvSpPr>
          <p:spPr>
            <a:xfrm>
              <a:off x="7221983" y="2945059"/>
              <a:ext cx="69188" cy="401527"/>
            </a:xfrm>
            <a:custGeom>
              <a:avLst/>
              <a:gdLst/>
              <a:ahLst/>
              <a:cxnLst/>
              <a:rect l="l" t="t" r="r" b="b"/>
              <a:pathLst>
                <a:path w="4991" h="28965" extrusionOk="0">
                  <a:moveTo>
                    <a:pt x="4304" y="0"/>
                  </a:moveTo>
                  <a:lnTo>
                    <a:pt x="1" y="2627"/>
                  </a:lnTo>
                  <a:lnTo>
                    <a:pt x="569" y="26540"/>
                  </a:lnTo>
                  <a:lnTo>
                    <a:pt x="4990" y="28965"/>
                  </a:lnTo>
                  <a:lnTo>
                    <a:pt x="4304"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811;p83">
              <a:extLst>
                <a:ext uri="{FF2B5EF4-FFF2-40B4-BE49-F238E27FC236}">
                  <a16:creationId xmlns:a16="http://schemas.microsoft.com/office/drawing/2014/main" id="{211F1A09-4E48-402E-B032-6F9C5373B438}"/>
                </a:ext>
              </a:extLst>
            </p:cNvPr>
            <p:cNvSpPr/>
            <p:nvPr/>
          </p:nvSpPr>
          <p:spPr>
            <a:xfrm>
              <a:off x="6720188" y="2751968"/>
              <a:ext cx="685722" cy="782566"/>
            </a:xfrm>
            <a:custGeom>
              <a:avLst/>
              <a:gdLst/>
              <a:ahLst/>
              <a:cxnLst/>
              <a:rect l="l" t="t" r="r" b="b"/>
              <a:pathLst>
                <a:path w="49466" h="56452" extrusionOk="0">
                  <a:moveTo>
                    <a:pt x="40502" y="13929"/>
                  </a:moveTo>
                  <a:lnTo>
                    <a:pt x="41188" y="42894"/>
                  </a:lnTo>
                  <a:lnTo>
                    <a:pt x="36767" y="40469"/>
                  </a:lnTo>
                  <a:lnTo>
                    <a:pt x="15833" y="28990"/>
                  </a:lnTo>
                  <a:lnTo>
                    <a:pt x="36200" y="16556"/>
                  </a:lnTo>
                  <a:lnTo>
                    <a:pt x="40502" y="13929"/>
                  </a:lnTo>
                  <a:close/>
                  <a:moveTo>
                    <a:pt x="48101" y="1"/>
                  </a:moveTo>
                  <a:lnTo>
                    <a:pt x="35983" y="7398"/>
                  </a:lnTo>
                  <a:lnTo>
                    <a:pt x="1" y="29362"/>
                  </a:lnTo>
                  <a:lnTo>
                    <a:pt x="3007" y="31008"/>
                  </a:lnTo>
                  <a:lnTo>
                    <a:pt x="49465" y="56451"/>
                  </a:lnTo>
                  <a:lnTo>
                    <a:pt x="48101"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11536;p99">
            <a:extLst>
              <a:ext uri="{FF2B5EF4-FFF2-40B4-BE49-F238E27FC236}">
                <a16:creationId xmlns:a16="http://schemas.microsoft.com/office/drawing/2014/main" id="{15C4B04B-E1CD-4003-83B8-74CDBB9D487F}"/>
              </a:ext>
            </a:extLst>
          </p:cNvPr>
          <p:cNvSpPr/>
          <p:nvPr/>
        </p:nvSpPr>
        <p:spPr>
          <a:xfrm>
            <a:off x="6260024" y="787130"/>
            <a:ext cx="357274" cy="356797"/>
          </a:xfrm>
          <a:custGeom>
            <a:avLst/>
            <a:gdLst/>
            <a:ahLst/>
            <a:cxnLst/>
            <a:rect l="l" t="t" r="r" b="b"/>
            <a:pathLst>
              <a:path w="11973" h="11957" extrusionOk="0">
                <a:moveTo>
                  <a:pt x="5986" y="748"/>
                </a:moveTo>
                <a:lnTo>
                  <a:pt x="8003" y="1756"/>
                </a:lnTo>
                <a:lnTo>
                  <a:pt x="5986" y="2796"/>
                </a:lnTo>
                <a:lnTo>
                  <a:pt x="4002" y="1756"/>
                </a:lnTo>
                <a:lnTo>
                  <a:pt x="5986" y="748"/>
                </a:lnTo>
                <a:close/>
                <a:moveTo>
                  <a:pt x="3561" y="2324"/>
                </a:moveTo>
                <a:lnTo>
                  <a:pt x="5671" y="3395"/>
                </a:lnTo>
                <a:lnTo>
                  <a:pt x="5671" y="6136"/>
                </a:lnTo>
                <a:lnTo>
                  <a:pt x="3561" y="5064"/>
                </a:lnTo>
                <a:lnTo>
                  <a:pt x="3561" y="2324"/>
                </a:lnTo>
                <a:close/>
                <a:moveTo>
                  <a:pt x="8475" y="2324"/>
                </a:moveTo>
                <a:lnTo>
                  <a:pt x="8475" y="5064"/>
                </a:lnTo>
                <a:lnTo>
                  <a:pt x="6364" y="6136"/>
                </a:lnTo>
                <a:lnTo>
                  <a:pt x="6364" y="3395"/>
                </a:lnTo>
                <a:lnTo>
                  <a:pt x="8475" y="2324"/>
                </a:lnTo>
                <a:close/>
                <a:moveTo>
                  <a:pt x="3214" y="5663"/>
                </a:moveTo>
                <a:lnTo>
                  <a:pt x="5230" y="6703"/>
                </a:lnTo>
                <a:lnTo>
                  <a:pt x="3214" y="7711"/>
                </a:lnTo>
                <a:lnTo>
                  <a:pt x="1166" y="6703"/>
                </a:lnTo>
                <a:lnTo>
                  <a:pt x="3214" y="5663"/>
                </a:lnTo>
                <a:close/>
                <a:moveTo>
                  <a:pt x="8822" y="5663"/>
                </a:moveTo>
                <a:lnTo>
                  <a:pt x="10870" y="6703"/>
                </a:lnTo>
                <a:lnTo>
                  <a:pt x="8822" y="7711"/>
                </a:lnTo>
                <a:lnTo>
                  <a:pt x="6837" y="6703"/>
                </a:lnTo>
                <a:lnTo>
                  <a:pt x="8822" y="5663"/>
                </a:lnTo>
                <a:close/>
                <a:moveTo>
                  <a:pt x="5671" y="7238"/>
                </a:moveTo>
                <a:lnTo>
                  <a:pt x="5671" y="9948"/>
                </a:lnTo>
                <a:lnTo>
                  <a:pt x="3561" y="11019"/>
                </a:lnTo>
                <a:lnTo>
                  <a:pt x="3561" y="8309"/>
                </a:lnTo>
                <a:lnTo>
                  <a:pt x="5671" y="7238"/>
                </a:lnTo>
                <a:close/>
                <a:moveTo>
                  <a:pt x="11311" y="7238"/>
                </a:moveTo>
                <a:lnTo>
                  <a:pt x="11311" y="10011"/>
                </a:lnTo>
                <a:lnTo>
                  <a:pt x="9200" y="11050"/>
                </a:lnTo>
                <a:lnTo>
                  <a:pt x="9200" y="8309"/>
                </a:lnTo>
                <a:lnTo>
                  <a:pt x="11311" y="7238"/>
                </a:lnTo>
                <a:close/>
                <a:moveTo>
                  <a:pt x="725" y="7270"/>
                </a:moveTo>
                <a:lnTo>
                  <a:pt x="2836" y="8341"/>
                </a:lnTo>
                <a:lnTo>
                  <a:pt x="2836" y="11082"/>
                </a:lnTo>
                <a:lnTo>
                  <a:pt x="725" y="10042"/>
                </a:lnTo>
                <a:lnTo>
                  <a:pt x="725" y="7270"/>
                </a:lnTo>
                <a:close/>
                <a:moveTo>
                  <a:pt x="6364" y="7270"/>
                </a:moveTo>
                <a:lnTo>
                  <a:pt x="8475" y="8341"/>
                </a:lnTo>
                <a:lnTo>
                  <a:pt x="8475" y="11082"/>
                </a:lnTo>
                <a:lnTo>
                  <a:pt x="6364" y="10042"/>
                </a:lnTo>
                <a:lnTo>
                  <a:pt x="6364" y="7270"/>
                </a:lnTo>
                <a:close/>
                <a:moveTo>
                  <a:pt x="5998" y="0"/>
                </a:moveTo>
                <a:cubicBezTo>
                  <a:pt x="5947" y="0"/>
                  <a:pt x="5892" y="8"/>
                  <a:pt x="5829" y="24"/>
                </a:cubicBezTo>
                <a:lnTo>
                  <a:pt x="3056" y="1441"/>
                </a:lnTo>
                <a:cubicBezTo>
                  <a:pt x="2930" y="1536"/>
                  <a:pt x="2836" y="1662"/>
                  <a:pt x="2836" y="1756"/>
                </a:cubicBezTo>
                <a:lnTo>
                  <a:pt x="2836" y="5064"/>
                </a:lnTo>
                <a:lnTo>
                  <a:pt x="221" y="6388"/>
                </a:lnTo>
                <a:cubicBezTo>
                  <a:pt x="95" y="6451"/>
                  <a:pt x="0" y="6577"/>
                  <a:pt x="0" y="6703"/>
                </a:cubicBezTo>
                <a:lnTo>
                  <a:pt x="0" y="10200"/>
                </a:lnTo>
                <a:cubicBezTo>
                  <a:pt x="0" y="10326"/>
                  <a:pt x="95" y="10420"/>
                  <a:pt x="221" y="10515"/>
                </a:cubicBezTo>
                <a:lnTo>
                  <a:pt x="3056" y="11933"/>
                </a:lnTo>
                <a:cubicBezTo>
                  <a:pt x="3088" y="11948"/>
                  <a:pt x="3135" y="11956"/>
                  <a:pt x="3190" y="11956"/>
                </a:cubicBezTo>
                <a:cubicBezTo>
                  <a:pt x="3245" y="11956"/>
                  <a:pt x="3308" y="11948"/>
                  <a:pt x="3371" y="11933"/>
                </a:cubicBezTo>
                <a:lnTo>
                  <a:pt x="5986" y="10578"/>
                </a:lnTo>
                <a:lnTo>
                  <a:pt x="8633" y="11933"/>
                </a:lnTo>
                <a:cubicBezTo>
                  <a:pt x="8680" y="11948"/>
                  <a:pt x="8727" y="11956"/>
                  <a:pt x="8779" y="11956"/>
                </a:cubicBezTo>
                <a:cubicBezTo>
                  <a:pt x="8830" y="11956"/>
                  <a:pt x="8885" y="11948"/>
                  <a:pt x="8948" y="11933"/>
                </a:cubicBezTo>
                <a:lnTo>
                  <a:pt x="11783" y="10515"/>
                </a:lnTo>
                <a:cubicBezTo>
                  <a:pt x="11909" y="10420"/>
                  <a:pt x="11972" y="10326"/>
                  <a:pt x="11972" y="10200"/>
                </a:cubicBezTo>
                <a:lnTo>
                  <a:pt x="11972" y="6703"/>
                </a:lnTo>
                <a:cubicBezTo>
                  <a:pt x="11972" y="6577"/>
                  <a:pt x="11941" y="6451"/>
                  <a:pt x="11783" y="6388"/>
                </a:cubicBezTo>
                <a:lnTo>
                  <a:pt x="9137" y="5064"/>
                </a:lnTo>
                <a:lnTo>
                  <a:pt x="9137" y="1756"/>
                </a:lnTo>
                <a:cubicBezTo>
                  <a:pt x="9137" y="1662"/>
                  <a:pt x="9074" y="1536"/>
                  <a:pt x="8948" y="1441"/>
                </a:cubicBezTo>
                <a:lnTo>
                  <a:pt x="6144" y="24"/>
                </a:lnTo>
                <a:cubicBezTo>
                  <a:pt x="6097" y="8"/>
                  <a:pt x="6049" y="0"/>
                  <a:pt x="5998" y="0"/>
                </a:cubicBezTo>
                <a:close/>
              </a:path>
            </a:pathLst>
          </a:custGeom>
          <a:solidFill>
            <a:srgbClr val="FFFF00"/>
          </a:solid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4" name="Google Shape;827;p51">
            <a:extLst>
              <a:ext uri="{FF2B5EF4-FFF2-40B4-BE49-F238E27FC236}">
                <a16:creationId xmlns:a16="http://schemas.microsoft.com/office/drawing/2014/main" id="{54B3CE83-DB1E-4F5F-A8C0-33790936F612}"/>
              </a:ext>
            </a:extLst>
          </p:cNvPr>
          <p:cNvSpPr/>
          <p:nvPr/>
        </p:nvSpPr>
        <p:spPr>
          <a:xfrm rot="228">
            <a:off x="65609" y="1387006"/>
            <a:ext cx="6728683" cy="3097795"/>
          </a:xfrm>
          <a:prstGeom prst="parallelogram">
            <a:avLst>
              <a:gd name="adj" fmla="val 25000"/>
            </a:avLst>
          </a:prstGeom>
          <a:solidFill>
            <a:schemeClr val="accent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757" name="Google Shape;757;p47"/>
          <p:cNvSpPr txBox="1">
            <a:spLocks noGrp="1"/>
          </p:cNvSpPr>
          <p:nvPr>
            <p:ph type="title"/>
          </p:nvPr>
        </p:nvSpPr>
        <p:spPr>
          <a:xfrm>
            <a:off x="368870" y="133276"/>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PLUS LOAN – </a:t>
            </a:r>
            <a:r>
              <a:rPr lang="en">
                <a:solidFill>
                  <a:schemeClr val="accent6"/>
                </a:solidFill>
              </a:rPr>
              <a:t>ADVERSE CREDIT</a:t>
            </a:r>
            <a:endParaRPr/>
          </a:p>
        </p:txBody>
      </p:sp>
      <p:sp>
        <p:nvSpPr>
          <p:cNvPr id="758" name="Google Shape;758;p47"/>
          <p:cNvSpPr txBox="1">
            <a:spLocks noGrp="1"/>
          </p:cNvSpPr>
          <p:nvPr>
            <p:ph type="body" idx="1"/>
          </p:nvPr>
        </p:nvSpPr>
        <p:spPr>
          <a:xfrm>
            <a:off x="368870" y="1285883"/>
            <a:ext cx="5944415" cy="3098265"/>
          </a:xfrm>
          <a:prstGeom prst="rect">
            <a:avLst/>
          </a:prstGeom>
        </p:spPr>
        <p:txBody>
          <a:bodyPr spcFirstLastPara="1" wrap="square" lIns="91425" tIns="91425" rIns="91425" bIns="91425" anchor="t" anchorCtr="0">
            <a:noAutofit/>
          </a:bodyPr>
          <a:lstStyle/>
          <a:p>
            <a:pPr marL="457200" lvl="1" indent="0">
              <a:spcBef>
                <a:spcPts val="920"/>
              </a:spcBef>
              <a:buSzPts val="1600"/>
              <a:buNone/>
            </a:pPr>
            <a:r>
              <a:rPr lang="en-US" sz="1400">
                <a:latin typeface="Courier Prime" panose="020B0604020202020204" charset="0"/>
              </a:rPr>
              <a:t>1. One or more debts with a total combined outstanding balance greater than $2,085 that is 90 or more days delinquent as of the date of the credit report, or that have been placed in collection or charged off (written off) during the two years preceding the date of the credit report; or </a:t>
            </a:r>
          </a:p>
          <a:p>
            <a:pPr marL="457200" lvl="1" indent="0">
              <a:spcBef>
                <a:spcPts val="920"/>
              </a:spcBef>
              <a:buSzPts val="1600"/>
              <a:buNone/>
            </a:pPr>
            <a:r>
              <a:rPr lang="en-US" sz="1400">
                <a:latin typeface="Courier Prime" panose="020B0604020202020204" charset="0"/>
              </a:rPr>
              <a:t>2. During the five years preceding the date of the credit report, you are in default, discharge of debts in bankruptcy,  foreclosure, repossession, tax lien, wage garnishment, or charge off/write-off of a federal student aid debt.</a:t>
            </a:r>
          </a:p>
          <a:p>
            <a:pPr marL="1371600" lvl="0" indent="0" algn="l" rtl="0">
              <a:spcBef>
                <a:spcPts val="0"/>
              </a:spcBef>
              <a:spcAft>
                <a:spcPts val="0"/>
              </a:spcAft>
              <a:buNone/>
            </a:pPr>
            <a:endParaRPr/>
          </a:p>
          <a:p>
            <a:pPr marL="0" lvl="0" indent="0" algn="l" rtl="0">
              <a:spcBef>
                <a:spcPts val="0"/>
              </a:spcBef>
              <a:spcAft>
                <a:spcPts val="0"/>
              </a:spcAft>
              <a:buNone/>
            </a:pPr>
            <a:endParaRPr/>
          </a:p>
        </p:txBody>
      </p:sp>
      <p:sp>
        <p:nvSpPr>
          <p:cNvPr id="6" name="Google Shape;851;p53">
            <a:extLst>
              <a:ext uri="{FF2B5EF4-FFF2-40B4-BE49-F238E27FC236}">
                <a16:creationId xmlns:a16="http://schemas.microsoft.com/office/drawing/2014/main" id="{CFC6D40C-3515-4F52-AF8C-D8C41A1E3E18}"/>
              </a:ext>
            </a:extLst>
          </p:cNvPr>
          <p:cNvSpPr/>
          <p:nvPr/>
        </p:nvSpPr>
        <p:spPr>
          <a:xfrm>
            <a:off x="856849" y="721583"/>
            <a:ext cx="3797994" cy="564300"/>
          </a:xfrm>
          <a:prstGeom prst="parallelogram">
            <a:avLst>
              <a:gd name="adj" fmla="val 25000"/>
            </a:avLst>
          </a:prstGeom>
          <a:solidFill>
            <a:schemeClr val="lt2"/>
          </a:solidFill>
          <a:ln w="28575" cap="flat" cmpd="sng">
            <a:solidFill>
              <a:schemeClr val="accent3">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solidFill>
                  <a:schemeClr val="accent4"/>
                </a:solidFill>
                <a:latin typeface="Knewave"/>
                <a:ea typeface="Knewave"/>
                <a:cs typeface="Knewave"/>
                <a:sym typeface="Knewave"/>
              </a:rPr>
              <a:t>What is considered adverse credit history?</a:t>
            </a:r>
            <a:endParaRPr sz="1600">
              <a:solidFill>
                <a:schemeClr val="accent4"/>
              </a:solidFill>
              <a:latin typeface="Knewave"/>
              <a:ea typeface="Knewave"/>
              <a:cs typeface="Knewave"/>
              <a:sym typeface="Knewave"/>
            </a:endParaRPr>
          </a:p>
        </p:txBody>
      </p:sp>
      <p:sp>
        <p:nvSpPr>
          <p:cNvPr id="7" name="Google Shape;851;p53">
            <a:extLst>
              <a:ext uri="{FF2B5EF4-FFF2-40B4-BE49-F238E27FC236}">
                <a16:creationId xmlns:a16="http://schemas.microsoft.com/office/drawing/2014/main" id="{96E6AA74-DCFD-4B41-B76C-43F8926D8048}"/>
              </a:ext>
            </a:extLst>
          </p:cNvPr>
          <p:cNvSpPr/>
          <p:nvPr/>
        </p:nvSpPr>
        <p:spPr>
          <a:xfrm>
            <a:off x="5581498" y="1041478"/>
            <a:ext cx="3477643" cy="587047"/>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a:solidFill>
                  <a:schemeClr val="accent4"/>
                </a:solidFill>
                <a:latin typeface="Knewave"/>
                <a:ea typeface="Knewave"/>
                <a:cs typeface="Knewave"/>
                <a:sym typeface="Knewave"/>
              </a:rPr>
              <a:t>OPTIONS: </a:t>
            </a:r>
            <a:endParaRPr sz="2800">
              <a:solidFill>
                <a:schemeClr val="accent4"/>
              </a:solidFill>
              <a:latin typeface="Knewave"/>
              <a:ea typeface="Knewave"/>
              <a:cs typeface="Knewave"/>
              <a:sym typeface="Knewave"/>
            </a:endParaRPr>
          </a:p>
        </p:txBody>
      </p:sp>
      <p:sp>
        <p:nvSpPr>
          <p:cNvPr id="8" name="Google Shape;851;p53">
            <a:extLst>
              <a:ext uri="{FF2B5EF4-FFF2-40B4-BE49-F238E27FC236}">
                <a16:creationId xmlns:a16="http://schemas.microsoft.com/office/drawing/2014/main" id="{05A80DF0-EB37-4D3D-A2C5-5A194E16BB55}"/>
              </a:ext>
            </a:extLst>
          </p:cNvPr>
          <p:cNvSpPr/>
          <p:nvPr/>
        </p:nvSpPr>
        <p:spPr>
          <a:xfrm>
            <a:off x="6261811" y="1730684"/>
            <a:ext cx="2797330" cy="1012516"/>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accent4"/>
                </a:solidFill>
                <a:latin typeface="Knewave"/>
                <a:ea typeface="Knewave"/>
                <a:cs typeface="Knewave"/>
                <a:sym typeface="Knewave"/>
              </a:rPr>
              <a:t>Appeal the credit decision, complete PLUS credit counseling and new MPN</a:t>
            </a:r>
            <a:endParaRPr>
              <a:solidFill>
                <a:schemeClr val="accent4"/>
              </a:solidFill>
              <a:latin typeface="Knewave"/>
              <a:ea typeface="Knewave"/>
              <a:cs typeface="Knewave"/>
              <a:sym typeface="Knewave"/>
            </a:endParaRPr>
          </a:p>
        </p:txBody>
      </p:sp>
      <p:sp>
        <p:nvSpPr>
          <p:cNvPr id="9" name="Google Shape;851;p53">
            <a:extLst>
              <a:ext uri="{FF2B5EF4-FFF2-40B4-BE49-F238E27FC236}">
                <a16:creationId xmlns:a16="http://schemas.microsoft.com/office/drawing/2014/main" id="{5F6E9FBC-D18E-4ACF-AE9D-A91BA209A846}"/>
              </a:ext>
            </a:extLst>
          </p:cNvPr>
          <p:cNvSpPr/>
          <p:nvPr/>
        </p:nvSpPr>
        <p:spPr>
          <a:xfrm>
            <a:off x="5708653" y="4067645"/>
            <a:ext cx="2848536" cy="972748"/>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US">
                <a:solidFill>
                  <a:schemeClr val="accent4"/>
                </a:solidFill>
                <a:latin typeface="Knewave"/>
                <a:ea typeface="Knewave"/>
                <a:cs typeface="Knewave"/>
                <a:sym typeface="Knewave"/>
              </a:rPr>
              <a:t>If neither option pursued, student can receive </a:t>
            </a:r>
            <a:r>
              <a:rPr lang="en-US" err="1">
                <a:solidFill>
                  <a:schemeClr val="accent4"/>
                </a:solidFill>
                <a:latin typeface="Knewave"/>
                <a:ea typeface="Knewave"/>
                <a:cs typeface="Knewave"/>
                <a:sym typeface="Knewave"/>
              </a:rPr>
              <a:t>add’l</a:t>
            </a:r>
            <a:r>
              <a:rPr lang="en-US">
                <a:solidFill>
                  <a:schemeClr val="accent4"/>
                </a:solidFill>
                <a:latin typeface="Knewave"/>
                <a:ea typeface="Knewave"/>
                <a:cs typeface="Knewave"/>
                <a:sym typeface="Knewave"/>
              </a:rPr>
              <a:t> unsub loan ~ $4000 - $5000</a:t>
            </a:r>
            <a:endParaRPr>
              <a:solidFill>
                <a:schemeClr val="accent4"/>
              </a:solidFill>
              <a:latin typeface="Knewave"/>
              <a:ea typeface="Knewave"/>
              <a:cs typeface="Knewave"/>
              <a:sym typeface="Knewave"/>
            </a:endParaRPr>
          </a:p>
        </p:txBody>
      </p:sp>
      <p:sp>
        <p:nvSpPr>
          <p:cNvPr id="11" name="Google Shape;851;p53">
            <a:extLst>
              <a:ext uri="{FF2B5EF4-FFF2-40B4-BE49-F238E27FC236}">
                <a16:creationId xmlns:a16="http://schemas.microsoft.com/office/drawing/2014/main" id="{AC23E480-9D3D-4F87-A89C-235DD3EBECB5}"/>
              </a:ext>
            </a:extLst>
          </p:cNvPr>
          <p:cNvSpPr/>
          <p:nvPr/>
        </p:nvSpPr>
        <p:spPr>
          <a:xfrm>
            <a:off x="5981035" y="2821758"/>
            <a:ext cx="2848536" cy="1076274"/>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accent4"/>
                </a:solidFill>
                <a:latin typeface="Knewave"/>
                <a:ea typeface="Knewave"/>
                <a:cs typeface="Knewave"/>
                <a:sym typeface="Knewave"/>
              </a:rPr>
              <a:t>Apply with an endorser, complete PLUS credit counseling and new MPN</a:t>
            </a:r>
            <a:endParaRPr>
              <a:solidFill>
                <a:schemeClr val="accent4"/>
              </a:solidFill>
              <a:latin typeface="Knewave"/>
              <a:ea typeface="Knewave"/>
              <a:cs typeface="Knewave"/>
              <a:sym typeface="Knewave"/>
            </a:endParaRPr>
          </a:p>
        </p:txBody>
      </p:sp>
    </p:spTree>
    <p:extLst>
      <p:ext uri="{BB962C8B-B14F-4D97-AF65-F5344CB8AC3E}">
        <p14:creationId xmlns:p14="http://schemas.microsoft.com/office/powerpoint/2010/main" val="2740844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cxnSp>
        <p:nvCxnSpPr>
          <p:cNvPr id="1119" name="Google Shape;1119;p60"/>
          <p:cNvCxnSpPr>
            <a:cxnSpLocks/>
            <a:stCxn id="1120" idx="4"/>
            <a:endCxn id="1121" idx="0"/>
          </p:cNvCxnSpPr>
          <p:nvPr/>
        </p:nvCxnSpPr>
        <p:spPr>
          <a:xfrm rot="5400000">
            <a:off x="4514026" y="1819601"/>
            <a:ext cx="111300" cy="4699"/>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1122" name="Google Shape;1122;p60"/>
          <p:cNvCxnSpPr>
            <a:cxnSpLocks/>
            <a:stCxn id="1123" idx="4"/>
            <a:endCxn id="1124" idx="0"/>
          </p:cNvCxnSpPr>
          <p:nvPr/>
        </p:nvCxnSpPr>
        <p:spPr>
          <a:xfrm rot="5400000">
            <a:off x="7204989" y="1831077"/>
            <a:ext cx="131088" cy="1534"/>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1125" name="Google Shape;1125;p60"/>
          <p:cNvCxnSpPr>
            <a:cxnSpLocks/>
            <a:stCxn id="1126" idx="4"/>
            <a:endCxn id="1127" idx="0"/>
          </p:cNvCxnSpPr>
          <p:nvPr/>
        </p:nvCxnSpPr>
        <p:spPr>
          <a:xfrm rot="5400000">
            <a:off x="1800332" y="3445557"/>
            <a:ext cx="140112" cy="4724"/>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1128" name="Google Shape;1128;p60"/>
          <p:cNvCxnSpPr>
            <a:stCxn id="1129" idx="4"/>
            <a:endCxn id="1130" idx="0"/>
          </p:cNvCxnSpPr>
          <p:nvPr/>
        </p:nvCxnSpPr>
        <p:spPr>
          <a:xfrm rot="-5400000" flipH="1">
            <a:off x="4502275" y="3447613"/>
            <a:ext cx="140100" cy="600"/>
          </a:xfrm>
          <a:prstGeom prst="curvedConnector3">
            <a:avLst>
              <a:gd name="adj1" fmla="val 50004"/>
            </a:avLst>
          </a:prstGeom>
          <a:noFill/>
          <a:ln w="28575" cap="rnd" cmpd="sng">
            <a:solidFill>
              <a:schemeClr val="accent5"/>
            </a:solidFill>
            <a:prstDash val="solid"/>
            <a:round/>
            <a:headEnd type="none" w="med" len="med"/>
            <a:tailEnd type="none" w="med" len="med"/>
          </a:ln>
        </p:spPr>
      </p:cxnSp>
      <p:cxnSp>
        <p:nvCxnSpPr>
          <p:cNvPr id="1131" name="Google Shape;1131;p60"/>
          <p:cNvCxnSpPr>
            <a:cxnSpLocks/>
            <a:stCxn id="1132" idx="4"/>
            <a:endCxn id="1133" idx="0"/>
          </p:cNvCxnSpPr>
          <p:nvPr/>
        </p:nvCxnSpPr>
        <p:spPr>
          <a:xfrm rot="5400000">
            <a:off x="7193108" y="3454521"/>
            <a:ext cx="154850" cy="1535"/>
          </a:xfrm>
          <a:prstGeom prst="curvedConnector3">
            <a:avLst>
              <a:gd name="adj1" fmla="val 50000"/>
            </a:avLst>
          </a:prstGeom>
          <a:noFill/>
          <a:ln w="28575" cap="rnd" cmpd="sng">
            <a:solidFill>
              <a:schemeClr val="accent5"/>
            </a:solidFill>
            <a:prstDash val="solid"/>
            <a:round/>
            <a:headEnd type="none" w="med" len="med"/>
            <a:tailEnd type="none" w="med" len="med"/>
          </a:ln>
        </p:spPr>
      </p:cxnSp>
      <p:sp>
        <p:nvSpPr>
          <p:cNvPr id="1134" name="Google Shape;1134;p60"/>
          <p:cNvSpPr/>
          <p:nvPr/>
        </p:nvSpPr>
        <p:spPr>
          <a:xfrm rot="447">
            <a:off x="6118550" y="3518125"/>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5" name="Google Shape;1135;p60"/>
          <p:cNvSpPr/>
          <p:nvPr/>
        </p:nvSpPr>
        <p:spPr>
          <a:xfrm rot="447">
            <a:off x="3419275" y="3518125"/>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6" name="Google Shape;1136;p60"/>
          <p:cNvSpPr/>
          <p:nvPr/>
        </p:nvSpPr>
        <p:spPr>
          <a:xfrm rot="447">
            <a:off x="703400" y="3518125"/>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7" name="Google Shape;1137;p60"/>
          <p:cNvSpPr/>
          <p:nvPr/>
        </p:nvSpPr>
        <p:spPr>
          <a:xfrm rot="447">
            <a:off x="6118550" y="1877700"/>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8" name="Google Shape;1138;p60"/>
          <p:cNvSpPr/>
          <p:nvPr/>
        </p:nvSpPr>
        <p:spPr>
          <a:xfrm rot="447">
            <a:off x="3419275" y="1877700"/>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9" name="Google Shape;1139;p60"/>
          <p:cNvSpPr/>
          <p:nvPr/>
        </p:nvSpPr>
        <p:spPr>
          <a:xfrm rot="447">
            <a:off x="703400" y="1877700"/>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40" name="Google Shape;1140;p60"/>
          <p:cNvSpPr txBox="1">
            <a:spLocks noGrp="1"/>
          </p:cNvSpPr>
          <p:nvPr>
            <p:ph type="title" idx="15"/>
          </p:nvPr>
        </p:nvSpPr>
        <p:spPr>
          <a:xfrm>
            <a:off x="672455" y="412231"/>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LEARNING ABOUT LOANS </a:t>
            </a:r>
            <a:r>
              <a:rPr lang="en">
                <a:solidFill>
                  <a:schemeClr val="accent6"/>
                </a:solidFill>
              </a:rPr>
              <a:t>– INSTITUTIONAL LOANS</a:t>
            </a:r>
            <a:endParaRPr/>
          </a:p>
        </p:txBody>
      </p:sp>
      <p:sp>
        <p:nvSpPr>
          <p:cNvPr id="1141" name="Google Shape;1141;p60"/>
          <p:cNvSpPr txBox="1">
            <a:spLocks noGrp="1"/>
          </p:cNvSpPr>
          <p:nvPr>
            <p:ph type="title"/>
          </p:nvPr>
        </p:nvSpPr>
        <p:spPr>
          <a:xfrm>
            <a:off x="971178" y="1877551"/>
            <a:ext cx="1793696" cy="4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t>What are the loan fees?</a:t>
            </a:r>
            <a:endParaRPr sz="1600"/>
          </a:p>
        </p:txBody>
      </p:sp>
      <p:sp>
        <p:nvSpPr>
          <p:cNvPr id="1121" name="Google Shape;1121;p60"/>
          <p:cNvSpPr txBox="1">
            <a:spLocks noGrp="1"/>
          </p:cNvSpPr>
          <p:nvPr>
            <p:ph type="title" idx="2"/>
          </p:nvPr>
        </p:nvSpPr>
        <p:spPr>
          <a:xfrm>
            <a:off x="3538120" y="1877600"/>
            <a:ext cx="2058411"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t>What is the interest rate?</a:t>
            </a:r>
            <a:endParaRPr sz="1600"/>
          </a:p>
        </p:txBody>
      </p:sp>
      <p:sp>
        <p:nvSpPr>
          <p:cNvPr id="1124" name="Google Shape;1124;p60"/>
          <p:cNvSpPr txBox="1">
            <a:spLocks noGrp="1"/>
          </p:cNvSpPr>
          <p:nvPr>
            <p:ph type="title" idx="4"/>
          </p:nvPr>
        </p:nvSpPr>
        <p:spPr>
          <a:xfrm>
            <a:off x="6279567" y="1897388"/>
            <a:ext cx="1980397"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t>When does repayment begin?</a:t>
            </a:r>
            <a:endParaRPr sz="1600"/>
          </a:p>
        </p:txBody>
      </p:sp>
      <p:sp>
        <p:nvSpPr>
          <p:cNvPr id="1146" name="Google Shape;1146;p60"/>
          <p:cNvSpPr/>
          <p:nvPr/>
        </p:nvSpPr>
        <p:spPr>
          <a:xfrm>
            <a:off x="1649400" y="1319600"/>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0"/>
          <p:cNvSpPr/>
          <p:nvPr/>
        </p:nvSpPr>
        <p:spPr>
          <a:xfrm>
            <a:off x="4348675" y="1319600"/>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0"/>
          <p:cNvSpPr/>
          <p:nvPr/>
        </p:nvSpPr>
        <p:spPr>
          <a:xfrm>
            <a:off x="7047950" y="1319600"/>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0"/>
          <p:cNvSpPr/>
          <p:nvPr/>
        </p:nvSpPr>
        <p:spPr>
          <a:xfrm>
            <a:off x="1649400" y="2931163"/>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0"/>
          <p:cNvSpPr/>
          <p:nvPr/>
        </p:nvSpPr>
        <p:spPr>
          <a:xfrm>
            <a:off x="4348675" y="2931163"/>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0"/>
          <p:cNvSpPr/>
          <p:nvPr/>
        </p:nvSpPr>
        <p:spPr>
          <a:xfrm>
            <a:off x="7047950" y="2931163"/>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0"/>
          <p:cNvSpPr txBox="1">
            <a:spLocks noGrp="1"/>
          </p:cNvSpPr>
          <p:nvPr>
            <p:ph type="title" idx="9"/>
          </p:nvPr>
        </p:nvSpPr>
        <p:spPr>
          <a:xfrm>
            <a:off x="706919" y="3517975"/>
            <a:ext cx="2322214" cy="4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Must I meet Satisfactory Academic Progress?</a:t>
            </a:r>
            <a:endParaRPr sz="1400"/>
          </a:p>
        </p:txBody>
      </p:sp>
      <p:sp>
        <p:nvSpPr>
          <p:cNvPr id="1130" name="Google Shape;1130;p60"/>
          <p:cNvSpPr txBox="1">
            <a:spLocks noGrp="1"/>
          </p:cNvSpPr>
          <p:nvPr>
            <p:ph type="title" idx="13"/>
          </p:nvPr>
        </p:nvSpPr>
        <p:spPr>
          <a:xfrm>
            <a:off x="3739675" y="3517975"/>
            <a:ext cx="1664700" cy="4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t>Minimum hours of enrollment?</a:t>
            </a:r>
            <a:endParaRPr sz="1600"/>
          </a:p>
        </p:txBody>
      </p:sp>
      <p:sp>
        <p:nvSpPr>
          <p:cNvPr id="1133" name="Google Shape;1133;p60"/>
          <p:cNvSpPr txBox="1">
            <a:spLocks noGrp="1"/>
          </p:cNvSpPr>
          <p:nvPr>
            <p:ph type="title" idx="14"/>
          </p:nvPr>
        </p:nvSpPr>
        <p:spPr>
          <a:xfrm>
            <a:off x="6163075" y="3532713"/>
            <a:ext cx="2213380" cy="4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t>What are the repayment options?</a:t>
            </a:r>
            <a:endParaRPr sz="1600"/>
          </a:p>
        </p:txBody>
      </p:sp>
      <p:cxnSp>
        <p:nvCxnSpPr>
          <p:cNvPr id="1163" name="Google Shape;1163;p60"/>
          <p:cNvCxnSpPr>
            <a:cxnSpLocks/>
            <a:stCxn id="1146" idx="4"/>
            <a:endCxn id="1141" idx="0"/>
          </p:cNvCxnSpPr>
          <p:nvPr/>
        </p:nvCxnSpPr>
        <p:spPr>
          <a:xfrm rot="5400000">
            <a:off x="1814763" y="1819563"/>
            <a:ext cx="111251" cy="4724"/>
          </a:xfrm>
          <a:prstGeom prst="curvedConnector3">
            <a:avLst>
              <a:gd name="adj1" fmla="val 50000"/>
            </a:avLst>
          </a:prstGeom>
          <a:noFill/>
          <a:ln w="28575" cap="flat" cmpd="sng">
            <a:solidFill>
              <a:schemeClr val="accent5"/>
            </a:solidFill>
            <a:prstDash val="solid"/>
            <a:round/>
            <a:headEnd type="none" w="med" len="med"/>
            <a:tailEnd type="none" w="med" len="med"/>
          </a:ln>
        </p:spPr>
      </p:cxnSp>
      <p:sp>
        <p:nvSpPr>
          <p:cNvPr id="47" name="Google Shape;1134;p60">
            <a:extLst>
              <a:ext uri="{FF2B5EF4-FFF2-40B4-BE49-F238E27FC236}">
                <a16:creationId xmlns:a16="http://schemas.microsoft.com/office/drawing/2014/main" id="{C795367E-E74E-448E-84FC-C1F7F885C3CD}"/>
              </a:ext>
            </a:extLst>
          </p:cNvPr>
          <p:cNvSpPr/>
          <p:nvPr/>
        </p:nvSpPr>
        <p:spPr>
          <a:xfrm rot="447">
            <a:off x="1331428" y="4124158"/>
            <a:ext cx="6986014" cy="953045"/>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49" name="Google Shape;1133;p60">
            <a:extLst>
              <a:ext uri="{FF2B5EF4-FFF2-40B4-BE49-F238E27FC236}">
                <a16:creationId xmlns:a16="http://schemas.microsoft.com/office/drawing/2014/main" id="{0480A17C-34CF-4D54-954C-B834C2FFADF2}"/>
              </a:ext>
            </a:extLst>
          </p:cNvPr>
          <p:cNvSpPr txBox="1">
            <a:spLocks/>
          </p:cNvSpPr>
          <p:nvPr/>
        </p:nvSpPr>
        <p:spPr>
          <a:xfrm>
            <a:off x="1511104" y="4351070"/>
            <a:ext cx="6594138" cy="47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1pPr>
            <a:lvl2pPr marR="0" lvl="1"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2pPr>
            <a:lvl3pPr marR="0" lvl="2"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3pPr>
            <a:lvl4pPr marR="0" lvl="3"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4pPr>
            <a:lvl5pPr marR="0" lvl="4"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5pPr>
            <a:lvl6pPr marR="0" lvl="5"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6pPr>
            <a:lvl7pPr marR="0" lvl="6"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7pPr>
            <a:lvl8pPr marR="0" lvl="7"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8pPr>
            <a:lvl9pPr marR="0" lvl="8"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9pPr>
          </a:lstStyle>
          <a:p>
            <a:r>
              <a:rPr lang="en-US"/>
              <a:t>Colleges may have private loan programs where the school is the lender – long term and short-term loans</a:t>
            </a:r>
          </a:p>
        </p:txBody>
      </p:sp>
      <p:sp>
        <p:nvSpPr>
          <p:cNvPr id="30" name="Parallelogram 29">
            <a:extLst>
              <a:ext uri="{FF2B5EF4-FFF2-40B4-BE49-F238E27FC236}">
                <a16:creationId xmlns:a16="http://schemas.microsoft.com/office/drawing/2014/main" id="{F6495A3C-D330-4CFE-80E5-903E99762A3D}"/>
              </a:ext>
            </a:extLst>
          </p:cNvPr>
          <p:cNvSpPr/>
          <p:nvPr/>
        </p:nvSpPr>
        <p:spPr>
          <a:xfrm>
            <a:off x="1397610" y="4185491"/>
            <a:ext cx="6853650" cy="830377"/>
          </a:xfrm>
          <a:prstGeom prst="parallelogram">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3184515A-6EF3-443C-B198-18BA8C5E1700}"/>
              </a:ext>
            </a:extLst>
          </p:cNvPr>
          <p:cNvSpPr/>
          <p:nvPr/>
        </p:nvSpPr>
        <p:spPr>
          <a:xfrm>
            <a:off x="1331488" y="4123703"/>
            <a:ext cx="6986138" cy="953955"/>
          </a:xfrm>
          <a:prstGeom prst="parallelogram">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oogle Shape;10238;p95">
            <a:extLst>
              <a:ext uri="{FF2B5EF4-FFF2-40B4-BE49-F238E27FC236}">
                <a16:creationId xmlns:a16="http://schemas.microsoft.com/office/drawing/2014/main" id="{24822FF7-4409-4CB2-A2C5-E7C633E3610A}"/>
              </a:ext>
            </a:extLst>
          </p:cNvPr>
          <p:cNvGrpSpPr/>
          <p:nvPr/>
        </p:nvGrpSpPr>
        <p:grpSpPr>
          <a:xfrm>
            <a:off x="1700274" y="1440234"/>
            <a:ext cx="335504" cy="185953"/>
            <a:chOff x="896050" y="2725450"/>
            <a:chExt cx="476500" cy="264100"/>
          </a:xfrm>
          <a:solidFill>
            <a:srgbClr val="FFFF00"/>
          </a:solidFill>
        </p:grpSpPr>
        <p:sp>
          <p:nvSpPr>
            <p:cNvPr id="84" name="Google Shape;10239;p95">
              <a:extLst>
                <a:ext uri="{FF2B5EF4-FFF2-40B4-BE49-F238E27FC236}">
                  <a16:creationId xmlns:a16="http://schemas.microsoft.com/office/drawing/2014/main" id="{8D0B9F7D-A716-494D-AD6A-48FEDE794A26}"/>
                </a:ext>
              </a:extLst>
            </p:cNvPr>
            <p:cNvSpPr/>
            <p:nvPr/>
          </p:nvSpPr>
          <p:spPr>
            <a:xfrm>
              <a:off x="896050" y="2725450"/>
              <a:ext cx="476500" cy="264100"/>
            </a:xfrm>
            <a:custGeom>
              <a:avLst/>
              <a:gdLst/>
              <a:ahLst/>
              <a:cxnLst/>
              <a:rect l="l" t="t" r="r" b="b"/>
              <a:pathLst>
                <a:path w="19060" h="10564" extrusionOk="0">
                  <a:moveTo>
                    <a:pt x="17927" y="1133"/>
                  </a:moveTo>
                  <a:lnTo>
                    <a:pt x="17927" y="9431"/>
                  </a:lnTo>
                  <a:lnTo>
                    <a:pt x="1133" y="9431"/>
                  </a:lnTo>
                  <a:lnTo>
                    <a:pt x="1133" y="1133"/>
                  </a:lnTo>
                  <a:close/>
                  <a:moveTo>
                    <a:pt x="565" y="1"/>
                  </a:moveTo>
                  <a:cubicBezTo>
                    <a:pt x="254" y="1"/>
                    <a:pt x="1" y="255"/>
                    <a:pt x="1" y="569"/>
                  </a:cubicBezTo>
                  <a:lnTo>
                    <a:pt x="1" y="9995"/>
                  </a:lnTo>
                  <a:cubicBezTo>
                    <a:pt x="1" y="10309"/>
                    <a:pt x="254" y="10563"/>
                    <a:pt x="565" y="10563"/>
                  </a:cubicBezTo>
                  <a:lnTo>
                    <a:pt x="18495" y="10563"/>
                  </a:lnTo>
                  <a:cubicBezTo>
                    <a:pt x="18806" y="10563"/>
                    <a:pt x="19060" y="10309"/>
                    <a:pt x="19060" y="9995"/>
                  </a:cubicBezTo>
                  <a:lnTo>
                    <a:pt x="19060" y="569"/>
                  </a:lnTo>
                  <a:cubicBezTo>
                    <a:pt x="19060" y="255"/>
                    <a:pt x="18806" y="1"/>
                    <a:pt x="18495"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 name="Google Shape;10240;p95">
              <a:extLst>
                <a:ext uri="{FF2B5EF4-FFF2-40B4-BE49-F238E27FC236}">
                  <a16:creationId xmlns:a16="http://schemas.microsoft.com/office/drawing/2014/main" id="{29A4D300-3FCE-41D5-A456-36238AA843C4}"/>
                </a:ext>
              </a:extLst>
            </p:cNvPr>
            <p:cNvSpPr/>
            <p:nvPr/>
          </p:nvSpPr>
          <p:spPr>
            <a:xfrm>
              <a:off x="951625" y="2774675"/>
              <a:ext cx="365450" cy="165650"/>
            </a:xfrm>
            <a:custGeom>
              <a:avLst/>
              <a:gdLst/>
              <a:ahLst/>
              <a:cxnLst/>
              <a:rect l="l" t="t" r="r" b="b"/>
              <a:pathLst>
                <a:path w="14618" h="6626" extrusionOk="0">
                  <a:moveTo>
                    <a:pt x="12063" y="1133"/>
                  </a:moveTo>
                  <a:cubicBezTo>
                    <a:pt x="12259" y="1818"/>
                    <a:pt x="12797" y="2356"/>
                    <a:pt x="13485" y="2552"/>
                  </a:cubicBezTo>
                  <a:lnTo>
                    <a:pt x="13485" y="4074"/>
                  </a:lnTo>
                  <a:cubicBezTo>
                    <a:pt x="12797" y="4273"/>
                    <a:pt x="12259" y="4808"/>
                    <a:pt x="12063" y="5496"/>
                  </a:cubicBezTo>
                  <a:lnTo>
                    <a:pt x="2552" y="5496"/>
                  </a:lnTo>
                  <a:cubicBezTo>
                    <a:pt x="2355" y="4808"/>
                    <a:pt x="1818" y="4270"/>
                    <a:pt x="1129" y="4074"/>
                  </a:cubicBezTo>
                  <a:lnTo>
                    <a:pt x="1129" y="2552"/>
                  </a:lnTo>
                  <a:cubicBezTo>
                    <a:pt x="1818" y="2356"/>
                    <a:pt x="2355" y="1818"/>
                    <a:pt x="2552" y="1133"/>
                  </a:cubicBezTo>
                  <a:close/>
                  <a:moveTo>
                    <a:pt x="2065" y="1"/>
                  </a:moveTo>
                  <a:cubicBezTo>
                    <a:pt x="1751" y="1"/>
                    <a:pt x="1498" y="254"/>
                    <a:pt x="1498" y="568"/>
                  </a:cubicBezTo>
                  <a:cubicBezTo>
                    <a:pt x="1498" y="1082"/>
                    <a:pt x="1081" y="1501"/>
                    <a:pt x="565" y="1501"/>
                  </a:cubicBezTo>
                  <a:cubicBezTo>
                    <a:pt x="251" y="1501"/>
                    <a:pt x="0" y="1755"/>
                    <a:pt x="0" y="2069"/>
                  </a:cubicBezTo>
                  <a:lnTo>
                    <a:pt x="0" y="4560"/>
                  </a:lnTo>
                  <a:cubicBezTo>
                    <a:pt x="0" y="4871"/>
                    <a:pt x="251" y="5125"/>
                    <a:pt x="565" y="5125"/>
                  </a:cubicBezTo>
                  <a:cubicBezTo>
                    <a:pt x="1081" y="5125"/>
                    <a:pt x="1498" y="5544"/>
                    <a:pt x="1498" y="6061"/>
                  </a:cubicBezTo>
                  <a:cubicBezTo>
                    <a:pt x="1498" y="6372"/>
                    <a:pt x="1751" y="6625"/>
                    <a:pt x="2065" y="6625"/>
                  </a:cubicBezTo>
                  <a:lnTo>
                    <a:pt x="12549" y="6625"/>
                  </a:lnTo>
                  <a:cubicBezTo>
                    <a:pt x="12863" y="6625"/>
                    <a:pt x="13117" y="6372"/>
                    <a:pt x="13117" y="6061"/>
                  </a:cubicBezTo>
                  <a:cubicBezTo>
                    <a:pt x="13117" y="5544"/>
                    <a:pt x="13533" y="5125"/>
                    <a:pt x="14050" y="5125"/>
                  </a:cubicBezTo>
                  <a:cubicBezTo>
                    <a:pt x="14364" y="5125"/>
                    <a:pt x="14617" y="4871"/>
                    <a:pt x="14617" y="4560"/>
                  </a:cubicBezTo>
                  <a:lnTo>
                    <a:pt x="14617" y="2069"/>
                  </a:lnTo>
                  <a:cubicBezTo>
                    <a:pt x="14617" y="1755"/>
                    <a:pt x="14364" y="1501"/>
                    <a:pt x="14050" y="1501"/>
                  </a:cubicBezTo>
                  <a:cubicBezTo>
                    <a:pt x="13533" y="1501"/>
                    <a:pt x="13117" y="1082"/>
                    <a:pt x="13117" y="568"/>
                  </a:cubicBezTo>
                  <a:cubicBezTo>
                    <a:pt x="13117" y="254"/>
                    <a:pt x="12863" y="1"/>
                    <a:pt x="12549"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6" name="Google Shape;10241;p95">
              <a:extLst>
                <a:ext uri="{FF2B5EF4-FFF2-40B4-BE49-F238E27FC236}">
                  <a16:creationId xmlns:a16="http://schemas.microsoft.com/office/drawing/2014/main" id="{61D113FB-21E8-412A-AC90-0009E9B6A991}"/>
                </a:ext>
              </a:extLst>
            </p:cNvPr>
            <p:cNvSpPr/>
            <p:nvPr/>
          </p:nvSpPr>
          <p:spPr>
            <a:xfrm>
              <a:off x="1088625" y="2815075"/>
              <a:ext cx="88200" cy="84850"/>
            </a:xfrm>
            <a:custGeom>
              <a:avLst/>
              <a:gdLst/>
              <a:ahLst/>
              <a:cxnLst/>
              <a:rect l="l" t="t" r="r" b="b"/>
              <a:pathLst>
                <a:path w="3528" h="3394" extrusionOk="0">
                  <a:moveTo>
                    <a:pt x="1826" y="1132"/>
                  </a:moveTo>
                  <a:cubicBezTo>
                    <a:pt x="2115" y="1132"/>
                    <a:pt x="2393" y="1358"/>
                    <a:pt x="2395" y="1697"/>
                  </a:cubicBezTo>
                  <a:cubicBezTo>
                    <a:pt x="2395" y="2011"/>
                    <a:pt x="2141" y="2265"/>
                    <a:pt x="1827" y="2265"/>
                  </a:cubicBezTo>
                  <a:lnTo>
                    <a:pt x="1827" y="2262"/>
                  </a:lnTo>
                  <a:cubicBezTo>
                    <a:pt x="1326" y="2259"/>
                    <a:pt x="1075" y="1652"/>
                    <a:pt x="1432" y="1298"/>
                  </a:cubicBezTo>
                  <a:cubicBezTo>
                    <a:pt x="1547" y="1183"/>
                    <a:pt x="1688" y="1132"/>
                    <a:pt x="1826" y="1132"/>
                  </a:cubicBezTo>
                  <a:close/>
                  <a:moveTo>
                    <a:pt x="1827" y="0"/>
                  </a:moveTo>
                  <a:cubicBezTo>
                    <a:pt x="1142" y="0"/>
                    <a:pt x="523" y="414"/>
                    <a:pt x="260" y="1048"/>
                  </a:cubicBezTo>
                  <a:cubicBezTo>
                    <a:pt x="0" y="1682"/>
                    <a:pt x="145" y="2413"/>
                    <a:pt x="632" y="2899"/>
                  </a:cubicBezTo>
                  <a:cubicBezTo>
                    <a:pt x="954" y="3222"/>
                    <a:pt x="1388" y="3393"/>
                    <a:pt x="1829" y="3393"/>
                  </a:cubicBezTo>
                  <a:cubicBezTo>
                    <a:pt x="2048" y="3393"/>
                    <a:pt x="2269" y="3351"/>
                    <a:pt x="2479" y="3264"/>
                  </a:cubicBezTo>
                  <a:cubicBezTo>
                    <a:pt x="3114" y="3001"/>
                    <a:pt x="3524" y="2382"/>
                    <a:pt x="3527" y="1697"/>
                  </a:cubicBezTo>
                  <a:cubicBezTo>
                    <a:pt x="3524" y="761"/>
                    <a:pt x="2763" y="0"/>
                    <a:pt x="1827"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7" name="Google Shape;10184;p95">
            <a:extLst>
              <a:ext uri="{FF2B5EF4-FFF2-40B4-BE49-F238E27FC236}">
                <a16:creationId xmlns:a16="http://schemas.microsoft.com/office/drawing/2014/main" id="{582A26F7-84F6-4E10-9808-2E51526F2704}"/>
              </a:ext>
            </a:extLst>
          </p:cNvPr>
          <p:cNvGrpSpPr/>
          <p:nvPr/>
        </p:nvGrpSpPr>
        <p:grpSpPr>
          <a:xfrm>
            <a:off x="7103505" y="1373674"/>
            <a:ext cx="340221" cy="340168"/>
            <a:chOff x="3270475" y="1427025"/>
            <a:chExt cx="483200" cy="483125"/>
          </a:xfrm>
          <a:solidFill>
            <a:srgbClr val="FFFF00"/>
          </a:solidFill>
        </p:grpSpPr>
        <p:sp>
          <p:nvSpPr>
            <p:cNvPr id="88" name="Google Shape;10185;p95">
              <a:extLst>
                <a:ext uri="{FF2B5EF4-FFF2-40B4-BE49-F238E27FC236}">
                  <a16:creationId xmlns:a16="http://schemas.microsoft.com/office/drawing/2014/main" id="{E91ACE2E-B247-45AC-A1AB-35060404AA6A}"/>
                </a:ext>
              </a:extLst>
            </p:cNvPr>
            <p:cNvSpPr/>
            <p:nvPr/>
          </p:nvSpPr>
          <p:spPr>
            <a:xfrm>
              <a:off x="3270475" y="1427025"/>
              <a:ext cx="483200" cy="483125"/>
            </a:xfrm>
            <a:custGeom>
              <a:avLst/>
              <a:gdLst/>
              <a:ahLst/>
              <a:cxnLst/>
              <a:rect l="l" t="t" r="r" b="b"/>
              <a:pathLst>
                <a:path w="19328" h="19325" extrusionOk="0">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9" name="Google Shape;10186;p95">
              <a:extLst>
                <a:ext uri="{FF2B5EF4-FFF2-40B4-BE49-F238E27FC236}">
                  <a16:creationId xmlns:a16="http://schemas.microsoft.com/office/drawing/2014/main" id="{5FE65771-C996-4883-B9CC-BF8AA4386A01}"/>
                </a:ext>
              </a:extLst>
            </p:cNvPr>
            <p:cNvSpPr/>
            <p:nvPr/>
          </p:nvSpPr>
          <p:spPr>
            <a:xfrm>
              <a:off x="3497550" y="1596875"/>
              <a:ext cx="87650" cy="141525"/>
            </a:xfrm>
            <a:custGeom>
              <a:avLst/>
              <a:gdLst/>
              <a:ahLst/>
              <a:cxnLst/>
              <a:rect l="l" t="t" r="r" b="b"/>
              <a:pathLst>
                <a:path w="3506" h="5661" extrusionOk="0">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 name="Google Shape;10187;p95">
              <a:extLst>
                <a:ext uri="{FF2B5EF4-FFF2-40B4-BE49-F238E27FC236}">
                  <a16:creationId xmlns:a16="http://schemas.microsoft.com/office/drawing/2014/main" id="{D00C23F2-70C1-41B9-B292-2542CACBF538}"/>
                </a:ext>
              </a:extLst>
            </p:cNvPr>
            <p:cNvSpPr/>
            <p:nvPr/>
          </p:nvSpPr>
          <p:spPr>
            <a:xfrm>
              <a:off x="3327100" y="1483625"/>
              <a:ext cx="369975" cy="369925"/>
            </a:xfrm>
            <a:custGeom>
              <a:avLst/>
              <a:gdLst/>
              <a:ahLst/>
              <a:cxnLst/>
              <a:rect l="l" t="t" r="r" b="b"/>
              <a:pathLst>
                <a:path w="14799" h="14797" extrusionOk="0">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1" name="Google Shape;10493;p96">
            <a:extLst>
              <a:ext uri="{FF2B5EF4-FFF2-40B4-BE49-F238E27FC236}">
                <a16:creationId xmlns:a16="http://schemas.microsoft.com/office/drawing/2014/main" id="{22360A80-CFE5-4CC8-AAC4-376CA9BA38C0}"/>
              </a:ext>
            </a:extLst>
          </p:cNvPr>
          <p:cNvGrpSpPr/>
          <p:nvPr/>
        </p:nvGrpSpPr>
        <p:grpSpPr>
          <a:xfrm>
            <a:off x="1732158" y="2949693"/>
            <a:ext cx="276460" cy="370226"/>
            <a:chOff x="-39783425" y="2337925"/>
            <a:chExt cx="275700" cy="318350"/>
          </a:xfrm>
          <a:solidFill>
            <a:srgbClr val="FFFF00"/>
          </a:solidFill>
        </p:grpSpPr>
        <p:sp>
          <p:nvSpPr>
            <p:cNvPr id="92" name="Google Shape;10494;p96">
              <a:extLst>
                <a:ext uri="{FF2B5EF4-FFF2-40B4-BE49-F238E27FC236}">
                  <a16:creationId xmlns:a16="http://schemas.microsoft.com/office/drawing/2014/main" id="{3A4AE0DB-3E39-4625-8A07-ECE0F789DC13}"/>
                </a:ext>
              </a:extLst>
            </p:cNvPr>
            <p:cNvSpPr/>
            <p:nvPr/>
          </p:nvSpPr>
          <p:spPr>
            <a:xfrm>
              <a:off x="-39739325" y="2468600"/>
              <a:ext cx="194575" cy="148500"/>
            </a:xfrm>
            <a:custGeom>
              <a:avLst/>
              <a:gdLst/>
              <a:ahLst/>
              <a:cxnLst/>
              <a:rect l="l" t="t" r="r" b="b"/>
              <a:pathLst>
                <a:path w="7783" h="5940" extrusionOk="0">
                  <a:moveTo>
                    <a:pt x="6349" y="772"/>
                  </a:moveTo>
                  <a:cubicBezTo>
                    <a:pt x="6459" y="772"/>
                    <a:pt x="6570" y="812"/>
                    <a:pt x="6648" y="891"/>
                  </a:cubicBezTo>
                  <a:cubicBezTo>
                    <a:pt x="6711" y="954"/>
                    <a:pt x="6743" y="1017"/>
                    <a:pt x="6806" y="1080"/>
                  </a:cubicBezTo>
                  <a:cubicBezTo>
                    <a:pt x="6837" y="1300"/>
                    <a:pt x="6837" y="1458"/>
                    <a:pt x="6711" y="1552"/>
                  </a:cubicBezTo>
                  <a:lnTo>
                    <a:pt x="3340" y="4955"/>
                  </a:lnTo>
                  <a:cubicBezTo>
                    <a:pt x="3261" y="5033"/>
                    <a:pt x="3151" y="5073"/>
                    <a:pt x="3041" y="5073"/>
                  </a:cubicBezTo>
                  <a:cubicBezTo>
                    <a:pt x="2931" y="5073"/>
                    <a:pt x="2820" y="5033"/>
                    <a:pt x="2742" y="4955"/>
                  </a:cubicBezTo>
                  <a:lnTo>
                    <a:pt x="1040" y="3253"/>
                  </a:lnTo>
                  <a:cubicBezTo>
                    <a:pt x="883" y="3096"/>
                    <a:pt x="883" y="2812"/>
                    <a:pt x="1040" y="2655"/>
                  </a:cubicBezTo>
                  <a:lnTo>
                    <a:pt x="1135" y="2592"/>
                  </a:lnTo>
                  <a:cubicBezTo>
                    <a:pt x="1214" y="2513"/>
                    <a:pt x="1316" y="2474"/>
                    <a:pt x="1418" y="2474"/>
                  </a:cubicBezTo>
                  <a:cubicBezTo>
                    <a:pt x="1521" y="2474"/>
                    <a:pt x="1623" y="2513"/>
                    <a:pt x="1702" y="2592"/>
                  </a:cubicBezTo>
                  <a:lnTo>
                    <a:pt x="2742" y="3600"/>
                  </a:lnTo>
                  <a:cubicBezTo>
                    <a:pt x="2820" y="3679"/>
                    <a:pt x="2931" y="3718"/>
                    <a:pt x="3041" y="3718"/>
                  </a:cubicBezTo>
                  <a:cubicBezTo>
                    <a:pt x="3151" y="3718"/>
                    <a:pt x="3261" y="3679"/>
                    <a:pt x="3340" y="3600"/>
                  </a:cubicBezTo>
                  <a:lnTo>
                    <a:pt x="6050" y="891"/>
                  </a:lnTo>
                  <a:cubicBezTo>
                    <a:pt x="6128" y="812"/>
                    <a:pt x="6239" y="772"/>
                    <a:pt x="6349" y="772"/>
                  </a:cubicBezTo>
                  <a:close/>
                  <a:moveTo>
                    <a:pt x="6369" y="1"/>
                  </a:moveTo>
                  <a:cubicBezTo>
                    <a:pt x="6050" y="1"/>
                    <a:pt x="5719" y="119"/>
                    <a:pt x="5451" y="355"/>
                  </a:cubicBezTo>
                  <a:lnTo>
                    <a:pt x="3025" y="2781"/>
                  </a:lnTo>
                  <a:lnTo>
                    <a:pt x="2269" y="2025"/>
                  </a:lnTo>
                  <a:cubicBezTo>
                    <a:pt x="2040" y="1796"/>
                    <a:pt x="1742" y="1663"/>
                    <a:pt x="1421" y="1663"/>
                  </a:cubicBezTo>
                  <a:cubicBezTo>
                    <a:pt x="1256" y="1663"/>
                    <a:pt x="1085" y="1698"/>
                    <a:pt x="914" y="1773"/>
                  </a:cubicBezTo>
                  <a:cubicBezTo>
                    <a:pt x="694" y="1867"/>
                    <a:pt x="536" y="1993"/>
                    <a:pt x="473" y="2119"/>
                  </a:cubicBezTo>
                  <a:cubicBezTo>
                    <a:pt x="1" y="2592"/>
                    <a:pt x="1" y="3379"/>
                    <a:pt x="473" y="3883"/>
                  </a:cubicBezTo>
                  <a:lnTo>
                    <a:pt x="2143" y="5585"/>
                  </a:lnTo>
                  <a:cubicBezTo>
                    <a:pt x="2379" y="5821"/>
                    <a:pt x="2694" y="5939"/>
                    <a:pt x="3017" y="5939"/>
                  </a:cubicBezTo>
                  <a:cubicBezTo>
                    <a:pt x="3340" y="5939"/>
                    <a:pt x="3671" y="5821"/>
                    <a:pt x="3939" y="5585"/>
                  </a:cubicBezTo>
                  <a:lnTo>
                    <a:pt x="7310" y="2182"/>
                  </a:lnTo>
                  <a:cubicBezTo>
                    <a:pt x="7656" y="1836"/>
                    <a:pt x="7782" y="1300"/>
                    <a:pt x="7593" y="859"/>
                  </a:cubicBezTo>
                  <a:cubicBezTo>
                    <a:pt x="7467" y="575"/>
                    <a:pt x="7310" y="418"/>
                    <a:pt x="7215" y="355"/>
                  </a:cubicBezTo>
                  <a:cubicBezTo>
                    <a:pt x="6995" y="119"/>
                    <a:pt x="6688" y="1"/>
                    <a:pt x="6369"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495;p96">
              <a:extLst>
                <a:ext uri="{FF2B5EF4-FFF2-40B4-BE49-F238E27FC236}">
                  <a16:creationId xmlns:a16="http://schemas.microsoft.com/office/drawing/2014/main" id="{ED4C88B6-D410-4743-9CF0-0E897EBE0AC9}"/>
                </a:ext>
              </a:extLst>
            </p:cNvPr>
            <p:cNvSpPr/>
            <p:nvPr/>
          </p:nvSpPr>
          <p:spPr>
            <a:xfrm>
              <a:off x="-39783425" y="2337925"/>
              <a:ext cx="275700" cy="318350"/>
            </a:xfrm>
            <a:custGeom>
              <a:avLst/>
              <a:gdLst/>
              <a:ahLst/>
              <a:cxnLst/>
              <a:rect l="l" t="t" r="r" b="b"/>
              <a:pathLst>
                <a:path w="11028" h="12734" extrusionOk="0">
                  <a:moveTo>
                    <a:pt x="5608" y="793"/>
                  </a:moveTo>
                  <a:cubicBezTo>
                    <a:pt x="5829" y="793"/>
                    <a:pt x="5986" y="1014"/>
                    <a:pt x="6049" y="1234"/>
                  </a:cubicBezTo>
                  <a:cubicBezTo>
                    <a:pt x="6049" y="1486"/>
                    <a:pt x="6238" y="1644"/>
                    <a:pt x="6459" y="1644"/>
                  </a:cubicBezTo>
                  <a:lnTo>
                    <a:pt x="8129" y="1644"/>
                  </a:lnTo>
                  <a:cubicBezTo>
                    <a:pt x="8349" y="1644"/>
                    <a:pt x="8507" y="1833"/>
                    <a:pt x="8570" y="2053"/>
                  </a:cubicBezTo>
                  <a:lnTo>
                    <a:pt x="8570" y="2494"/>
                  </a:lnTo>
                  <a:lnTo>
                    <a:pt x="2773" y="2494"/>
                  </a:lnTo>
                  <a:lnTo>
                    <a:pt x="2773" y="2116"/>
                  </a:lnTo>
                  <a:lnTo>
                    <a:pt x="2741" y="2116"/>
                  </a:lnTo>
                  <a:cubicBezTo>
                    <a:pt x="2741" y="1864"/>
                    <a:pt x="2930" y="1707"/>
                    <a:pt x="3119" y="1675"/>
                  </a:cubicBezTo>
                  <a:lnTo>
                    <a:pt x="4789" y="1675"/>
                  </a:lnTo>
                  <a:cubicBezTo>
                    <a:pt x="5010" y="1675"/>
                    <a:pt x="5167" y="1486"/>
                    <a:pt x="5167" y="1234"/>
                  </a:cubicBezTo>
                  <a:cubicBezTo>
                    <a:pt x="5167" y="1014"/>
                    <a:pt x="5356" y="856"/>
                    <a:pt x="5608" y="793"/>
                  </a:cubicBezTo>
                  <a:close/>
                  <a:moveTo>
                    <a:pt x="10177" y="2494"/>
                  </a:moveTo>
                  <a:lnTo>
                    <a:pt x="10177" y="11883"/>
                  </a:lnTo>
                  <a:lnTo>
                    <a:pt x="788" y="11883"/>
                  </a:lnTo>
                  <a:lnTo>
                    <a:pt x="788" y="2494"/>
                  </a:lnTo>
                  <a:lnTo>
                    <a:pt x="1891" y="2494"/>
                  </a:lnTo>
                  <a:lnTo>
                    <a:pt x="1891" y="2904"/>
                  </a:lnTo>
                  <a:cubicBezTo>
                    <a:pt x="1891" y="3125"/>
                    <a:pt x="2111" y="3314"/>
                    <a:pt x="2332" y="3314"/>
                  </a:cubicBezTo>
                  <a:lnTo>
                    <a:pt x="8948" y="3314"/>
                  </a:lnTo>
                  <a:cubicBezTo>
                    <a:pt x="9200" y="3314"/>
                    <a:pt x="9357" y="3125"/>
                    <a:pt x="9357" y="2904"/>
                  </a:cubicBezTo>
                  <a:lnTo>
                    <a:pt x="9357" y="2494"/>
                  </a:lnTo>
                  <a:close/>
                  <a:moveTo>
                    <a:pt x="5615" y="1"/>
                  </a:moveTo>
                  <a:cubicBezTo>
                    <a:pt x="5456" y="1"/>
                    <a:pt x="5293" y="33"/>
                    <a:pt x="5136" y="100"/>
                  </a:cubicBezTo>
                  <a:cubicBezTo>
                    <a:pt x="4821" y="226"/>
                    <a:pt x="4537" y="478"/>
                    <a:pt x="4474" y="856"/>
                  </a:cubicBezTo>
                  <a:lnTo>
                    <a:pt x="3151" y="856"/>
                  </a:lnTo>
                  <a:cubicBezTo>
                    <a:pt x="2647" y="856"/>
                    <a:pt x="2174" y="1203"/>
                    <a:pt x="1985" y="1675"/>
                  </a:cubicBezTo>
                  <a:lnTo>
                    <a:pt x="410" y="1675"/>
                  </a:lnTo>
                  <a:cubicBezTo>
                    <a:pt x="158" y="1675"/>
                    <a:pt x="0" y="1864"/>
                    <a:pt x="0" y="2116"/>
                  </a:cubicBezTo>
                  <a:lnTo>
                    <a:pt x="0" y="12292"/>
                  </a:lnTo>
                  <a:cubicBezTo>
                    <a:pt x="0" y="12544"/>
                    <a:pt x="221" y="12734"/>
                    <a:pt x="410" y="12734"/>
                  </a:cubicBezTo>
                  <a:lnTo>
                    <a:pt x="10618" y="12734"/>
                  </a:lnTo>
                  <a:cubicBezTo>
                    <a:pt x="10838" y="12734"/>
                    <a:pt x="11027" y="12544"/>
                    <a:pt x="11027" y="12292"/>
                  </a:cubicBezTo>
                  <a:lnTo>
                    <a:pt x="11027" y="2116"/>
                  </a:lnTo>
                  <a:cubicBezTo>
                    <a:pt x="10996" y="1864"/>
                    <a:pt x="10807" y="1675"/>
                    <a:pt x="10555" y="1675"/>
                  </a:cubicBezTo>
                  <a:lnTo>
                    <a:pt x="9263" y="1675"/>
                  </a:lnTo>
                  <a:cubicBezTo>
                    <a:pt x="9105" y="1203"/>
                    <a:pt x="8633" y="856"/>
                    <a:pt x="8097" y="856"/>
                  </a:cubicBezTo>
                  <a:lnTo>
                    <a:pt x="6774" y="856"/>
                  </a:lnTo>
                  <a:cubicBezTo>
                    <a:pt x="6606" y="328"/>
                    <a:pt x="6127" y="1"/>
                    <a:pt x="5615"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10712;p97">
            <a:extLst>
              <a:ext uri="{FF2B5EF4-FFF2-40B4-BE49-F238E27FC236}">
                <a16:creationId xmlns:a16="http://schemas.microsoft.com/office/drawing/2014/main" id="{346D3AE9-280E-4B3F-9B52-990289F47A07}"/>
              </a:ext>
            </a:extLst>
          </p:cNvPr>
          <p:cNvGrpSpPr/>
          <p:nvPr/>
        </p:nvGrpSpPr>
        <p:grpSpPr>
          <a:xfrm>
            <a:off x="7108377" y="2995835"/>
            <a:ext cx="353218" cy="357920"/>
            <a:chOff x="-61354875" y="2671225"/>
            <a:chExt cx="316650" cy="316650"/>
          </a:xfrm>
          <a:solidFill>
            <a:srgbClr val="FFFF00"/>
          </a:solidFill>
        </p:grpSpPr>
        <p:sp>
          <p:nvSpPr>
            <p:cNvPr id="100" name="Google Shape;10713;p97">
              <a:extLst>
                <a:ext uri="{FF2B5EF4-FFF2-40B4-BE49-F238E27FC236}">
                  <a16:creationId xmlns:a16="http://schemas.microsoft.com/office/drawing/2014/main" id="{9A0A5867-5F49-44FA-ADE3-5EAF16CB4EF7}"/>
                </a:ext>
              </a:extLst>
            </p:cNvPr>
            <p:cNvSpPr/>
            <p:nvPr/>
          </p:nvSpPr>
          <p:spPr>
            <a:xfrm>
              <a:off x="-61354875" y="2671225"/>
              <a:ext cx="316650" cy="316650"/>
            </a:xfrm>
            <a:custGeom>
              <a:avLst/>
              <a:gdLst/>
              <a:ahLst/>
              <a:cxnLst/>
              <a:rect l="l" t="t" r="r" b="b"/>
              <a:pathLst>
                <a:path w="12666" h="12666" extrusionOk="0">
                  <a:moveTo>
                    <a:pt x="11405" y="1701"/>
                  </a:moveTo>
                  <a:cubicBezTo>
                    <a:pt x="11657" y="1701"/>
                    <a:pt x="11847" y="1890"/>
                    <a:pt x="11847" y="2111"/>
                  </a:cubicBezTo>
                  <a:lnTo>
                    <a:pt x="11847" y="3340"/>
                  </a:lnTo>
                  <a:lnTo>
                    <a:pt x="820" y="3340"/>
                  </a:lnTo>
                  <a:lnTo>
                    <a:pt x="820" y="2111"/>
                  </a:lnTo>
                  <a:cubicBezTo>
                    <a:pt x="820" y="1890"/>
                    <a:pt x="1009" y="1701"/>
                    <a:pt x="1198" y="1701"/>
                  </a:cubicBezTo>
                  <a:lnTo>
                    <a:pt x="1639" y="1701"/>
                  </a:lnTo>
                  <a:lnTo>
                    <a:pt x="1639" y="2111"/>
                  </a:lnTo>
                  <a:cubicBezTo>
                    <a:pt x="1639" y="2363"/>
                    <a:pt x="1828" y="2552"/>
                    <a:pt x="2048" y="2552"/>
                  </a:cubicBezTo>
                  <a:cubicBezTo>
                    <a:pt x="2237" y="2552"/>
                    <a:pt x="2427" y="2363"/>
                    <a:pt x="2427" y="2111"/>
                  </a:cubicBezTo>
                  <a:lnTo>
                    <a:pt x="2427" y="1701"/>
                  </a:lnTo>
                  <a:lnTo>
                    <a:pt x="5892" y="1701"/>
                  </a:lnTo>
                  <a:lnTo>
                    <a:pt x="5892" y="2111"/>
                  </a:lnTo>
                  <a:cubicBezTo>
                    <a:pt x="5892" y="2363"/>
                    <a:pt x="6081" y="2552"/>
                    <a:pt x="6333" y="2552"/>
                  </a:cubicBezTo>
                  <a:cubicBezTo>
                    <a:pt x="6585" y="2552"/>
                    <a:pt x="6743" y="2363"/>
                    <a:pt x="6743" y="2111"/>
                  </a:cubicBezTo>
                  <a:lnTo>
                    <a:pt x="6743" y="1701"/>
                  </a:lnTo>
                  <a:lnTo>
                    <a:pt x="10208" y="1701"/>
                  </a:lnTo>
                  <a:lnTo>
                    <a:pt x="10208" y="2111"/>
                  </a:lnTo>
                  <a:cubicBezTo>
                    <a:pt x="10208" y="2363"/>
                    <a:pt x="10397" y="2552"/>
                    <a:pt x="10618" y="2552"/>
                  </a:cubicBezTo>
                  <a:cubicBezTo>
                    <a:pt x="10870" y="2552"/>
                    <a:pt x="11027" y="2363"/>
                    <a:pt x="11027" y="2111"/>
                  </a:cubicBezTo>
                  <a:lnTo>
                    <a:pt x="11027" y="1701"/>
                  </a:lnTo>
                  <a:close/>
                  <a:moveTo>
                    <a:pt x="11878" y="4159"/>
                  </a:moveTo>
                  <a:lnTo>
                    <a:pt x="11878" y="6112"/>
                  </a:lnTo>
                  <a:lnTo>
                    <a:pt x="11847" y="6112"/>
                  </a:lnTo>
                  <a:cubicBezTo>
                    <a:pt x="11090" y="5072"/>
                    <a:pt x="9862" y="4442"/>
                    <a:pt x="8538" y="4442"/>
                  </a:cubicBezTo>
                  <a:cubicBezTo>
                    <a:pt x="6239" y="4442"/>
                    <a:pt x="4411" y="6301"/>
                    <a:pt x="4411" y="8569"/>
                  </a:cubicBezTo>
                  <a:cubicBezTo>
                    <a:pt x="4411" y="9168"/>
                    <a:pt x="4506" y="9735"/>
                    <a:pt x="4758" y="10239"/>
                  </a:cubicBezTo>
                  <a:lnTo>
                    <a:pt x="1261" y="10239"/>
                  </a:lnTo>
                  <a:cubicBezTo>
                    <a:pt x="1009" y="10239"/>
                    <a:pt x="851" y="10050"/>
                    <a:pt x="851" y="9830"/>
                  </a:cubicBezTo>
                  <a:lnTo>
                    <a:pt x="851" y="4159"/>
                  </a:lnTo>
                  <a:close/>
                  <a:moveTo>
                    <a:pt x="8538" y="5261"/>
                  </a:moveTo>
                  <a:cubicBezTo>
                    <a:pt x="10334" y="5261"/>
                    <a:pt x="11847" y="6774"/>
                    <a:pt x="11847" y="8569"/>
                  </a:cubicBezTo>
                  <a:cubicBezTo>
                    <a:pt x="11847" y="10397"/>
                    <a:pt x="10334" y="11877"/>
                    <a:pt x="8538" y="11877"/>
                  </a:cubicBezTo>
                  <a:cubicBezTo>
                    <a:pt x="6711" y="11877"/>
                    <a:pt x="5230" y="10397"/>
                    <a:pt x="5230" y="8569"/>
                  </a:cubicBezTo>
                  <a:cubicBezTo>
                    <a:pt x="5230" y="6774"/>
                    <a:pt x="6743" y="5261"/>
                    <a:pt x="8538" y="5261"/>
                  </a:cubicBezTo>
                  <a:close/>
                  <a:moveTo>
                    <a:pt x="2048" y="0"/>
                  </a:moveTo>
                  <a:cubicBezTo>
                    <a:pt x="1828" y="0"/>
                    <a:pt x="1639" y="189"/>
                    <a:pt x="1639" y="441"/>
                  </a:cubicBezTo>
                  <a:lnTo>
                    <a:pt x="1639" y="851"/>
                  </a:lnTo>
                  <a:lnTo>
                    <a:pt x="1198" y="851"/>
                  </a:lnTo>
                  <a:cubicBezTo>
                    <a:pt x="536" y="851"/>
                    <a:pt x="1" y="1418"/>
                    <a:pt x="1" y="2079"/>
                  </a:cubicBezTo>
                  <a:lnTo>
                    <a:pt x="1" y="9798"/>
                  </a:lnTo>
                  <a:cubicBezTo>
                    <a:pt x="1" y="10460"/>
                    <a:pt x="536" y="11027"/>
                    <a:pt x="1198" y="11027"/>
                  </a:cubicBezTo>
                  <a:lnTo>
                    <a:pt x="5230" y="11027"/>
                  </a:lnTo>
                  <a:cubicBezTo>
                    <a:pt x="5987" y="12003"/>
                    <a:pt x="7184" y="12665"/>
                    <a:pt x="8538" y="12665"/>
                  </a:cubicBezTo>
                  <a:cubicBezTo>
                    <a:pt x="10807" y="12665"/>
                    <a:pt x="12666" y="10838"/>
                    <a:pt x="12666" y="8538"/>
                  </a:cubicBezTo>
                  <a:lnTo>
                    <a:pt x="12666" y="2079"/>
                  </a:lnTo>
                  <a:cubicBezTo>
                    <a:pt x="12666" y="1418"/>
                    <a:pt x="12130" y="851"/>
                    <a:pt x="11405" y="851"/>
                  </a:cubicBezTo>
                  <a:lnTo>
                    <a:pt x="11027" y="851"/>
                  </a:lnTo>
                  <a:lnTo>
                    <a:pt x="11027" y="441"/>
                  </a:lnTo>
                  <a:cubicBezTo>
                    <a:pt x="11027" y="189"/>
                    <a:pt x="10807" y="0"/>
                    <a:pt x="10618" y="0"/>
                  </a:cubicBezTo>
                  <a:cubicBezTo>
                    <a:pt x="10397" y="0"/>
                    <a:pt x="10177" y="189"/>
                    <a:pt x="10177" y="441"/>
                  </a:cubicBezTo>
                  <a:lnTo>
                    <a:pt x="10177" y="851"/>
                  </a:lnTo>
                  <a:lnTo>
                    <a:pt x="6711" y="851"/>
                  </a:lnTo>
                  <a:lnTo>
                    <a:pt x="6711" y="441"/>
                  </a:lnTo>
                  <a:cubicBezTo>
                    <a:pt x="6711" y="189"/>
                    <a:pt x="6522" y="0"/>
                    <a:pt x="6333" y="0"/>
                  </a:cubicBezTo>
                  <a:cubicBezTo>
                    <a:pt x="6081" y="0"/>
                    <a:pt x="5892" y="189"/>
                    <a:pt x="5892" y="441"/>
                  </a:cubicBezTo>
                  <a:lnTo>
                    <a:pt x="5892" y="851"/>
                  </a:lnTo>
                  <a:lnTo>
                    <a:pt x="2427" y="851"/>
                  </a:lnTo>
                  <a:lnTo>
                    <a:pt x="2427" y="441"/>
                  </a:lnTo>
                  <a:cubicBezTo>
                    <a:pt x="2427" y="189"/>
                    <a:pt x="2237" y="0"/>
                    <a:pt x="2048"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714;p97">
              <a:extLst>
                <a:ext uri="{FF2B5EF4-FFF2-40B4-BE49-F238E27FC236}">
                  <a16:creationId xmlns:a16="http://schemas.microsoft.com/office/drawing/2014/main" id="{EF738A0F-18A5-41AD-A18D-55B7F362B74F}"/>
                </a:ext>
              </a:extLst>
            </p:cNvPr>
            <p:cNvSpPr/>
            <p:nvPr/>
          </p:nvSpPr>
          <p:spPr>
            <a:xfrm>
              <a:off x="-61172925" y="2813775"/>
              <a:ext cx="62225" cy="145725"/>
            </a:xfrm>
            <a:custGeom>
              <a:avLst/>
              <a:gdLst/>
              <a:ahLst/>
              <a:cxnLst/>
              <a:rect l="l" t="t" r="r" b="b"/>
              <a:pathLst>
                <a:path w="2489" h="5829" extrusionOk="0">
                  <a:moveTo>
                    <a:pt x="1260" y="0"/>
                  </a:moveTo>
                  <a:cubicBezTo>
                    <a:pt x="1008" y="0"/>
                    <a:pt x="819" y="190"/>
                    <a:pt x="819" y="410"/>
                  </a:cubicBezTo>
                  <a:lnTo>
                    <a:pt x="819" y="662"/>
                  </a:lnTo>
                  <a:cubicBezTo>
                    <a:pt x="347" y="820"/>
                    <a:pt x="0" y="1292"/>
                    <a:pt x="0" y="1859"/>
                  </a:cubicBezTo>
                  <a:cubicBezTo>
                    <a:pt x="0" y="2521"/>
                    <a:pt x="536" y="2899"/>
                    <a:pt x="977" y="3245"/>
                  </a:cubicBezTo>
                  <a:cubicBezTo>
                    <a:pt x="1292" y="3466"/>
                    <a:pt x="1639" y="3687"/>
                    <a:pt x="1639" y="3939"/>
                  </a:cubicBezTo>
                  <a:cubicBezTo>
                    <a:pt x="1639" y="4191"/>
                    <a:pt x="1450" y="4380"/>
                    <a:pt x="1260" y="4380"/>
                  </a:cubicBezTo>
                  <a:cubicBezTo>
                    <a:pt x="1008" y="4380"/>
                    <a:pt x="819" y="4191"/>
                    <a:pt x="819" y="3939"/>
                  </a:cubicBezTo>
                  <a:cubicBezTo>
                    <a:pt x="819" y="3718"/>
                    <a:pt x="630" y="3498"/>
                    <a:pt x="441" y="3498"/>
                  </a:cubicBezTo>
                  <a:cubicBezTo>
                    <a:pt x="189" y="3498"/>
                    <a:pt x="0" y="3718"/>
                    <a:pt x="0" y="3939"/>
                  </a:cubicBezTo>
                  <a:cubicBezTo>
                    <a:pt x="0" y="4506"/>
                    <a:pt x="347" y="4915"/>
                    <a:pt x="819" y="5136"/>
                  </a:cubicBezTo>
                  <a:lnTo>
                    <a:pt x="819" y="5388"/>
                  </a:lnTo>
                  <a:cubicBezTo>
                    <a:pt x="819" y="5640"/>
                    <a:pt x="1008" y="5829"/>
                    <a:pt x="1260" y="5829"/>
                  </a:cubicBezTo>
                  <a:cubicBezTo>
                    <a:pt x="1481" y="5829"/>
                    <a:pt x="1639" y="5640"/>
                    <a:pt x="1639" y="5388"/>
                  </a:cubicBezTo>
                  <a:lnTo>
                    <a:pt x="1639" y="5136"/>
                  </a:lnTo>
                  <a:cubicBezTo>
                    <a:pt x="2111" y="4978"/>
                    <a:pt x="2489" y="4506"/>
                    <a:pt x="2489" y="3939"/>
                  </a:cubicBezTo>
                  <a:cubicBezTo>
                    <a:pt x="2489" y="3277"/>
                    <a:pt x="1922" y="2867"/>
                    <a:pt x="1481" y="2552"/>
                  </a:cubicBezTo>
                  <a:cubicBezTo>
                    <a:pt x="1166" y="2332"/>
                    <a:pt x="819" y="2080"/>
                    <a:pt x="819" y="1859"/>
                  </a:cubicBezTo>
                  <a:cubicBezTo>
                    <a:pt x="819" y="1607"/>
                    <a:pt x="1008" y="1418"/>
                    <a:pt x="1260" y="1418"/>
                  </a:cubicBezTo>
                  <a:cubicBezTo>
                    <a:pt x="1513" y="1418"/>
                    <a:pt x="1639" y="1607"/>
                    <a:pt x="1639" y="1859"/>
                  </a:cubicBezTo>
                  <a:cubicBezTo>
                    <a:pt x="1639" y="2080"/>
                    <a:pt x="1859" y="2269"/>
                    <a:pt x="2048" y="2269"/>
                  </a:cubicBezTo>
                  <a:cubicBezTo>
                    <a:pt x="2300" y="2269"/>
                    <a:pt x="2489" y="2080"/>
                    <a:pt x="2489" y="1859"/>
                  </a:cubicBezTo>
                  <a:cubicBezTo>
                    <a:pt x="2489" y="1292"/>
                    <a:pt x="2143" y="883"/>
                    <a:pt x="1639" y="662"/>
                  </a:cubicBezTo>
                  <a:lnTo>
                    <a:pt x="1639" y="410"/>
                  </a:lnTo>
                  <a:cubicBezTo>
                    <a:pt x="1639" y="158"/>
                    <a:pt x="1450" y="0"/>
                    <a:pt x="1260"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715;p97">
              <a:extLst>
                <a:ext uri="{FF2B5EF4-FFF2-40B4-BE49-F238E27FC236}">
                  <a16:creationId xmlns:a16="http://schemas.microsoft.com/office/drawing/2014/main" id="{1415C6A6-4261-4E10-9EB9-980828B19445}"/>
                </a:ext>
              </a:extLst>
            </p:cNvPr>
            <p:cNvSpPr/>
            <p:nvPr/>
          </p:nvSpPr>
          <p:spPr>
            <a:xfrm>
              <a:off x="-61313925" y="2796450"/>
              <a:ext cx="40975" cy="20500"/>
            </a:xfrm>
            <a:custGeom>
              <a:avLst/>
              <a:gdLst/>
              <a:ahLst/>
              <a:cxnLst/>
              <a:rect l="l" t="t" r="r" b="b"/>
              <a:pathLst>
                <a:path w="1639" h="820" extrusionOk="0">
                  <a:moveTo>
                    <a:pt x="410" y="0"/>
                  </a:moveTo>
                  <a:cubicBezTo>
                    <a:pt x="158" y="0"/>
                    <a:pt x="1" y="189"/>
                    <a:pt x="1" y="378"/>
                  </a:cubicBezTo>
                  <a:cubicBezTo>
                    <a:pt x="1" y="630"/>
                    <a:pt x="158" y="820"/>
                    <a:pt x="410" y="820"/>
                  </a:cubicBezTo>
                  <a:lnTo>
                    <a:pt x="1230" y="820"/>
                  </a:lnTo>
                  <a:cubicBezTo>
                    <a:pt x="1482" y="820"/>
                    <a:pt x="1639" y="630"/>
                    <a:pt x="1639" y="378"/>
                  </a:cubicBezTo>
                  <a:cubicBezTo>
                    <a:pt x="1639" y="158"/>
                    <a:pt x="1419" y="0"/>
                    <a:pt x="1230"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716;p97">
              <a:extLst>
                <a:ext uri="{FF2B5EF4-FFF2-40B4-BE49-F238E27FC236}">
                  <a16:creationId xmlns:a16="http://schemas.microsoft.com/office/drawing/2014/main" id="{EE835060-00CE-47E8-B20F-D07031225197}"/>
                </a:ext>
              </a:extLst>
            </p:cNvPr>
            <p:cNvSpPr/>
            <p:nvPr/>
          </p:nvSpPr>
          <p:spPr>
            <a:xfrm>
              <a:off x="-61313925" y="2837400"/>
              <a:ext cx="40975" cy="20500"/>
            </a:xfrm>
            <a:custGeom>
              <a:avLst/>
              <a:gdLst/>
              <a:ahLst/>
              <a:cxnLst/>
              <a:rect l="l" t="t" r="r" b="b"/>
              <a:pathLst>
                <a:path w="1639" h="820" extrusionOk="0">
                  <a:moveTo>
                    <a:pt x="410" y="1"/>
                  </a:moveTo>
                  <a:cubicBezTo>
                    <a:pt x="158" y="1"/>
                    <a:pt x="1" y="190"/>
                    <a:pt x="1" y="442"/>
                  </a:cubicBezTo>
                  <a:cubicBezTo>
                    <a:pt x="1" y="631"/>
                    <a:pt x="158" y="820"/>
                    <a:pt x="410" y="820"/>
                  </a:cubicBezTo>
                  <a:lnTo>
                    <a:pt x="1230" y="820"/>
                  </a:lnTo>
                  <a:cubicBezTo>
                    <a:pt x="1482" y="820"/>
                    <a:pt x="1639" y="631"/>
                    <a:pt x="1639" y="442"/>
                  </a:cubicBezTo>
                  <a:cubicBezTo>
                    <a:pt x="1639" y="190"/>
                    <a:pt x="1419" y="1"/>
                    <a:pt x="1230"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717;p97">
              <a:extLst>
                <a:ext uri="{FF2B5EF4-FFF2-40B4-BE49-F238E27FC236}">
                  <a16:creationId xmlns:a16="http://schemas.microsoft.com/office/drawing/2014/main" id="{601FE632-59BD-4CCD-AAF9-689A28BC4B49}"/>
                </a:ext>
              </a:extLst>
            </p:cNvPr>
            <p:cNvSpPr/>
            <p:nvPr/>
          </p:nvSpPr>
          <p:spPr>
            <a:xfrm>
              <a:off x="-61313925" y="2877575"/>
              <a:ext cx="40975" cy="22075"/>
            </a:xfrm>
            <a:custGeom>
              <a:avLst/>
              <a:gdLst/>
              <a:ahLst/>
              <a:cxnLst/>
              <a:rect l="l" t="t" r="r" b="b"/>
              <a:pathLst>
                <a:path w="1639" h="883" extrusionOk="0">
                  <a:moveTo>
                    <a:pt x="410" y="0"/>
                  </a:moveTo>
                  <a:cubicBezTo>
                    <a:pt x="158" y="0"/>
                    <a:pt x="1" y="221"/>
                    <a:pt x="1" y="441"/>
                  </a:cubicBezTo>
                  <a:cubicBezTo>
                    <a:pt x="1" y="693"/>
                    <a:pt x="158" y="883"/>
                    <a:pt x="410" y="883"/>
                  </a:cubicBezTo>
                  <a:lnTo>
                    <a:pt x="1230" y="883"/>
                  </a:lnTo>
                  <a:cubicBezTo>
                    <a:pt x="1482" y="883"/>
                    <a:pt x="1639" y="693"/>
                    <a:pt x="1639" y="441"/>
                  </a:cubicBezTo>
                  <a:cubicBezTo>
                    <a:pt x="1639" y="221"/>
                    <a:pt x="1419" y="0"/>
                    <a:pt x="1230"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1064;p98">
            <a:extLst>
              <a:ext uri="{FF2B5EF4-FFF2-40B4-BE49-F238E27FC236}">
                <a16:creationId xmlns:a16="http://schemas.microsoft.com/office/drawing/2014/main" id="{FBCC0FCA-60E9-433A-93D6-A97A4F17DA75}"/>
              </a:ext>
            </a:extLst>
          </p:cNvPr>
          <p:cNvSpPr/>
          <p:nvPr/>
        </p:nvSpPr>
        <p:spPr>
          <a:xfrm>
            <a:off x="4431553" y="2989395"/>
            <a:ext cx="320932" cy="290822"/>
          </a:xfrm>
          <a:custGeom>
            <a:avLst/>
            <a:gdLst/>
            <a:ahLst/>
            <a:cxnLst/>
            <a:rect l="l" t="t" r="r" b="b"/>
            <a:pathLst>
              <a:path w="11689" h="11758" extrusionOk="0">
                <a:moveTo>
                  <a:pt x="8538" y="2747"/>
                </a:moveTo>
                <a:cubicBezTo>
                  <a:pt x="8727" y="2747"/>
                  <a:pt x="8853" y="2905"/>
                  <a:pt x="8853" y="3094"/>
                </a:cubicBezTo>
                <a:cubicBezTo>
                  <a:pt x="8885" y="3251"/>
                  <a:pt x="8727" y="3409"/>
                  <a:pt x="8538" y="3409"/>
                </a:cubicBezTo>
                <a:cubicBezTo>
                  <a:pt x="8444" y="3409"/>
                  <a:pt x="8381" y="3377"/>
                  <a:pt x="8286" y="3346"/>
                </a:cubicBezTo>
                <a:lnTo>
                  <a:pt x="8538" y="2747"/>
                </a:lnTo>
                <a:close/>
                <a:moveTo>
                  <a:pt x="3277" y="1581"/>
                </a:moveTo>
                <a:cubicBezTo>
                  <a:pt x="3844" y="1581"/>
                  <a:pt x="4316" y="2023"/>
                  <a:pt x="4316" y="2590"/>
                </a:cubicBezTo>
                <a:cubicBezTo>
                  <a:pt x="4316" y="3157"/>
                  <a:pt x="3844" y="3598"/>
                  <a:pt x="3277" y="3598"/>
                </a:cubicBezTo>
                <a:cubicBezTo>
                  <a:pt x="2741" y="3598"/>
                  <a:pt x="2269" y="3157"/>
                  <a:pt x="2269" y="2590"/>
                </a:cubicBezTo>
                <a:cubicBezTo>
                  <a:pt x="2269" y="1991"/>
                  <a:pt x="2741" y="1581"/>
                  <a:pt x="3277" y="1581"/>
                </a:cubicBezTo>
                <a:close/>
                <a:moveTo>
                  <a:pt x="9231" y="5457"/>
                </a:moveTo>
                <a:cubicBezTo>
                  <a:pt x="9672" y="5457"/>
                  <a:pt x="10050" y="5740"/>
                  <a:pt x="10208" y="6150"/>
                </a:cubicBezTo>
                <a:lnTo>
                  <a:pt x="8286" y="6150"/>
                </a:lnTo>
                <a:cubicBezTo>
                  <a:pt x="8412" y="5772"/>
                  <a:pt x="8759" y="5457"/>
                  <a:pt x="9231" y="5457"/>
                </a:cubicBezTo>
                <a:close/>
                <a:moveTo>
                  <a:pt x="10932" y="6843"/>
                </a:moveTo>
                <a:lnTo>
                  <a:pt x="10932" y="7504"/>
                </a:lnTo>
                <a:lnTo>
                  <a:pt x="5262" y="7504"/>
                </a:lnTo>
                <a:lnTo>
                  <a:pt x="5262" y="6843"/>
                </a:lnTo>
                <a:close/>
                <a:moveTo>
                  <a:pt x="3403" y="4291"/>
                </a:moveTo>
                <a:cubicBezTo>
                  <a:pt x="4064" y="4322"/>
                  <a:pt x="4631" y="4921"/>
                  <a:pt x="4631" y="5583"/>
                </a:cubicBezTo>
                <a:lnTo>
                  <a:pt x="4631" y="7725"/>
                </a:lnTo>
                <a:cubicBezTo>
                  <a:pt x="4348" y="7567"/>
                  <a:pt x="4033" y="7441"/>
                  <a:pt x="3686" y="7441"/>
                </a:cubicBezTo>
                <a:lnTo>
                  <a:pt x="3340" y="7441"/>
                </a:lnTo>
                <a:lnTo>
                  <a:pt x="3340" y="6402"/>
                </a:lnTo>
                <a:cubicBezTo>
                  <a:pt x="3340" y="6213"/>
                  <a:pt x="3182" y="6055"/>
                  <a:pt x="2962" y="6055"/>
                </a:cubicBezTo>
                <a:cubicBezTo>
                  <a:pt x="2773" y="6055"/>
                  <a:pt x="2615" y="6213"/>
                  <a:pt x="2615" y="6402"/>
                </a:cubicBezTo>
                <a:lnTo>
                  <a:pt x="2615" y="7788"/>
                </a:lnTo>
                <a:cubicBezTo>
                  <a:pt x="2615" y="7977"/>
                  <a:pt x="2773" y="8134"/>
                  <a:pt x="2962" y="8134"/>
                </a:cubicBezTo>
                <a:lnTo>
                  <a:pt x="3655" y="8134"/>
                </a:lnTo>
                <a:cubicBezTo>
                  <a:pt x="4064" y="8134"/>
                  <a:pt x="4474" y="8418"/>
                  <a:pt x="4600" y="8828"/>
                </a:cubicBezTo>
                <a:lnTo>
                  <a:pt x="1985" y="8828"/>
                </a:lnTo>
                <a:lnTo>
                  <a:pt x="1985" y="5583"/>
                </a:lnTo>
                <a:lnTo>
                  <a:pt x="2080" y="5583"/>
                </a:lnTo>
                <a:cubicBezTo>
                  <a:pt x="2080" y="5236"/>
                  <a:pt x="2237" y="4858"/>
                  <a:pt x="2458" y="4637"/>
                </a:cubicBezTo>
                <a:cubicBezTo>
                  <a:pt x="2741" y="4385"/>
                  <a:pt x="3056" y="4291"/>
                  <a:pt x="3403" y="4291"/>
                </a:cubicBezTo>
                <a:close/>
                <a:moveTo>
                  <a:pt x="1040" y="4795"/>
                </a:moveTo>
                <a:cubicBezTo>
                  <a:pt x="1229" y="4795"/>
                  <a:pt x="1418" y="4952"/>
                  <a:pt x="1418" y="5141"/>
                </a:cubicBezTo>
                <a:lnTo>
                  <a:pt x="1418" y="9174"/>
                </a:lnTo>
                <a:lnTo>
                  <a:pt x="1418" y="9300"/>
                </a:lnTo>
                <a:cubicBezTo>
                  <a:pt x="1449" y="9458"/>
                  <a:pt x="1575" y="9521"/>
                  <a:pt x="1733" y="9521"/>
                </a:cubicBezTo>
                <a:lnTo>
                  <a:pt x="5860" y="9521"/>
                </a:lnTo>
                <a:cubicBezTo>
                  <a:pt x="6049" y="9521"/>
                  <a:pt x="6175" y="9678"/>
                  <a:pt x="6175" y="9836"/>
                </a:cubicBezTo>
                <a:lnTo>
                  <a:pt x="6175" y="10938"/>
                </a:lnTo>
                <a:lnTo>
                  <a:pt x="693" y="10938"/>
                </a:lnTo>
                <a:lnTo>
                  <a:pt x="693" y="5141"/>
                </a:lnTo>
                <a:cubicBezTo>
                  <a:pt x="693" y="4952"/>
                  <a:pt x="851" y="4795"/>
                  <a:pt x="1040" y="4795"/>
                </a:cubicBezTo>
                <a:close/>
                <a:moveTo>
                  <a:pt x="7656" y="8197"/>
                </a:moveTo>
                <a:cubicBezTo>
                  <a:pt x="7971" y="8260"/>
                  <a:pt x="8254" y="8576"/>
                  <a:pt x="8254" y="8922"/>
                </a:cubicBezTo>
                <a:lnTo>
                  <a:pt x="8254" y="10938"/>
                </a:lnTo>
                <a:lnTo>
                  <a:pt x="6868" y="10938"/>
                </a:lnTo>
                <a:lnTo>
                  <a:pt x="6868" y="9836"/>
                </a:lnTo>
                <a:cubicBezTo>
                  <a:pt x="6868" y="9269"/>
                  <a:pt x="6396" y="8796"/>
                  <a:pt x="5860" y="8796"/>
                </a:cubicBezTo>
                <a:lnTo>
                  <a:pt x="5388" y="8796"/>
                </a:lnTo>
                <a:cubicBezTo>
                  <a:pt x="5356" y="8576"/>
                  <a:pt x="5230" y="8386"/>
                  <a:pt x="5104" y="8197"/>
                </a:cubicBezTo>
                <a:close/>
                <a:moveTo>
                  <a:pt x="9185" y="1"/>
                </a:moveTo>
                <a:cubicBezTo>
                  <a:pt x="9049" y="1"/>
                  <a:pt x="8908" y="88"/>
                  <a:pt x="8885" y="227"/>
                </a:cubicBezTo>
                <a:lnTo>
                  <a:pt x="6837" y="5078"/>
                </a:lnTo>
                <a:cubicBezTo>
                  <a:pt x="6774" y="5236"/>
                  <a:pt x="6837" y="5457"/>
                  <a:pt x="7026" y="5520"/>
                </a:cubicBezTo>
                <a:cubicBezTo>
                  <a:pt x="7089" y="5520"/>
                  <a:pt x="7120" y="5551"/>
                  <a:pt x="7152" y="5551"/>
                </a:cubicBezTo>
                <a:cubicBezTo>
                  <a:pt x="7278" y="5551"/>
                  <a:pt x="7435" y="5457"/>
                  <a:pt x="7467" y="5362"/>
                </a:cubicBezTo>
                <a:lnTo>
                  <a:pt x="8034" y="4039"/>
                </a:lnTo>
                <a:cubicBezTo>
                  <a:pt x="8191" y="4133"/>
                  <a:pt x="8349" y="4165"/>
                  <a:pt x="8538" y="4165"/>
                </a:cubicBezTo>
                <a:cubicBezTo>
                  <a:pt x="8664" y="4165"/>
                  <a:pt x="8759" y="4133"/>
                  <a:pt x="8885" y="4133"/>
                </a:cubicBezTo>
                <a:lnTo>
                  <a:pt x="8885" y="4921"/>
                </a:lnTo>
                <a:cubicBezTo>
                  <a:pt x="8223" y="5047"/>
                  <a:pt x="7719" y="5583"/>
                  <a:pt x="7561" y="6244"/>
                </a:cubicBezTo>
                <a:lnTo>
                  <a:pt x="5293" y="6244"/>
                </a:lnTo>
                <a:lnTo>
                  <a:pt x="5293" y="5709"/>
                </a:lnTo>
                <a:cubicBezTo>
                  <a:pt x="5293" y="4984"/>
                  <a:pt x="4915" y="4354"/>
                  <a:pt x="4348" y="4007"/>
                </a:cubicBezTo>
                <a:cubicBezTo>
                  <a:pt x="4757" y="3692"/>
                  <a:pt x="4978" y="3220"/>
                  <a:pt x="4978" y="2653"/>
                </a:cubicBezTo>
                <a:cubicBezTo>
                  <a:pt x="4978" y="1707"/>
                  <a:pt x="4253" y="983"/>
                  <a:pt x="3308" y="983"/>
                </a:cubicBezTo>
                <a:cubicBezTo>
                  <a:pt x="2363" y="983"/>
                  <a:pt x="1607" y="1707"/>
                  <a:pt x="1607" y="2653"/>
                </a:cubicBezTo>
                <a:cubicBezTo>
                  <a:pt x="1607" y="3220"/>
                  <a:pt x="1890" y="3724"/>
                  <a:pt x="2269" y="4039"/>
                </a:cubicBezTo>
                <a:cubicBezTo>
                  <a:pt x="2143" y="4133"/>
                  <a:pt x="2080" y="4196"/>
                  <a:pt x="1985" y="4291"/>
                </a:cubicBezTo>
                <a:cubicBezTo>
                  <a:pt x="1922" y="4354"/>
                  <a:pt x="1827" y="4448"/>
                  <a:pt x="1764" y="4543"/>
                </a:cubicBezTo>
                <a:cubicBezTo>
                  <a:pt x="1575" y="4354"/>
                  <a:pt x="1323" y="4228"/>
                  <a:pt x="1008" y="4228"/>
                </a:cubicBezTo>
                <a:cubicBezTo>
                  <a:pt x="473" y="4228"/>
                  <a:pt x="0" y="4700"/>
                  <a:pt x="0" y="5268"/>
                </a:cubicBezTo>
                <a:lnTo>
                  <a:pt x="0" y="11411"/>
                </a:lnTo>
                <a:cubicBezTo>
                  <a:pt x="0" y="11600"/>
                  <a:pt x="158" y="11758"/>
                  <a:pt x="347" y="11758"/>
                </a:cubicBezTo>
                <a:lnTo>
                  <a:pt x="8570" y="11758"/>
                </a:lnTo>
                <a:cubicBezTo>
                  <a:pt x="8759" y="11758"/>
                  <a:pt x="8916" y="11600"/>
                  <a:pt x="8916" y="11411"/>
                </a:cubicBezTo>
                <a:lnTo>
                  <a:pt x="8916" y="9048"/>
                </a:lnTo>
                <a:cubicBezTo>
                  <a:pt x="8916" y="8765"/>
                  <a:pt x="8853" y="8544"/>
                  <a:pt x="8727" y="8292"/>
                </a:cubicBezTo>
                <a:lnTo>
                  <a:pt x="11342" y="8292"/>
                </a:lnTo>
                <a:cubicBezTo>
                  <a:pt x="11531" y="8292"/>
                  <a:pt x="11689" y="8134"/>
                  <a:pt x="11689" y="7945"/>
                </a:cubicBezTo>
                <a:lnTo>
                  <a:pt x="11689" y="6559"/>
                </a:lnTo>
                <a:cubicBezTo>
                  <a:pt x="11689" y="6339"/>
                  <a:pt x="11531" y="6181"/>
                  <a:pt x="11310" y="6181"/>
                </a:cubicBezTo>
                <a:lnTo>
                  <a:pt x="10901" y="6181"/>
                </a:lnTo>
                <a:cubicBezTo>
                  <a:pt x="10775" y="5520"/>
                  <a:pt x="10239" y="4984"/>
                  <a:pt x="9546" y="4826"/>
                </a:cubicBezTo>
                <a:lnTo>
                  <a:pt x="9546" y="3094"/>
                </a:lnTo>
                <a:cubicBezTo>
                  <a:pt x="9546" y="2621"/>
                  <a:pt x="9231" y="2243"/>
                  <a:pt x="8790" y="2117"/>
                </a:cubicBezTo>
                <a:lnTo>
                  <a:pt x="9515" y="447"/>
                </a:lnTo>
                <a:cubicBezTo>
                  <a:pt x="9578" y="290"/>
                  <a:pt x="9515" y="69"/>
                  <a:pt x="9326" y="38"/>
                </a:cubicBezTo>
                <a:cubicBezTo>
                  <a:pt x="9283" y="12"/>
                  <a:pt x="9234" y="1"/>
                  <a:pt x="9185" y="1"/>
                </a:cubicBezTo>
                <a:close/>
              </a:path>
            </a:pathLst>
          </a:custGeom>
          <a:solidFill>
            <a:srgbClr val="FFFF00"/>
          </a:solid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raphic 34" descr="Upward trend with solid fill">
            <a:extLst>
              <a:ext uri="{FF2B5EF4-FFF2-40B4-BE49-F238E27FC236}">
                <a16:creationId xmlns:a16="http://schemas.microsoft.com/office/drawing/2014/main" id="{CFAA515B-C046-4C1F-A8C4-AF1F871C55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14584" y="1366609"/>
            <a:ext cx="337901" cy="337901"/>
          </a:xfrm>
          <a:prstGeom prst="rect">
            <a:avLst/>
          </a:prstGeom>
        </p:spPr>
      </p:pic>
    </p:spTree>
    <p:extLst>
      <p:ext uri="{BB962C8B-B14F-4D97-AF65-F5344CB8AC3E}">
        <p14:creationId xmlns:p14="http://schemas.microsoft.com/office/powerpoint/2010/main" val="1435124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cxnSp>
        <p:nvCxnSpPr>
          <p:cNvPr id="1119" name="Google Shape;1119;p60"/>
          <p:cNvCxnSpPr>
            <a:cxnSpLocks/>
            <a:stCxn id="1120" idx="4"/>
            <a:endCxn id="1121" idx="0"/>
          </p:cNvCxnSpPr>
          <p:nvPr/>
        </p:nvCxnSpPr>
        <p:spPr>
          <a:xfrm rot="5400000">
            <a:off x="4514026" y="1819601"/>
            <a:ext cx="111300" cy="4699"/>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1122" name="Google Shape;1122;p60"/>
          <p:cNvCxnSpPr>
            <a:cxnSpLocks/>
            <a:stCxn id="1123" idx="4"/>
            <a:endCxn id="1124" idx="0"/>
          </p:cNvCxnSpPr>
          <p:nvPr/>
        </p:nvCxnSpPr>
        <p:spPr>
          <a:xfrm rot="5400000">
            <a:off x="7204989" y="1831077"/>
            <a:ext cx="131088" cy="1534"/>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1125" name="Google Shape;1125;p60"/>
          <p:cNvCxnSpPr>
            <a:cxnSpLocks/>
            <a:stCxn id="1126" idx="4"/>
            <a:endCxn id="1127" idx="0"/>
          </p:cNvCxnSpPr>
          <p:nvPr/>
        </p:nvCxnSpPr>
        <p:spPr>
          <a:xfrm rot="5400000">
            <a:off x="1800332" y="3445557"/>
            <a:ext cx="140112" cy="4724"/>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1128" name="Google Shape;1128;p60"/>
          <p:cNvCxnSpPr>
            <a:stCxn id="1129" idx="4"/>
            <a:endCxn id="1130" idx="0"/>
          </p:cNvCxnSpPr>
          <p:nvPr/>
        </p:nvCxnSpPr>
        <p:spPr>
          <a:xfrm rot="-5400000" flipH="1">
            <a:off x="4502275" y="3447613"/>
            <a:ext cx="140100" cy="600"/>
          </a:xfrm>
          <a:prstGeom prst="curvedConnector3">
            <a:avLst>
              <a:gd name="adj1" fmla="val 50004"/>
            </a:avLst>
          </a:prstGeom>
          <a:noFill/>
          <a:ln w="28575" cap="rnd" cmpd="sng">
            <a:solidFill>
              <a:schemeClr val="accent5"/>
            </a:solidFill>
            <a:prstDash val="solid"/>
            <a:round/>
            <a:headEnd type="none" w="med" len="med"/>
            <a:tailEnd type="none" w="med" len="med"/>
          </a:ln>
        </p:spPr>
      </p:cxnSp>
      <p:cxnSp>
        <p:nvCxnSpPr>
          <p:cNvPr id="1131" name="Google Shape;1131;p60"/>
          <p:cNvCxnSpPr>
            <a:cxnSpLocks/>
            <a:stCxn id="1132" idx="4"/>
            <a:endCxn id="1133" idx="0"/>
          </p:cNvCxnSpPr>
          <p:nvPr/>
        </p:nvCxnSpPr>
        <p:spPr>
          <a:xfrm rot="5400000">
            <a:off x="7193108" y="3454521"/>
            <a:ext cx="154850" cy="1535"/>
          </a:xfrm>
          <a:prstGeom prst="curvedConnector3">
            <a:avLst>
              <a:gd name="adj1" fmla="val 50000"/>
            </a:avLst>
          </a:prstGeom>
          <a:noFill/>
          <a:ln w="28575" cap="rnd" cmpd="sng">
            <a:solidFill>
              <a:schemeClr val="accent5"/>
            </a:solidFill>
            <a:prstDash val="solid"/>
            <a:round/>
            <a:headEnd type="none" w="med" len="med"/>
            <a:tailEnd type="none" w="med" len="med"/>
          </a:ln>
        </p:spPr>
      </p:cxnSp>
      <p:sp>
        <p:nvSpPr>
          <p:cNvPr id="1134" name="Google Shape;1134;p60"/>
          <p:cNvSpPr/>
          <p:nvPr/>
        </p:nvSpPr>
        <p:spPr>
          <a:xfrm rot="447">
            <a:off x="6118550" y="3518125"/>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5" name="Google Shape;1135;p60"/>
          <p:cNvSpPr/>
          <p:nvPr/>
        </p:nvSpPr>
        <p:spPr>
          <a:xfrm rot="447">
            <a:off x="3419275" y="3518125"/>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6" name="Google Shape;1136;p60"/>
          <p:cNvSpPr/>
          <p:nvPr/>
        </p:nvSpPr>
        <p:spPr>
          <a:xfrm rot="447">
            <a:off x="703400" y="3518125"/>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7" name="Google Shape;1137;p60"/>
          <p:cNvSpPr/>
          <p:nvPr/>
        </p:nvSpPr>
        <p:spPr>
          <a:xfrm rot="447">
            <a:off x="6118550" y="1877700"/>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8" name="Google Shape;1138;p60"/>
          <p:cNvSpPr/>
          <p:nvPr/>
        </p:nvSpPr>
        <p:spPr>
          <a:xfrm rot="447">
            <a:off x="3419275" y="1877700"/>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9" name="Google Shape;1139;p60"/>
          <p:cNvSpPr/>
          <p:nvPr/>
        </p:nvSpPr>
        <p:spPr>
          <a:xfrm rot="447">
            <a:off x="703400" y="1877700"/>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40" name="Google Shape;1140;p60"/>
          <p:cNvSpPr txBox="1">
            <a:spLocks noGrp="1"/>
          </p:cNvSpPr>
          <p:nvPr>
            <p:ph type="title" idx="15"/>
          </p:nvPr>
        </p:nvSpPr>
        <p:spPr>
          <a:xfrm>
            <a:off x="547260" y="337513"/>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LEARNING ABOUT LOANS </a:t>
            </a:r>
            <a:r>
              <a:rPr lang="en">
                <a:solidFill>
                  <a:schemeClr val="accent6"/>
                </a:solidFill>
              </a:rPr>
              <a:t>– PRIVATE LOANS</a:t>
            </a:r>
            <a:endParaRPr/>
          </a:p>
        </p:txBody>
      </p:sp>
      <p:sp>
        <p:nvSpPr>
          <p:cNvPr id="1141" name="Google Shape;1141;p60"/>
          <p:cNvSpPr txBox="1">
            <a:spLocks noGrp="1"/>
          </p:cNvSpPr>
          <p:nvPr>
            <p:ph type="title"/>
          </p:nvPr>
        </p:nvSpPr>
        <p:spPr>
          <a:xfrm>
            <a:off x="971178" y="1877551"/>
            <a:ext cx="1793696" cy="4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t>What are the loan fees?</a:t>
            </a:r>
            <a:endParaRPr sz="1600"/>
          </a:p>
        </p:txBody>
      </p:sp>
      <p:sp>
        <p:nvSpPr>
          <p:cNvPr id="1121" name="Google Shape;1121;p60"/>
          <p:cNvSpPr txBox="1">
            <a:spLocks noGrp="1"/>
          </p:cNvSpPr>
          <p:nvPr>
            <p:ph type="title" idx="2"/>
          </p:nvPr>
        </p:nvSpPr>
        <p:spPr>
          <a:xfrm>
            <a:off x="3538120" y="1877600"/>
            <a:ext cx="2058411"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t>What is the interest rate?</a:t>
            </a:r>
            <a:endParaRPr sz="1600"/>
          </a:p>
        </p:txBody>
      </p:sp>
      <p:sp>
        <p:nvSpPr>
          <p:cNvPr id="1124" name="Google Shape;1124;p60"/>
          <p:cNvSpPr txBox="1">
            <a:spLocks noGrp="1"/>
          </p:cNvSpPr>
          <p:nvPr>
            <p:ph type="title" idx="4"/>
          </p:nvPr>
        </p:nvSpPr>
        <p:spPr>
          <a:xfrm>
            <a:off x="6279567" y="1897388"/>
            <a:ext cx="1980397"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t>When does repayment begin?</a:t>
            </a:r>
            <a:endParaRPr sz="1600"/>
          </a:p>
        </p:txBody>
      </p:sp>
      <p:sp>
        <p:nvSpPr>
          <p:cNvPr id="1146" name="Google Shape;1146;p60"/>
          <p:cNvSpPr/>
          <p:nvPr/>
        </p:nvSpPr>
        <p:spPr>
          <a:xfrm>
            <a:off x="1649400" y="1319600"/>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0"/>
          <p:cNvSpPr/>
          <p:nvPr/>
        </p:nvSpPr>
        <p:spPr>
          <a:xfrm>
            <a:off x="4348675" y="1319600"/>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0"/>
          <p:cNvSpPr/>
          <p:nvPr/>
        </p:nvSpPr>
        <p:spPr>
          <a:xfrm>
            <a:off x="7047950" y="1319600"/>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0"/>
          <p:cNvSpPr/>
          <p:nvPr/>
        </p:nvSpPr>
        <p:spPr>
          <a:xfrm>
            <a:off x="1649400" y="2931163"/>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0"/>
          <p:cNvSpPr/>
          <p:nvPr/>
        </p:nvSpPr>
        <p:spPr>
          <a:xfrm>
            <a:off x="4348675" y="2931163"/>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0"/>
          <p:cNvSpPr/>
          <p:nvPr/>
        </p:nvSpPr>
        <p:spPr>
          <a:xfrm>
            <a:off x="7047950" y="2931163"/>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0"/>
          <p:cNvSpPr txBox="1">
            <a:spLocks noGrp="1"/>
          </p:cNvSpPr>
          <p:nvPr>
            <p:ph type="title" idx="9"/>
          </p:nvPr>
        </p:nvSpPr>
        <p:spPr>
          <a:xfrm>
            <a:off x="706919" y="3517975"/>
            <a:ext cx="2322214" cy="4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Must I meet Satisfactory Academic Progress?</a:t>
            </a:r>
            <a:endParaRPr sz="1400"/>
          </a:p>
        </p:txBody>
      </p:sp>
      <p:sp>
        <p:nvSpPr>
          <p:cNvPr id="1130" name="Google Shape;1130;p60"/>
          <p:cNvSpPr txBox="1">
            <a:spLocks noGrp="1"/>
          </p:cNvSpPr>
          <p:nvPr>
            <p:ph type="title" idx="13"/>
          </p:nvPr>
        </p:nvSpPr>
        <p:spPr>
          <a:xfrm>
            <a:off x="3739675" y="3517975"/>
            <a:ext cx="1664700" cy="4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t>Minimum hours of enrollment?</a:t>
            </a:r>
            <a:endParaRPr sz="1600"/>
          </a:p>
        </p:txBody>
      </p:sp>
      <p:sp>
        <p:nvSpPr>
          <p:cNvPr id="1133" name="Google Shape;1133;p60"/>
          <p:cNvSpPr txBox="1">
            <a:spLocks noGrp="1"/>
          </p:cNvSpPr>
          <p:nvPr>
            <p:ph type="title" idx="14"/>
          </p:nvPr>
        </p:nvSpPr>
        <p:spPr>
          <a:xfrm>
            <a:off x="6163075" y="3532713"/>
            <a:ext cx="2213380" cy="4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t>What are the repayment options?</a:t>
            </a:r>
            <a:endParaRPr sz="1600"/>
          </a:p>
        </p:txBody>
      </p:sp>
      <p:cxnSp>
        <p:nvCxnSpPr>
          <p:cNvPr id="1163" name="Google Shape;1163;p60"/>
          <p:cNvCxnSpPr>
            <a:cxnSpLocks/>
            <a:stCxn id="1146" idx="4"/>
            <a:endCxn id="1141" idx="0"/>
          </p:cNvCxnSpPr>
          <p:nvPr/>
        </p:nvCxnSpPr>
        <p:spPr>
          <a:xfrm rot="5400000">
            <a:off x="1814763" y="1819563"/>
            <a:ext cx="111251" cy="4724"/>
          </a:xfrm>
          <a:prstGeom prst="curvedConnector3">
            <a:avLst>
              <a:gd name="adj1" fmla="val 50000"/>
            </a:avLst>
          </a:prstGeom>
          <a:noFill/>
          <a:ln w="28575" cap="flat" cmpd="sng">
            <a:solidFill>
              <a:schemeClr val="accent5"/>
            </a:solidFill>
            <a:prstDash val="solid"/>
            <a:round/>
            <a:headEnd type="none" w="med" len="med"/>
            <a:tailEnd type="none" w="med" len="med"/>
          </a:ln>
        </p:spPr>
      </p:cxnSp>
      <p:sp>
        <p:nvSpPr>
          <p:cNvPr id="47" name="Google Shape;1134;p60">
            <a:extLst>
              <a:ext uri="{FF2B5EF4-FFF2-40B4-BE49-F238E27FC236}">
                <a16:creationId xmlns:a16="http://schemas.microsoft.com/office/drawing/2014/main" id="{C795367E-E74E-448E-84FC-C1F7F885C3CD}"/>
              </a:ext>
            </a:extLst>
          </p:cNvPr>
          <p:cNvSpPr/>
          <p:nvPr/>
        </p:nvSpPr>
        <p:spPr>
          <a:xfrm rot="447">
            <a:off x="1331428" y="4124158"/>
            <a:ext cx="6986014" cy="953045"/>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49" name="Google Shape;1133;p60">
            <a:extLst>
              <a:ext uri="{FF2B5EF4-FFF2-40B4-BE49-F238E27FC236}">
                <a16:creationId xmlns:a16="http://schemas.microsoft.com/office/drawing/2014/main" id="{0480A17C-34CF-4D54-954C-B834C2FFADF2}"/>
              </a:ext>
            </a:extLst>
          </p:cNvPr>
          <p:cNvSpPr txBox="1">
            <a:spLocks/>
          </p:cNvSpPr>
          <p:nvPr/>
        </p:nvSpPr>
        <p:spPr>
          <a:xfrm>
            <a:off x="1511104" y="4351070"/>
            <a:ext cx="6594138" cy="47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1pPr>
            <a:lvl2pPr marR="0" lvl="1"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2pPr>
            <a:lvl3pPr marR="0" lvl="2"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3pPr>
            <a:lvl4pPr marR="0" lvl="3"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4pPr>
            <a:lvl5pPr marR="0" lvl="4"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5pPr>
            <a:lvl6pPr marR="0" lvl="5"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6pPr>
            <a:lvl7pPr marR="0" lvl="6"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7pPr>
            <a:lvl8pPr marR="0" lvl="7"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8pPr>
            <a:lvl9pPr marR="0" lvl="8" algn="ctr" rtl="0">
              <a:lnSpc>
                <a:spcPct val="100000"/>
              </a:lnSpc>
              <a:spcBef>
                <a:spcPts val="0"/>
              </a:spcBef>
              <a:spcAft>
                <a:spcPts val="0"/>
              </a:spcAft>
              <a:buClr>
                <a:schemeClr val="accent4"/>
              </a:buClr>
              <a:buSzPts val="2000"/>
              <a:buFont typeface="Knewave"/>
              <a:buNone/>
              <a:defRPr sz="2000" b="0" i="0" u="none" strike="noStrike" cap="none">
                <a:solidFill>
                  <a:schemeClr val="accent4"/>
                </a:solidFill>
                <a:latin typeface="Knewave"/>
                <a:ea typeface="Knewave"/>
                <a:cs typeface="Knewave"/>
                <a:sym typeface="Knewave"/>
              </a:defRPr>
            </a:lvl9pPr>
          </a:lstStyle>
          <a:p>
            <a:r>
              <a:rPr lang="en-US" sz="1400"/>
              <a:t>Private loans are non-federal loans from financial institutions. If federal student aid isn’t enough, or if a parent loan is denied, this can be an option. Requires a credit-worthy co-signer. Private parent loans are available.</a:t>
            </a:r>
          </a:p>
        </p:txBody>
      </p:sp>
      <p:sp>
        <p:nvSpPr>
          <p:cNvPr id="30" name="Parallelogram 29">
            <a:extLst>
              <a:ext uri="{FF2B5EF4-FFF2-40B4-BE49-F238E27FC236}">
                <a16:creationId xmlns:a16="http://schemas.microsoft.com/office/drawing/2014/main" id="{F6495A3C-D330-4CFE-80E5-903E99762A3D}"/>
              </a:ext>
            </a:extLst>
          </p:cNvPr>
          <p:cNvSpPr/>
          <p:nvPr/>
        </p:nvSpPr>
        <p:spPr>
          <a:xfrm>
            <a:off x="1397610" y="4185491"/>
            <a:ext cx="6853650" cy="830377"/>
          </a:xfrm>
          <a:prstGeom prst="parallelogram">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3184515A-6EF3-443C-B198-18BA8C5E1700}"/>
              </a:ext>
            </a:extLst>
          </p:cNvPr>
          <p:cNvSpPr/>
          <p:nvPr/>
        </p:nvSpPr>
        <p:spPr>
          <a:xfrm>
            <a:off x="1331488" y="4123703"/>
            <a:ext cx="6986138" cy="953955"/>
          </a:xfrm>
          <a:prstGeom prst="parallelogram">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oogle Shape;10238;p95">
            <a:extLst>
              <a:ext uri="{FF2B5EF4-FFF2-40B4-BE49-F238E27FC236}">
                <a16:creationId xmlns:a16="http://schemas.microsoft.com/office/drawing/2014/main" id="{24822FF7-4409-4CB2-A2C5-E7C633E3610A}"/>
              </a:ext>
            </a:extLst>
          </p:cNvPr>
          <p:cNvGrpSpPr/>
          <p:nvPr/>
        </p:nvGrpSpPr>
        <p:grpSpPr>
          <a:xfrm>
            <a:off x="1700274" y="1440234"/>
            <a:ext cx="335504" cy="185953"/>
            <a:chOff x="896050" y="2725450"/>
            <a:chExt cx="476500" cy="264100"/>
          </a:xfrm>
          <a:solidFill>
            <a:srgbClr val="FFFF00"/>
          </a:solidFill>
        </p:grpSpPr>
        <p:sp>
          <p:nvSpPr>
            <p:cNvPr id="84" name="Google Shape;10239;p95">
              <a:extLst>
                <a:ext uri="{FF2B5EF4-FFF2-40B4-BE49-F238E27FC236}">
                  <a16:creationId xmlns:a16="http://schemas.microsoft.com/office/drawing/2014/main" id="{8D0B9F7D-A716-494D-AD6A-48FEDE794A26}"/>
                </a:ext>
              </a:extLst>
            </p:cNvPr>
            <p:cNvSpPr/>
            <p:nvPr/>
          </p:nvSpPr>
          <p:spPr>
            <a:xfrm>
              <a:off x="896050" y="2725450"/>
              <a:ext cx="476500" cy="264100"/>
            </a:xfrm>
            <a:custGeom>
              <a:avLst/>
              <a:gdLst/>
              <a:ahLst/>
              <a:cxnLst/>
              <a:rect l="l" t="t" r="r" b="b"/>
              <a:pathLst>
                <a:path w="19060" h="10564" extrusionOk="0">
                  <a:moveTo>
                    <a:pt x="17927" y="1133"/>
                  </a:moveTo>
                  <a:lnTo>
                    <a:pt x="17927" y="9431"/>
                  </a:lnTo>
                  <a:lnTo>
                    <a:pt x="1133" y="9431"/>
                  </a:lnTo>
                  <a:lnTo>
                    <a:pt x="1133" y="1133"/>
                  </a:lnTo>
                  <a:close/>
                  <a:moveTo>
                    <a:pt x="565" y="1"/>
                  </a:moveTo>
                  <a:cubicBezTo>
                    <a:pt x="254" y="1"/>
                    <a:pt x="1" y="255"/>
                    <a:pt x="1" y="569"/>
                  </a:cubicBezTo>
                  <a:lnTo>
                    <a:pt x="1" y="9995"/>
                  </a:lnTo>
                  <a:cubicBezTo>
                    <a:pt x="1" y="10309"/>
                    <a:pt x="254" y="10563"/>
                    <a:pt x="565" y="10563"/>
                  </a:cubicBezTo>
                  <a:lnTo>
                    <a:pt x="18495" y="10563"/>
                  </a:lnTo>
                  <a:cubicBezTo>
                    <a:pt x="18806" y="10563"/>
                    <a:pt x="19060" y="10309"/>
                    <a:pt x="19060" y="9995"/>
                  </a:cubicBezTo>
                  <a:lnTo>
                    <a:pt x="19060" y="569"/>
                  </a:lnTo>
                  <a:cubicBezTo>
                    <a:pt x="19060" y="255"/>
                    <a:pt x="18806" y="1"/>
                    <a:pt x="18495"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 name="Google Shape;10240;p95">
              <a:extLst>
                <a:ext uri="{FF2B5EF4-FFF2-40B4-BE49-F238E27FC236}">
                  <a16:creationId xmlns:a16="http://schemas.microsoft.com/office/drawing/2014/main" id="{29A4D300-3FCE-41D5-A456-36238AA843C4}"/>
                </a:ext>
              </a:extLst>
            </p:cNvPr>
            <p:cNvSpPr/>
            <p:nvPr/>
          </p:nvSpPr>
          <p:spPr>
            <a:xfrm>
              <a:off x="951625" y="2774675"/>
              <a:ext cx="365450" cy="165650"/>
            </a:xfrm>
            <a:custGeom>
              <a:avLst/>
              <a:gdLst/>
              <a:ahLst/>
              <a:cxnLst/>
              <a:rect l="l" t="t" r="r" b="b"/>
              <a:pathLst>
                <a:path w="14618" h="6626" extrusionOk="0">
                  <a:moveTo>
                    <a:pt x="12063" y="1133"/>
                  </a:moveTo>
                  <a:cubicBezTo>
                    <a:pt x="12259" y="1818"/>
                    <a:pt x="12797" y="2356"/>
                    <a:pt x="13485" y="2552"/>
                  </a:cubicBezTo>
                  <a:lnTo>
                    <a:pt x="13485" y="4074"/>
                  </a:lnTo>
                  <a:cubicBezTo>
                    <a:pt x="12797" y="4273"/>
                    <a:pt x="12259" y="4808"/>
                    <a:pt x="12063" y="5496"/>
                  </a:cubicBezTo>
                  <a:lnTo>
                    <a:pt x="2552" y="5496"/>
                  </a:lnTo>
                  <a:cubicBezTo>
                    <a:pt x="2355" y="4808"/>
                    <a:pt x="1818" y="4270"/>
                    <a:pt x="1129" y="4074"/>
                  </a:cubicBezTo>
                  <a:lnTo>
                    <a:pt x="1129" y="2552"/>
                  </a:lnTo>
                  <a:cubicBezTo>
                    <a:pt x="1818" y="2356"/>
                    <a:pt x="2355" y="1818"/>
                    <a:pt x="2552" y="1133"/>
                  </a:cubicBezTo>
                  <a:close/>
                  <a:moveTo>
                    <a:pt x="2065" y="1"/>
                  </a:moveTo>
                  <a:cubicBezTo>
                    <a:pt x="1751" y="1"/>
                    <a:pt x="1498" y="254"/>
                    <a:pt x="1498" y="568"/>
                  </a:cubicBezTo>
                  <a:cubicBezTo>
                    <a:pt x="1498" y="1082"/>
                    <a:pt x="1081" y="1501"/>
                    <a:pt x="565" y="1501"/>
                  </a:cubicBezTo>
                  <a:cubicBezTo>
                    <a:pt x="251" y="1501"/>
                    <a:pt x="0" y="1755"/>
                    <a:pt x="0" y="2069"/>
                  </a:cubicBezTo>
                  <a:lnTo>
                    <a:pt x="0" y="4560"/>
                  </a:lnTo>
                  <a:cubicBezTo>
                    <a:pt x="0" y="4871"/>
                    <a:pt x="251" y="5125"/>
                    <a:pt x="565" y="5125"/>
                  </a:cubicBezTo>
                  <a:cubicBezTo>
                    <a:pt x="1081" y="5125"/>
                    <a:pt x="1498" y="5544"/>
                    <a:pt x="1498" y="6061"/>
                  </a:cubicBezTo>
                  <a:cubicBezTo>
                    <a:pt x="1498" y="6372"/>
                    <a:pt x="1751" y="6625"/>
                    <a:pt x="2065" y="6625"/>
                  </a:cubicBezTo>
                  <a:lnTo>
                    <a:pt x="12549" y="6625"/>
                  </a:lnTo>
                  <a:cubicBezTo>
                    <a:pt x="12863" y="6625"/>
                    <a:pt x="13117" y="6372"/>
                    <a:pt x="13117" y="6061"/>
                  </a:cubicBezTo>
                  <a:cubicBezTo>
                    <a:pt x="13117" y="5544"/>
                    <a:pt x="13533" y="5125"/>
                    <a:pt x="14050" y="5125"/>
                  </a:cubicBezTo>
                  <a:cubicBezTo>
                    <a:pt x="14364" y="5125"/>
                    <a:pt x="14617" y="4871"/>
                    <a:pt x="14617" y="4560"/>
                  </a:cubicBezTo>
                  <a:lnTo>
                    <a:pt x="14617" y="2069"/>
                  </a:lnTo>
                  <a:cubicBezTo>
                    <a:pt x="14617" y="1755"/>
                    <a:pt x="14364" y="1501"/>
                    <a:pt x="14050" y="1501"/>
                  </a:cubicBezTo>
                  <a:cubicBezTo>
                    <a:pt x="13533" y="1501"/>
                    <a:pt x="13117" y="1082"/>
                    <a:pt x="13117" y="568"/>
                  </a:cubicBezTo>
                  <a:cubicBezTo>
                    <a:pt x="13117" y="254"/>
                    <a:pt x="12863" y="1"/>
                    <a:pt x="12549"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6" name="Google Shape;10241;p95">
              <a:extLst>
                <a:ext uri="{FF2B5EF4-FFF2-40B4-BE49-F238E27FC236}">
                  <a16:creationId xmlns:a16="http://schemas.microsoft.com/office/drawing/2014/main" id="{61D113FB-21E8-412A-AC90-0009E9B6A991}"/>
                </a:ext>
              </a:extLst>
            </p:cNvPr>
            <p:cNvSpPr/>
            <p:nvPr/>
          </p:nvSpPr>
          <p:spPr>
            <a:xfrm>
              <a:off x="1088625" y="2815075"/>
              <a:ext cx="88200" cy="84850"/>
            </a:xfrm>
            <a:custGeom>
              <a:avLst/>
              <a:gdLst/>
              <a:ahLst/>
              <a:cxnLst/>
              <a:rect l="l" t="t" r="r" b="b"/>
              <a:pathLst>
                <a:path w="3528" h="3394" extrusionOk="0">
                  <a:moveTo>
                    <a:pt x="1826" y="1132"/>
                  </a:moveTo>
                  <a:cubicBezTo>
                    <a:pt x="2115" y="1132"/>
                    <a:pt x="2393" y="1358"/>
                    <a:pt x="2395" y="1697"/>
                  </a:cubicBezTo>
                  <a:cubicBezTo>
                    <a:pt x="2395" y="2011"/>
                    <a:pt x="2141" y="2265"/>
                    <a:pt x="1827" y="2265"/>
                  </a:cubicBezTo>
                  <a:lnTo>
                    <a:pt x="1827" y="2262"/>
                  </a:lnTo>
                  <a:cubicBezTo>
                    <a:pt x="1326" y="2259"/>
                    <a:pt x="1075" y="1652"/>
                    <a:pt x="1432" y="1298"/>
                  </a:cubicBezTo>
                  <a:cubicBezTo>
                    <a:pt x="1547" y="1183"/>
                    <a:pt x="1688" y="1132"/>
                    <a:pt x="1826" y="1132"/>
                  </a:cubicBezTo>
                  <a:close/>
                  <a:moveTo>
                    <a:pt x="1827" y="0"/>
                  </a:moveTo>
                  <a:cubicBezTo>
                    <a:pt x="1142" y="0"/>
                    <a:pt x="523" y="414"/>
                    <a:pt x="260" y="1048"/>
                  </a:cubicBezTo>
                  <a:cubicBezTo>
                    <a:pt x="0" y="1682"/>
                    <a:pt x="145" y="2413"/>
                    <a:pt x="632" y="2899"/>
                  </a:cubicBezTo>
                  <a:cubicBezTo>
                    <a:pt x="954" y="3222"/>
                    <a:pt x="1388" y="3393"/>
                    <a:pt x="1829" y="3393"/>
                  </a:cubicBezTo>
                  <a:cubicBezTo>
                    <a:pt x="2048" y="3393"/>
                    <a:pt x="2269" y="3351"/>
                    <a:pt x="2479" y="3264"/>
                  </a:cubicBezTo>
                  <a:cubicBezTo>
                    <a:pt x="3114" y="3001"/>
                    <a:pt x="3524" y="2382"/>
                    <a:pt x="3527" y="1697"/>
                  </a:cubicBezTo>
                  <a:cubicBezTo>
                    <a:pt x="3524" y="761"/>
                    <a:pt x="2763" y="0"/>
                    <a:pt x="1827"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7" name="Google Shape;10184;p95">
            <a:extLst>
              <a:ext uri="{FF2B5EF4-FFF2-40B4-BE49-F238E27FC236}">
                <a16:creationId xmlns:a16="http://schemas.microsoft.com/office/drawing/2014/main" id="{582A26F7-84F6-4E10-9808-2E51526F2704}"/>
              </a:ext>
            </a:extLst>
          </p:cNvPr>
          <p:cNvGrpSpPr/>
          <p:nvPr/>
        </p:nvGrpSpPr>
        <p:grpSpPr>
          <a:xfrm>
            <a:off x="7103505" y="1373674"/>
            <a:ext cx="340221" cy="340168"/>
            <a:chOff x="3270475" y="1427025"/>
            <a:chExt cx="483200" cy="483125"/>
          </a:xfrm>
          <a:solidFill>
            <a:srgbClr val="FFFF00"/>
          </a:solidFill>
        </p:grpSpPr>
        <p:sp>
          <p:nvSpPr>
            <p:cNvPr id="88" name="Google Shape;10185;p95">
              <a:extLst>
                <a:ext uri="{FF2B5EF4-FFF2-40B4-BE49-F238E27FC236}">
                  <a16:creationId xmlns:a16="http://schemas.microsoft.com/office/drawing/2014/main" id="{E91ACE2E-B247-45AC-A1AB-35060404AA6A}"/>
                </a:ext>
              </a:extLst>
            </p:cNvPr>
            <p:cNvSpPr/>
            <p:nvPr/>
          </p:nvSpPr>
          <p:spPr>
            <a:xfrm>
              <a:off x="3270475" y="1427025"/>
              <a:ext cx="483200" cy="483125"/>
            </a:xfrm>
            <a:custGeom>
              <a:avLst/>
              <a:gdLst/>
              <a:ahLst/>
              <a:cxnLst/>
              <a:rect l="l" t="t" r="r" b="b"/>
              <a:pathLst>
                <a:path w="19328" h="19325" extrusionOk="0">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9" name="Google Shape;10186;p95">
              <a:extLst>
                <a:ext uri="{FF2B5EF4-FFF2-40B4-BE49-F238E27FC236}">
                  <a16:creationId xmlns:a16="http://schemas.microsoft.com/office/drawing/2014/main" id="{5FE65771-C996-4883-B9CC-BF8AA4386A01}"/>
                </a:ext>
              </a:extLst>
            </p:cNvPr>
            <p:cNvSpPr/>
            <p:nvPr/>
          </p:nvSpPr>
          <p:spPr>
            <a:xfrm>
              <a:off x="3497550" y="1596875"/>
              <a:ext cx="87650" cy="141525"/>
            </a:xfrm>
            <a:custGeom>
              <a:avLst/>
              <a:gdLst/>
              <a:ahLst/>
              <a:cxnLst/>
              <a:rect l="l" t="t" r="r" b="b"/>
              <a:pathLst>
                <a:path w="3506" h="5661" extrusionOk="0">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 name="Google Shape;10187;p95">
              <a:extLst>
                <a:ext uri="{FF2B5EF4-FFF2-40B4-BE49-F238E27FC236}">
                  <a16:creationId xmlns:a16="http://schemas.microsoft.com/office/drawing/2014/main" id="{D00C23F2-70C1-41B9-B292-2542CACBF538}"/>
                </a:ext>
              </a:extLst>
            </p:cNvPr>
            <p:cNvSpPr/>
            <p:nvPr/>
          </p:nvSpPr>
          <p:spPr>
            <a:xfrm>
              <a:off x="3327100" y="1483625"/>
              <a:ext cx="369975" cy="369925"/>
            </a:xfrm>
            <a:custGeom>
              <a:avLst/>
              <a:gdLst/>
              <a:ahLst/>
              <a:cxnLst/>
              <a:rect l="l" t="t" r="r" b="b"/>
              <a:pathLst>
                <a:path w="14799" h="14797" extrusionOk="0">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1" name="Google Shape;10493;p96">
            <a:extLst>
              <a:ext uri="{FF2B5EF4-FFF2-40B4-BE49-F238E27FC236}">
                <a16:creationId xmlns:a16="http://schemas.microsoft.com/office/drawing/2014/main" id="{22360A80-CFE5-4CC8-AAC4-376CA9BA38C0}"/>
              </a:ext>
            </a:extLst>
          </p:cNvPr>
          <p:cNvGrpSpPr/>
          <p:nvPr/>
        </p:nvGrpSpPr>
        <p:grpSpPr>
          <a:xfrm>
            <a:off x="1732158" y="2949693"/>
            <a:ext cx="276460" cy="370226"/>
            <a:chOff x="-39783425" y="2337925"/>
            <a:chExt cx="275700" cy="318350"/>
          </a:xfrm>
          <a:solidFill>
            <a:srgbClr val="FFFF00"/>
          </a:solidFill>
        </p:grpSpPr>
        <p:sp>
          <p:nvSpPr>
            <p:cNvPr id="92" name="Google Shape;10494;p96">
              <a:extLst>
                <a:ext uri="{FF2B5EF4-FFF2-40B4-BE49-F238E27FC236}">
                  <a16:creationId xmlns:a16="http://schemas.microsoft.com/office/drawing/2014/main" id="{3A4AE0DB-3E39-4625-8A07-ECE0F789DC13}"/>
                </a:ext>
              </a:extLst>
            </p:cNvPr>
            <p:cNvSpPr/>
            <p:nvPr/>
          </p:nvSpPr>
          <p:spPr>
            <a:xfrm>
              <a:off x="-39739325" y="2468600"/>
              <a:ext cx="194575" cy="148500"/>
            </a:xfrm>
            <a:custGeom>
              <a:avLst/>
              <a:gdLst/>
              <a:ahLst/>
              <a:cxnLst/>
              <a:rect l="l" t="t" r="r" b="b"/>
              <a:pathLst>
                <a:path w="7783" h="5940" extrusionOk="0">
                  <a:moveTo>
                    <a:pt x="6349" y="772"/>
                  </a:moveTo>
                  <a:cubicBezTo>
                    <a:pt x="6459" y="772"/>
                    <a:pt x="6570" y="812"/>
                    <a:pt x="6648" y="891"/>
                  </a:cubicBezTo>
                  <a:cubicBezTo>
                    <a:pt x="6711" y="954"/>
                    <a:pt x="6743" y="1017"/>
                    <a:pt x="6806" y="1080"/>
                  </a:cubicBezTo>
                  <a:cubicBezTo>
                    <a:pt x="6837" y="1300"/>
                    <a:pt x="6837" y="1458"/>
                    <a:pt x="6711" y="1552"/>
                  </a:cubicBezTo>
                  <a:lnTo>
                    <a:pt x="3340" y="4955"/>
                  </a:lnTo>
                  <a:cubicBezTo>
                    <a:pt x="3261" y="5033"/>
                    <a:pt x="3151" y="5073"/>
                    <a:pt x="3041" y="5073"/>
                  </a:cubicBezTo>
                  <a:cubicBezTo>
                    <a:pt x="2931" y="5073"/>
                    <a:pt x="2820" y="5033"/>
                    <a:pt x="2742" y="4955"/>
                  </a:cubicBezTo>
                  <a:lnTo>
                    <a:pt x="1040" y="3253"/>
                  </a:lnTo>
                  <a:cubicBezTo>
                    <a:pt x="883" y="3096"/>
                    <a:pt x="883" y="2812"/>
                    <a:pt x="1040" y="2655"/>
                  </a:cubicBezTo>
                  <a:lnTo>
                    <a:pt x="1135" y="2592"/>
                  </a:lnTo>
                  <a:cubicBezTo>
                    <a:pt x="1214" y="2513"/>
                    <a:pt x="1316" y="2474"/>
                    <a:pt x="1418" y="2474"/>
                  </a:cubicBezTo>
                  <a:cubicBezTo>
                    <a:pt x="1521" y="2474"/>
                    <a:pt x="1623" y="2513"/>
                    <a:pt x="1702" y="2592"/>
                  </a:cubicBezTo>
                  <a:lnTo>
                    <a:pt x="2742" y="3600"/>
                  </a:lnTo>
                  <a:cubicBezTo>
                    <a:pt x="2820" y="3679"/>
                    <a:pt x="2931" y="3718"/>
                    <a:pt x="3041" y="3718"/>
                  </a:cubicBezTo>
                  <a:cubicBezTo>
                    <a:pt x="3151" y="3718"/>
                    <a:pt x="3261" y="3679"/>
                    <a:pt x="3340" y="3600"/>
                  </a:cubicBezTo>
                  <a:lnTo>
                    <a:pt x="6050" y="891"/>
                  </a:lnTo>
                  <a:cubicBezTo>
                    <a:pt x="6128" y="812"/>
                    <a:pt x="6239" y="772"/>
                    <a:pt x="6349" y="772"/>
                  </a:cubicBezTo>
                  <a:close/>
                  <a:moveTo>
                    <a:pt x="6369" y="1"/>
                  </a:moveTo>
                  <a:cubicBezTo>
                    <a:pt x="6050" y="1"/>
                    <a:pt x="5719" y="119"/>
                    <a:pt x="5451" y="355"/>
                  </a:cubicBezTo>
                  <a:lnTo>
                    <a:pt x="3025" y="2781"/>
                  </a:lnTo>
                  <a:lnTo>
                    <a:pt x="2269" y="2025"/>
                  </a:lnTo>
                  <a:cubicBezTo>
                    <a:pt x="2040" y="1796"/>
                    <a:pt x="1742" y="1663"/>
                    <a:pt x="1421" y="1663"/>
                  </a:cubicBezTo>
                  <a:cubicBezTo>
                    <a:pt x="1256" y="1663"/>
                    <a:pt x="1085" y="1698"/>
                    <a:pt x="914" y="1773"/>
                  </a:cubicBezTo>
                  <a:cubicBezTo>
                    <a:pt x="694" y="1867"/>
                    <a:pt x="536" y="1993"/>
                    <a:pt x="473" y="2119"/>
                  </a:cubicBezTo>
                  <a:cubicBezTo>
                    <a:pt x="1" y="2592"/>
                    <a:pt x="1" y="3379"/>
                    <a:pt x="473" y="3883"/>
                  </a:cubicBezTo>
                  <a:lnTo>
                    <a:pt x="2143" y="5585"/>
                  </a:lnTo>
                  <a:cubicBezTo>
                    <a:pt x="2379" y="5821"/>
                    <a:pt x="2694" y="5939"/>
                    <a:pt x="3017" y="5939"/>
                  </a:cubicBezTo>
                  <a:cubicBezTo>
                    <a:pt x="3340" y="5939"/>
                    <a:pt x="3671" y="5821"/>
                    <a:pt x="3939" y="5585"/>
                  </a:cubicBezTo>
                  <a:lnTo>
                    <a:pt x="7310" y="2182"/>
                  </a:lnTo>
                  <a:cubicBezTo>
                    <a:pt x="7656" y="1836"/>
                    <a:pt x="7782" y="1300"/>
                    <a:pt x="7593" y="859"/>
                  </a:cubicBezTo>
                  <a:cubicBezTo>
                    <a:pt x="7467" y="575"/>
                    <a:pt x="7310" y="418"/>
                    <a:pt x="7215" y="355"/>
                  </a:cubicBezTo>
                  <a:cubicBezTo>
                    <a:pt x="6995" y="119"/>
                    <a:pt x="6688" y="1"/>
                    <a:pt x="6369"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495;p96">
              <a:extLst>
                <a:ext uri="{FF2B5EF4-FFF2-40B4-BE49-F238E27FC236}">
                  <a16:creationId xmlns:a16="http://schemas.microsoft.com/office/drawing/2014/main" id="{ED4C88B6-D410-4743-9CF0-0E897EBE0AC9}"/>
                </a:ext>
              </a:extLst>
            </p:cNvPr>
            <p:cNvSpPr/>
            <p:nvPr/>
          </p:nvSpPr>
          <p:spPr>
            <a:xfrm>
              <a:off x="-39783425" y="2337925"/>
              <a:ext cx="275700" cy="318350"/>
            </a:xfrm>
            <a:custGeom>
              <a:avLst/>
              <a:gdLst/>
              <a:ahLst/>
              <a:cxnLst/>
              <a:rect l="l" t="t" r="r" b="b"/>
              <a:pathLst>
                <a:path w="11028" h="12734" extrusionOk="0">
                  <a:moveTo>
                    <a:pt x="5608" y="793"/>
                  </a:moveTo>
                  <a:cubicBezTo>
                    <a:pt x="5829" y="793"/>
                    <a:pt x="5986" y="1014"/>
                    <a:pt x="6049" y="1234"/>
                  </a:cubicBezTo>
                  <a:cubicBezTo>
                    <a:pt x="6049" y="1486"/>
                    <a:pt x="6238" y="1644"/>
                    <a:pt x="6459" y="1644"/>
                  </a:cubicBezTo>
                  <a:lnTo>
                    <a:pt x="8129" y="1644"/>
                  </a:lnTo>
                  <a:cubicBezTo>
                    <a:pt x="8349" y="1644"/>
                    <a:pt x="8507" y="1833"/>
                    <a:pt x="8570" y="2053"/>
                  </a:cubicBezTo>
                  <a:lnTo>
                    <a:pt x="8570" y="2494"/>
                  </a:lnTo>
                  <a:lnTo>
                    <a:pt x="2773" y="2494"/>
                  </a:lnTo>
                  <a:lnTo>
                    <a:pt x="2773" y="2116"/>
                  </a:lnTo>
                  <a:lnTo>
                    <a:pt x="2741" y="2116"/>
                  </a:lnTo>
                  <a:cubicBezTo>
                    <a:pt x="2741" y="1864"/>
                    <a:pt x="2930" y="1707"/>
                    <a:pt x="3119" y="1675"/>
                  </a:cubicBezTo>
                  <a:lnTo>
                    <a:pt x="4789" y="1675"/>
                  </a:lnTo>
                  <a:cubicBezTo>
                    <a:pt x="5010" y="1675"/>
                    <a:pt x="5167" y="1486"/>
                    <a:pt x="5167" y="1234"/>
                  </a:cubicBezTo>
                  <a:cubicBezTo>
                    <a:pt x="5167" y="1014"/>
                    <a:pt x="5356" y="856"/>
                    <a:pt x="5608" y="793"/>
                  </a:cubicBezTo>
                  <a:close/>
                  <a:moveTo>
                    <a:pt x="10177" y="2494"/>
                  </a:moveTo>
                  <a:lnTo>
                    <a:pt x="10177" y="11883"/>
                  </a:lnTo>
                  <a:lnTo>
                    <a:pt x="788" y="11883"/>
                  </a:lnTo>
                  <a:lnTo>
                    <a:pt x="788" y="2494"/>
                  </a:lnTo>
                  <a:lnTo>
                    <a:pt x="1891" y="2494"/>
                  </a:lnTo>
                  <a:lnTo>
                    <a:pt x="1891" y="2904"/>
                  </a:lnTo>
                  <a:cubicBezTo>
                    <a:pt x="1891" y="3125"/>
                    <a:pt x="2111" y="3314"/>
                    <a:pt x="2332" y="3314"/>
                  </a:cubicBezTo>
                  <a:lnTo>
                    <a:pt x="8948" y="3314"/>
                  </a:lnTo>
                  <a:cubicBezTo>
                    <a:pt x="9200" y="3314"/>
                    <a:pt x="9357" y="3125"/>
                    <a:pt x="9357" y="2904"/>
                  </a:cubicBezTo>
                  <a:lnTo>
                    <a:pt x="9357" y="2494"/>
                  </a:lnTo>
                  <a:close/>
                  <a:moveTo>
                    <a:pt x="5615" y="1"/>
                  </a:moveTo>
                  <a:cubicBezTo>
                    <a:pt x="5456" y="1"/>
                    <a:pt x="5293" y="33"/>
                    <a:pt x="5136" y="100"/>
                  </a:cubicBezTo>
                  <a:cubicBezTo>
                    <a:pt x="4821" y="226"/>
                    <a:pt x="4537" y="478"/>
                    <a:pt x="4474" y="856"/>
                  </a:cubicBezTo>
                  <a:lnTo>
                    <a:pt x="3151" y="856"/>
                  </a:lnTo>
                  <a:cubicBezTo>
                    <a:pt x="2647" y="856"/>
                    <a:pt x="2174" y="1203"/>
                    <a:pt x="1985" y="1675"/>
                  </a:cubicBezTo>
                  <a:lnTo>
                    <a:pt x="410" y="1675"/>
                  </a:lnTo>
                  <a:cubicBezTo>
                    <a:pt x="158" y="1675"/>
                    <a:pt x="0" y="1864"/>
                    <a:pt x="0" y="2116"/>
                  </a:cubicBezTo>
                  <a:lnTo>
                    <a:pt x="0" y="12292"/>
                  </a:lnTo>
                  <a:cubicBezTo>
                    <a:pt x="0" y="12544"/>
                    <a:pt x="221" y="12734"/>
                    <a:pt x="410" y="12734"/>
                  </a:cubicBezTo>
                  <a:lnTo>
                    <a:pt x="10618" y="12734"/>
                  </a:lnTo>
                  <a:cubicBezTo>
                    <a:pt x="10838" y="12734"/>
                    <a:pt x="11027" y="12544"/>
                    <a:pt x="11027" y="12292"/>
                  </a:cubicBezTo>
                  <a:lnTo>
                    <a:pt x="11027" y="2116"/>
                  </a:lnTo>
                  <a:cubicBezTo>
                    <a:pt x="10996" y="1864"/>
                    <a:pt x="10807" y="1675"/>
                    <a:pt x="10555" y="1675"/>
                  </a:cubicBezTo>
                  <a:lnTo>
                    <a:pt x="9263" y="1675"/>
                  </a:lnTo>
                  <a:cubicBezTo>
                    <a:pt x="9105" y="1203"/>
                    <a:pt x="8633" y="856"/>
                    <a:pt x="8097" y="856"/>
                  </a:cubicBezTo>
                  <a:lnTo>
                    <a:pt x="6774" y="856"/>
                  </a:lnTo>
                  <a:cubicBezTo>
                    <a:pt x="6606" y="328"/>
                    <a:pt x="6127" y="1"/>
                    <a:pt x="5615"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10712;p97">
            <a:extLst>
              <a:ext uri="{FF2B5EF4-FFF2-40B4-BE49-F238E27FC236}">
                <a16:creationId xmlns:a16="http://schemas.microsoft.com/office/drawing/2014/main" id="{346D3AE9-280E-4B3F-9B52-990289F47A07}"/>
              </a:ext>
            </a:extLst>
          </p:cNvPr>
          <p:cNvGrpSpPr/>
          <p:nvPr/>
        </p:nvGrpSpPr>
        <p:grpSpPr>
          <a:xfrm>
            <a:off x="7108377" y="2995835"/>
            <a:ext cx="353218" cy="357920"/>
            <a:chOff x="-61354875" y="2671225"/>
            <a:chExt cx="316650" cy="316650"/>
          </a:xfrm>
          <a:solidFill>
            <a:srgbClr val="FFFF00"/>
          </a:solidFill>
        </p:grpSpPr>
        <p:sp>
          <p:nvSpPr>
            <p:cNvPr id="100" name="Google Shape;10713;p97">
              <a:extLst>
                <a:ext uri="{FF2B5EF4-FFF2-40B4-BE49-F238E27FC236}">
                  <a16:creationId xmlns:a16="http://schemas.microsoft.com/office/drawing/2014/main" id="{9A0A5867-5F49-44FA-ADE3-5EAF16CB4EF7}"/>
                </a:ext>
              </a:extLst>
            </p:cNvPr>
            <p:cNvSpPr/>
            <p:nvPr/>
          </p:nvSpPr>
          <p:spPr>
            <a:xfrm>
              <a:off x="-61354875" y="2671225"/>
              <a:ext cx="316650" cy="316650"/>
            </a:xfrm>
            <a:custGeom>
              <a:avLst/>
              <a:gdLst/>
              <a:ahLst/>
              <a:cxnLst/>
              <a:rect l="l" t="t" r="r" b="b"/>
              <a:pathLst>
                <a:path w="12666" h="12666" extrusionOk="0">
                  <a:moveTo>
                    <a:pt x="11405" y="1701"/>
                  </a:moveTo>
                  <a:cubicBezTo>
                    <a:pt x="11657" y="1701"/>
                    <a:pt x="11847" y="1890"/>
                    <a:pt x="11847" y="2111"/>
                  </a:cubicBezTo>
                  <a:lnTo>
                    <a:pt x="11847" y="3340"/>
                  </a:lnTo>
                  <a:lnTo>
                    <a:pt x="820" y="3340"/>
                  </a:lnTo>
                  <a:lnTo>
                    <a:pt x="820" y="2111"/>
                  </a:lnTo>
                  <a:cubicBezTo>
                    <a:pt x="820" y="1890"/>
                    <a:pt x="1009" y="1701"/>
                    <a:pt x="1198" y="1701"/>
                  </a:cubicBezTo>
                  <a:lnTo>
                    <a:pt x="1639" y="1701"/>
                  </a:lnTo>
                  <a:lnTo>
                    <a:pt x="1639" y="2111"/>
                  </a:lnTo>
                  <a:cubicBezTo>
                    <a:pt x="1639" y="2363"/>
                    <a:pt x="1828" y="2552"/>
                    <a:pt x="2048" y="2552"/>
                  </a:cubicBezTo>
                  <a:cubicBezTo>
                    <a:pt x="2237" y="2552"/>
                    <a:pt x="2427" y="2363"/>
                    <a:pt x="2427" y="2111"/>
                  </a:cubicBezTo>
                  <a:lnTo>
                    <a:pt x="2427" y="1701"/>
                  </a:lnTo>
                  <a:lnTo>
                    <a:pt x="5892" y="1701"/>
                  </a:lnTo>
                  <a:lnTo>
                    <a:pt x="5892" y="2111"/>
                  </a:lnTo>
                  <a:cubicBezTo>
                    <a:pt x="5892" y="2363"/>
                    <a:pt x="6081" y="2552"/>
                    <a:pt x="6333" y="2552"/>
                  </a:cubicBezTo>
                  <a:cubicBezTo>
                    <a:pt x="6585" y="2552"/>
                    <a:pt x="6743" y="2363"/>
                    <a:pt x="6743" y="2111"/>
                  </a:cubicBezTo>
                  <a:lnTo>
                    <a:pt x="6743" y="1701"/>
                  </a:lnTo>
                  <a:lnTo>
                    <a:pt x="10208" y="1701"/>
                  </a:lnTo>
                  <a:lnTo>
                    <a:pt x="10208" y="2111"/>
                  </a:lnTo>
                  <a:cubicBezTo>
                    <a:pt x="10208" y="2363"/>
                    <a:pt x="10397" y="2552"/>
                    <a:pt x="10618" y="2552"/>
                  </a:cubicBezTo>
                  <a:cubicBezTo>
                    <a:pt x="10870" y="2552"/>
                    <a:pt x="11027" y="2363"/>
                    <a:pt x="11027" y="2111"/>
                  </a:cubicBezTo>
                  <a:lnTo>
                    <a:pt x="11027" y="1701"/>
                  </a:lnTo>
                  <a:close/>
                  <a:moveTo>
                    <a:pt x="11878" y="4159"/>
                  </a:moveTo>
                  <a:lnTo>
                    <a:pt x="11878" y="6112"/>
                  </a:lnTo>
                  <a:lnTo>
                    <a:pt x="11847" y="6112"/>
                  </a:lnTo>
                  <a:cubicBezTo>
                    <a:pt x="11090" y="5072"/>
                    <a:pt x="9862" y="4442"/>
                    <a:pt x="8538" y="4442"/>
                  </a:cubicBezTo>
                  <a:cubicBezTo>
                    <a:pt x="6239" y="4442"/>
                    <a:pt x="4411" y="6301"/>
                    <a:pt x="4411" y="8569"/>
                  </a:cubicBezTo>
                  <a:cubicBezTo>
                    <a:pt x="4411" y="9168"/>
                    <a:pt x="4506" y="9735"/>
                    <a:pt x="4758" y="10239"/>
                  </a:cubicBezTo>
                  <a:lnTo>
                    <a:pt x="1261" y="10239"/>
                  </a:lnTo>
                  <a:cubicBezTo>
                    <a:pt x="1009" y="10239"/>
                    <a:pt x="851" y="10050"/>
                    <a:pt x="851" y="9830"/>
                  </a:cubicBezTo>
                  <a:lnTo>
                    <a:pt x="851" y="4159"/>
                  </a:lnTo>
                  <a:close/>
                  <a:moveTo>
                    <a:pt x="8538" y="5261"/>
                  </a:moveTo>
                  <a:cubicBezTo>
                    <a:pt x="10334" y="5261"/>
                    <a:pt x="11847" y="6774"/>
                    <a:pt x="11847" y="8569"/>
                  </a:cubicBezTo>
                  <a:cubicBezTo>
                    <a:pt x="11847" y="10397"/>
                    <a:pt x="10334" y="11877"/>
                    <a:pt x="8538" y="11877"/>
                  </a:cubicBezTo>
                  <a:cubicBezTo>
                    <a:pt x="6711" y="11877"/>
                    <a:pt x="5230" y="10397"/>
                    <a:pt x="5230" y="8569"/>
                  </a:cubicBezTo>
                  <a:cubicBezTo>
                    <a:pt x="5230" y="6774"/>
                    <a:pt x="6743" y="5261"/>
                    <a:pt x="8538" y="5261"/>
                  </a:cubicBezTo>
                  <a:close/>
                  <a:moveTo>
                    <a:pt x="2048" y="0"/>
                  </a:moveTo>
                  <a:cubicBezTo>
                    <a:pt x="1828" y="0"/>
                    <a:pt x="1639" y="189"/>
                    <a:pt x="1639" y="441"/>
                  </a:cubicBezTo>
                  <a:lnTo>
                    <a:pt x="1639" y="851"/>
                  </a:lnTo>
                  <a:lnTo>
                    <a:pt x="1198" y="851"/>
                  </a:lnTo>
                  <a:cubicBezTo>
                    <a:pt x="536" y="851"/>
                    <a:pt x="1" y="1418"/>
                    <a:pt x="1" y="2079"/>
                  </a:cubicBezTo>
                  <a:lnTo>
                    <a:pt x="1" y="9798"/>
                  </a:lnTo>
                  <a:cubicBezTo>
                    <a:pt x="1" y="10460"/>
                    <a:pt x="536" y="11027"/>
                    <a:pt x="1198" y="11027"/>
                  </a:cubicBezTo>
                  <a:lnTo>
                    <a:pt x="5230" y="11027"/>
                  </a:lnTo>
                  <a:cubicBezTo>
                    <a:pt x="5987" y="12003"/>
                    <a:pt x="7184" y="12665"/>
                    <a:pt x="8538" y="12665"/>
                  </a:cubicBezTo>
                  <a:cubicBezTo>
                    <a:pt x="10807" y="12665"/>
                    <a:pt x="12666" y="10838"/>
                    <a:pt x="12666" y="8538"/>
                  </a:cubicBezTo>
                  <a:lnTo>
                    <a:pt x="12666" y="2079"/>
                  </a:lnTo>
                  <a:cubicBezTo>
                    <a:pt x="12666" y="1418"/>
                    <a:pt x="12130" y="851"/>
                    <a:pt x="11405" y="851"/>
                  </a:cubicBezTo>
                  <a:lnTo>
                    <a:pt x="11027" y="851"/>
                  </a:lnTo>
                  <a:lnTo>
                    <a:pt x="11027" y="441"/>
                  </a:lnTo>
                  <a:cubicBezTo>
                    <a:pt x="11027" y="189"/>
                    <a:pt x="10807" y="0"/>
                    <a:pt x="10618" y="0"/>
                  </a:cubicBezTo>
                  <a:cubicBezTo>
                    <a:pt x="10397" y="0"/>
                    <a:pt x="10177" y="189"/>
                    <a:pt x="10177" y="441"/>
                  </a:cubicBezTo>
                  <a:lnTo>
                    <a:pt x="10177" y="851"/>
                  </a:lnTo>
                  <a:lnTo>
                    <a:pt x="6711" y="851"/>
                  </a:lnTo>
                  <a:lnTo>
                    <a:pt x="6711" y="441"/>
                  </a:lnTo>
                  <a:cubicBezTo>
                    <a:pt x="6711" y="189"/>
                    <a:pt x="6522" y="0"/>
                    <a:pt x="6333" y="0"/>
                  </a:cubicBezTo>
                  <a:cubicBezTo>
                    <a:pt x="6081" y="0"/>
                    <a:pt x="5892" y="189"/>
                    <a:pt x="5892" y="441"/>
                  </a:cubicBezTo>
                  <a:lnTo>
                    <a:pt x="5892" y="851"/>
                  </a:lnTo>
                  <a:lnTo>
                    <a:pt x="2427" y="851"/>
                  </a:lnTo>
                  <a:lnTo>
                    <a:pt x="2427" y="441"/>
                  </a:lnTo>
                  <a:cubicBezTo>
                    <a:pt x="2427" y="189"/>
                    <a:pt x="2237" y="0"/>
                    <a:pt x="2048"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714;p97">
              <a:extLst>
                <a:ext uri="{FF2B5EF4-FFF2-40B4-BE49-F238E27FC236}">
                  <a16:creationId xmlns:a16="http://schemas.microsoft.com/office/drawing/2014/main" id="{EF738A0F-18A5-41AD-A18D-55B7F362B74F}"/>
                </a:ext>
              </a:extLst>
            </p:cNvPr>
            <p:cNvSpPr/>
            <p:nvPr/>
          </p:nvSpPr>
          <p:spPr>
            <a:xfrm>
              <a:off x="-61172925" y="2813775"/>
              <a:ext cx="62225" cy="145725"/>
            </a:xfrm>
            <a:custGeom>
              <a:avLst/>
              <a:gdLst/>
              <a:ahLst/>
              <a:cxnLst/>
              <a:rect l="l" t="t" r="r" b="b"/>
              <a:pathLst>
                <a:path w="2489" h="5829" extrusionOk="0">
                  <a:moveTo>
                    <a:pt x="1260" y="0"/>
                  </a:moveTo>
                  <a:cubicBezTo>
                    <a:pt x="1008" y="0"/>
                    <a:pt x="819" y="190"/>
                    <a:pt x="819" y="410"/>
                  </a:cubicBezTo>
                  <a:lnTo>
                    <a:pt x="819" y="662"/>
                  </a:lnTo>
                  <a:cubicBezTo>
                    <a:pt x="347" y="820"/>
                    <a:pt x="0" y="1292"/>
                    <a:pt x="0" y="1859"/>
                  </a:cubicBezTo>
                  <a:cubicBezTo>
                    <a:pt x="0" y="2521"/>
                    <a:pt x="536" y="2899"/>
                    <a:pt x="977" y="3245"/>
                  </a:cubicBezTo>
                  <a:cubicBezTo>
                    <a:pt x="1292" y="3466"/>
                    <a:pt x="1639" y="3687"/>
                    <a:pt x="1639" y="3939"/>
                  </a:cubicBezTo>
                  <a:cubicBezTo>
                    <a:pt x="1639" y="4191"/>
                    <a:pt x="1450" y="4380"/>
                    <a:pt x="1260" y="4380"/>
                  </a:cubicBezTo>
                  <a:cubicBezTo>
                    <a:pt x="1008" y="4380"/>
                    <a:pt x="819" y="4191"/>
                    <a:pt x="819" y="3939"/>
                  </a:cubicBezTo>
                  <a:cubicBezTo>
                    <a:pt x="819" y="3718"/>
                    <a:pt x="630" y="3498"/>
                    <a:pt x="441" y="3498"/>
                  </a:cubicBezTo>
                  <a:cubicBezTo>
                    <a:pt x="189" y="3498"/>
                    <a:pt x="0" y="3718"/>
                    <a:pt x="0" y="3939"/>
                  </a:cubicBezTo>
                  <a:cubicBezTo>
                    <a:pt x="0" y="4506"/>
                    <a:pt x="347" y="4915"/>
                    <a:pt x="819" y="5136"/>
                  </a:cubicBezTo>
                  <a:lnTo>
                    <a:pt x="819" y="5388"/>
                  </a:lnTo>
                  <a:cubicBezTo>
                    <a:pt x="819" y="5640"/>
                    <a:pt x="1008" y="5829"/>
                    <a:pt x="1260" y="5829"/>
                  </a:cubicBezTo>
                  <a:cubicBezTo>
                    <a:pt x="1481" y="5829"/>
                    <a:pt x="1639" y="5640"/>
                    <a:pt x="1639" y="5388"/>
                  </a:cubicBezTo>
                  <a:lnTo>
                    <a:pt x="1639" y="5136"/>
                  </a:lnTo>
                  <a:cubicBezTo>
                    <a:pt x="2111" y="4978"/>
                    <a:pt x="2489" y="4506"/>
                    <a:pt x="2489" y="3939"/>
                  </a:cubicBezTo>
                  <a:cubicBezTo>
                    <a:pt x="2489" y="3277"/>
                    <a:pt x="1922" y="2867"/>
                    <a:pt x="1481" y="2552"/>
                  </a:cubicBezTo>
                  <a:cubicBezTo>
                    <a:pt x="1166" y="2332"/>
                    <a:pt x="819" y="2080"/>
                    <a:pt x="819" y="1859"/>
                  </a:cubicBezTo>
                  <a:cubicBezTo>
                    <a:pt x="819" y="1607"/>
                    <a:pt x="1008" y="1418"/>
                    <a:pt x="1260" y="1418"/>
                  </a:cubicBezTo>
                  <a:cubicBezTo>
                    <a:pt x="1513" y="1418"/>
                    <a:pt x="1639" y="1607"/>
                    <a:pt x="1639" y="1859"/>
                  </a:cubicBezTo>
                  <a:cubicBezTo>
                    <a:pt x="1639" y="2080"/>
                    <a:pt x="1859" y="2269"/>
                    <a:pt x="2048" y="2269"/>
                  </a:cubicBezTo>
                  <a:cubicBezTo>
                    <a:pt x="2300" y="2269"/>
                    <a:pt x="2489" y="2080"/>
                    <a:pt x="2489" y="1859"/>
                  </a:cubicBezTo>
                  <a:cubicBezTo>
                    <a:pt x="2489" y="1292"/>
                    <a:pt x="2143" y="883"/>
                    <a:pt x="1639" y="662"/>
                  </a:cubicBezTo>
                  <a:lnTo>
                    <a:pt x="1639" y="410"/>
                  </a:lnTo>
                  <a:cubicBezTo>
                    <a:pt x="1639" y="158"/>
                    <a:pt x="1450" y="0"/>
                    <a:pt x="1260"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715;p97">
              <a:extLst>
                <a:ext uri="{FF2B5EF4-FFF2-40B4-BE49-F238E27FC236}">
                  <a16:creationId xmlns:a16="http://schemas.microsoft.com/office/drawing/2014/main" id="{1415C6A6-4261-4E10-9EB9-980828B19445}"/>
                </a:ext>
              </a:extLst>
            </p:cNvPr>
            <p:cNvSpPr/>
            <p:nvPr/>
          </p:nvSpPr>
          <p:spPr>
            <a:xfrm>
              <a:off x="-61313925" y="2796450"/>
              <a:ext cx="40975" cy="20500"/>
            </a:xfrm>
            <a:custGeom>
              <a:avLst/>
              <a:gdLst/>
              <a:ahLst/>
              <a:cxnLst/>
              <a:rect l="l" t="t" r="r" b="b"/>
              <a:pathLst>
                <a:path w="1639" h="820" extrusionOk="0">
                  <a:moveTo>
                    <a:pt x="410" y="0"/>
                  </a:moveTo>
                  <a:cubicBezTo>
                    <a:pt x="158" y="0"/>
                    <a:pt x="1" y="189"/>
                    <a:pt x="1" y="378"/>
                  </a:cubicBezTo>
                  <a:cubicBezTo>
                    <a:pt x="1" y="630"/>
                    <a:pt x="158" y="820"/>
                    <a:pt x="410" y="820"/>
                  </a:cubicBezTo>
                  <a:lnTo>
                    <a:pt x="1230" y="820"/>
                  </a:lnTo>
                  <a:cubicBezTo>
                    <a:pt x="1482" y="820"/>
                    <a:pt x="1639" y="630"/>
                    <a:pt x="1639" y="378"/>
                  </a:cubicBezTo>
                  <a:cubicBezTo>
                    <a:pt x="1639" y="158"/>
                    <a:pt x="1419" y="0"/>
                    <a:pt x="1230"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716;p97">
              <a:extLst>
                <a:ext uri="{FF2B5EF4-FFF2-40B4-BE49-F238E27FC236}">
                  <a16:creationId xmlns:a16="http://schemas.microsoft.com/office/drawing/2014/main" id="{EE835060-00CE-47E8-B20F-D07031225197}"/>
                </a:ext>
              </a:extLst>
            </p:cNvPr>
            <p:cNvSpPr/>
            <p:nvPr/>
          </p:nvSpPr>
          <p:spPr>
            <a:xfrm>
              <a:off x="-61313925" y="2837400"/>
              <a:ext cx="40975" cy="20500"/>
            </a:xfrm>
            <a:custGeom>
              <a:avLst/>
              <a:gdLst/>
              <a:ahLst/>
              <a:cxnLst/>
              <a:rect l="l" t="t" r="r" b="b"/>
              <a:pathLst>
                <a:path w="1639" h="820" extrusionOk="0">
                  <a:moveTo>
                    <a:pt x="410" y="1"/>
                  </a:moveTo>
                  <a:cubicBezTo>
                    <a:pt x="158" y="1"/>
                    <a:pt x="1" y="190"/>
                    <a:pt x="1" y="442"/>
                  </a:cubicBezTo>
                  <a:cubicBezTo>
                    <a:pt x="1" y="631"/>
                    <a:pt x="158" y="820"/>
                    <a:pt x="410" y="820"/>
                  </a:cubicBezTo>
                  <a:lnTo>
                    <a:pt x="1230" y="820"/>
                  </a:lnTo>
                  <a:cubicBezTo>
                    <a:pt x="1482" y="820"/>
                    <a:pt x="1639" y="631"/>
                    <a:pt x="1639" y="442"/>
                  </a:cubicBezTo>
                  <a:cubicBezTo>
                    <a:pt x="1639" y="190"/>
                    <a:pt x="1419" y="1"/>
                    <a:pt x="1230" y="1"/>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717;p97">
              <a:extLst>
                <a:ext uri="{FF2B5EF4-FFF2-40B4-BE49-F238E27FC236}">
                  <a16:creationId xmlns:a16="http://schemas.microsoft.com/office/drawing/2014/main" id="{601FE632-59BD-4CCD-AAF9-689A28BC4B49}"/>
                </a:ext>
              </a:extLst>
            </p:cNvPr>
            <p:cNvSpPr/>
            <p:nvPr/>
          </p:nvSpPr>
          <p:spPr>
            <a:xfrm>
              <a:off x="-61313925" y="2877575"/>
              <a:ext cx="40975" cy="22075"/>
            </a:xfrm>
            <a:custGeom>
              <a:avLst/>
              <a:gdLst/>
              <a:ahLst/>
              <a:cxnLst/>
              <a:rect l="l" t="t" r="r" b="b"/>
              <a:pathLst>
                <a:path w="1639" h="883" extrusionOk="0">
                  <a:moveTo>
                    <a:pt x="410" y="0"/>
                  </a:moveTo>
                  <a:cubicBezTo>
                    <a:pt x="158" y="0"/>
                    <a:pt x="1" y="221"/>
                    <a:pt x="1" y="441"/>
                  </a:cubicBezTo>
                  <a:cubicBezTo>
                    <a:pt x="1" y="693"/>
                    <a:pt x="158" y="883"/>
                    <a:pt x="410" y="883"/>
                  </a:cubicBezTo>
                  <a:lnTo>
                    <a:pt x="1230" y="883"/>
                  </a:lnTo>
                  <a:cubicBezTo>
                    <a:pt x="1482" y="883"/>
                    <a:pt x="1639" y="693"/>
                    <a:pt x="1639" y="441"/>
                  </a:cubicBezTo>
                  <a:cubicBezTo>
                    <a:pt x="1639" y="221"/>
                    <a:pt x="1419" y="0"/>
                    <a:pt x="1230" y="0"/>
                  </a:cubicBez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1064;p98">
            <a:extLst>
              <a:ext uri="{FF2B5EF4-FFF2-40B4-BE49-F238E27FC236}">
                <a16:creationId xmlns:a16="http://schemas.microsoft.com/office/drawing/2014/main" id="{FBCC0FCA-60E9-433A-93D6-A97A4F17DA75}"/>
              </a:ext>
            </a:extLst>
          </p:cNvPr>
          <p:cNvSpPr/>
          <p:nvPr/>
        </p:nvSpPr>
        <p:spPr>
          <a:xfrm>
            <a:off x="4431553" y="2989395"/>
            <a:ext cx="320932" cy="290822"/>
          </a:xfrm>
          <a:custGeom>
            <a:avLst/>
            <a:gdLst/>
            <a:ahLst/>
            <a:cxnLst/>
            <a:rect l="l" t="t" r="r" b="b"/>
            <a:pathLst>
              <a:path w="11689" h="11758" extrusionOk="0">
                <a:moveTo>
                  <a:pt x="8538" y="2747"/>
                </a:moveTo>
                <a:cubicBezTo>
                  <a:pt x="8727" y="2747"/>
                  <a:pt x="8853" y="2905"/>
                  <a:pt x="8853" y="3094"/>
                </a:cubicBezTo>
                <a:cubicBezTo>
                  <a:pt x="8885" y="3251"/>
                  <a:pt x="8727" y="3409"/>
                  <a:pt x="8538" y="3409"/>
                </a:cubicBezTo>
                <a:cubicBezTo>
                  <a:pt x="8444" y="3409"/>
                  <a:pt x="8381" y="3377"/>
                  <a:pt x="8286" y="3346"/>
                </a:cubicBezTo>
                <a:lnTo>
                  <a:pt x="8538" y="2747"/>
                </a:lnTo>
                <a:close/>
                <a:moveTo>
                  <a:pt x="3277" y="1581"/>
                </a:moveTo>
                <a:cubicBezTo>
                  <a:pt x="3844" y="1581"/>
                  <a:pt x="4316" y="2023"/>
                  <a:pt x="4316" y="2590"/>
                </a:cubicBezTo>
                <a:cubicBezTo>
                  <a:pt x="4316" y="3157"/>
                  <a:pt x="3844" y="3598"/>
                  <a:pt x="3277" y="3598"/>
                </a:cubicBezTo>
                <a:cubicBezTo>
                  <a:pt x="2741" y="3598"/>
                  <a:pt x="2269" y="3157"/>
                  <a:pt x="2269" y="2590"/>
                </a:cubicBezTo>
                <a:cubicBezTo>
                  <a:pt x="2269" y="1991"/>
                  <a:pt x="2741" y="1581"/>
                  <a:pt x="3277" y="1581"/>
                </a:cubicBezTo>
                <a:close/>
                <a:moveTo>
                  <a:pt x="9231" y="5457"/>
                </a:moveTo>
                <a:cubicBezTo>
                  <a:pt x="9672" y="5457"/>
                  <a:pt x="10050" y="5740"/>
                  <a:pt x="10208" y="6150"/>
                </a:cubicBezTo>
                <a:lnTo>
                  <a:pt x="8286" y="6150"/>
                </a:lnTo>
                <a:cubicBezTo>
                  <a:pt x="8412" y="5772"/>
                  <a:pt x="8759" y="5457"/>
                  <a:pt x="9231" y="5457"/>
                </a:cubicBezTo>
                <a:close/>
                <a:moveTo>
                  <a:pt x="10932" y="6843"/>
                </a:moveTo>
                <a:lnTo>
                  <a:pt x="10932" y="7504"/>
                </a:lnTo>
                <a:lnTo>
                  <a:pt x="5262" y="7504"/>
                </a:lnTo>
                <a:lnTo>
                  <a:pt x="5262" y="6843"/>
                </a:lnTo>
                <a:close/>
                <a:moveTo>
                  <a:pt x="3403" y="4291"/>
                </a:moveTo>
                <a:cubicBezTo>
                  <a:pt x="4064" y="4322"/>
                  <a:pt x="4631" y="4921"/>
                  <a:pt x="4631" y="5583"/>
                </a:cubicBezTo>
                <a:lnTo>
                  <a:pt x="4631" y="7725"/>
                </a:lnTo>
                <a:cubicBezTo>
                  <a:pt x="4348" y="7567"/>
                  <a:pt x="4033" y="7441"/>
                  <a:pt x="3686" y="7441"/>
                </a:cubicBezTo>
                <a:lnTo>
                  <a:pt x="3340" y="7441"/>
                </a:lnTo>
                <a:lnTo>
                  <a:pt x="3340" y="6402"/>
                </a:lnTo>
                <a:cubicBezTo>
                  <a:pt x="3340" y="6213"/>
                  <a:pt x="3182" y="6055"/>
                  <a:pt x="2962" y="6055"/>
                </a:cubicBezTo>
                <a:cubicBezTo>
                  <a:pt x="2773" y="6055"/>
                  <a:pt x="2615" y="6213"/>
                  <a:pt x="2615" y="6402"/>
                </a:cubicBezTo>
                <a:lnTo>
                  <a:pt x="2615" y="7788"/>
                </a:lnTo>
                <a:cubicBezTo>
                  <a:pt x="2615" y="7977"/>
                  <a:pt x="2773" y="8134"/>
                  <a:pt x="2962" y="8134"/>
                </a:cubicBezTo>
                <a:lnTo>
                  <a:pt x="3655" y="8134"/>
                </a:lnTo>
                <a:cubicBezTo>
                  <a:pt x="4064" y="8134"/>
                  <a:pt x="4474" y="8418"/>
                  <a:pt x="4600" y="8828"/>
                </a:cubicBezTo>
                <a:lnTo>
                  <a:pt x="1985" y="8828"/>
                </a:lnTo>
                <a:lnTo>
                  <a:pt x="1985" y="5583"/>
                </a:lnTo>
                <a:lnTo>
                  <a:pt x="2080" y="5583"/>
                </a:lnTo>
                <a:cubicBezTo>
                  <a:pt x="2080" y="5236"/>
                  <a:pt x="2237" y="4858"/>
                  <a:pt x="2458" y="4637"/>
                </a:cubicBezTo>
                <a:cubicBezTo>
                  <a:pt x="2741" y="4385"/>
                  <a:pt x="3056" y="4291"/>
                  <a:pt x="3403" y="4291"/>
                </a:cubicBezTo>
                <a:close/>
                <a:moveTo>
                  <a:pt x="1040" y="4795"/>
                </a:moveTo>
                <a:cubicBezTo>
                  <a:pt x="1229" y="4795"/>
                  <a:pt x="1418" y="4952"/>
                  <a:pt x="1418" y="5141"/>
                </a:cubicBezTo>
                <a:lnTo>
                  <a:pt x="1418" y="9174"/>
                </a:lnTo>
                <a:lnTo>
                  <a:pt x="1418" y="9300"/>
                </a:lnTo>
                <a:cubicBezTo>
                  <a:pt x="1449" y="9458"/>
                  <a:pt x="1575" y="9521"/>
                  <a:pt x="1733" y="9521"/>
                </a:cubicBezTo>
                <a:lnTo>
                  <a:pt x="5860" y="9521"/>
                </a:lnTo>
                <a:cubicBezTo>
                  <a:pt x="6049" y="9521"/>
                  <a:pt x="6175" y="9678"/>
                  <a:pt x="6175" y="9836"/>
                </a:cubicBezTo>
                <a:lnTo>
                  <a:pt x="6175" y="10938"/>
                </a:lnTo>
                <a:lnTo>
                  <a:pt x="693" y="10938"/>
                </a:lnTo>
                <a:lnTo>
                  <a:pt x="693" y="5141"/>
                </a:lnTo>
                <a:cubicBezTo>
                  <a:pt x="693" y="4952"/>
                  <a:pt x="851" y="4795"/>
                  <a:pt x="1040" y="4795"/>
                </a:cubicBezTo>
                <a:close/>
                <a:moveTo>
                  <a:pt x="7656" y="8197"/>
                </a:moveTo>
                <a:cubicBezTo>
                  <a:pt x="7971" y="8260"/>
                  <a:pt x="8254" y="8576"/>
                  <a:pt x="8254" y="8922"/>
                </a:cubicBezTo>
                <a:lnTo>
                  <a:pt x="8254" y="10938"/>
                </a:lnTo>
                <a:lnTo>
                  <a:pt x="6868" y="10938"/>
                </a:lnTo>
                <a:lnTo>
                  <a:pt x="6868" y="9836"/>
                </a:lnTo>
                <a:cubicBezTo>
                  <a:pt x="6868" y="9269"/>
                  <a:pt x="6396" y="8796"/>
                  <a:pt x="5860" y="8796"/>
                </a:cubicBezTo>
                <a:lnTo>
                  <a:pt x="5388" y="8796"/>
                </a:lnTo>
                <a:cubicBezTo>
                  <a:pt x="5356" y="8576"/>
                  <a:pt x="5230" y="8386"/>
                  <a:pt x="5104" y="8197"/>
                </a:cubicBezTo>
                <a:close/>
                <a:moveTo>
                  <a:pt x="9185" y="1"/>
                </a:moveTo>
                <a:cubicBezTo>
                  <a:pt x="9049" y="1"/>
                  <a:pt x="8908" y="88"/>
                  <a:pt x="8885" y="227"/>
                </a:cubicBezTo>
                <a:lnTo>
                  <a:pt x="6837" y="5078"/>
                </a:lnTo>
                <a:cubicBezTo>
                  <a:pt x="6774" y="5236"/>
                  <a:pt x="6837" y="5457"/>
                  <a:pt x="7026" y="5520"/>
                </a:cubicBezTo>
                <a:cubicBezTo>
                  <a:pt x="7089" y="5520"/>
                  <a:pt x="7120" y="5551"/>
                  <a:pt x="7152" y="5551"/>
                </a:cubicBezTo>
                <a:cubicBezTo>
                  <a:pt x="7278" y="5551"/>
                  <a:pt x="7435" y="5457"/>
                  <a:pt x="7467" y="5362"/>
                </a:cubicBezTo>
                <a:lnTo>
                  <a:pt x="8034" y="4039"/>
                </a:lnTo>
                <a:cubicBezTo>
                  <a:pt x="8191" y="4133"/>
                  <a:pt x="8349" y="4165"/>
                  <a:pt x="8538" y="4165"/>
                </a:cubicBezTo>
                <a:cubicBezTo>
                  <a:pt x="8664" y="4165"/>
                  <a:pt x="8759" y="4133"/>
                  <a:pt x="8885" y="4133"/>
                </a:cubicBezTo>
                <a:lnTo>
                  <a:pt x="8885" y="4921"/>
                </a:lnTo>
                <a:cubicBezTo>
                  <a:pt x="8223" y="5047"/>
                  <a:pt x="7719" y="5583"/>
                  <a:pt x="7561" y="6244"/>
                </a:cubicBezTo>
                <a:lnTo>
                  <a:pt x="5293" y="6244"/>
                </a:lnTo>
                <a:lnTo>
                  <a:pt x="5293" y="5709"/>
                </a:lnTo>
                <a:cubicBezTo>
                  <a:pt x="5293" y="4984"/>
                  <a:pt x="4915" y="4354"/>
                  <a:pt x="4348" y="4007"/>
                </a:cubicBezTo>
                <a:cubicBezTo>
                  <a:pt x="4757" y="3692"/>
                  <a:pt x="4978" y="3220"/>
                  <a:pt x="4978" y="2653"/>
                </a:cubicBezTo>
                <a:cubicBezTo>
                  <a:pt x="4978" y="1707"/>
                  <a:pt x="4253" y="983"/>
                  <a:pt x="3308" y="983"/>
                </a:cubicBezTo>
                <a:cubicBezTo>
                  <a:pt x="2363" y="983"/>
                  <a:pt x="1607" y="1707"/>
                  <a:pt x="1607" y="2653"/>
                </a:cubicBezTo>
                <a:cubicBezTo>
                  <a:pt x="1607" y="3220"/>
                  <a:pt x="1890" y="3724"/>
                  <a:pt x="2269" y="4039"/>
                </a:cubicBezTo>
                <a:cubicBezTo>
                  <a:pt x="2143" y="4133"/>
                  <a:pt x="2080" y="4196"/>
                  <a:pt x="1985" y="4291"/>
                </a:cubicBezTo>
                <a:cubicBezTo>
                  <a:pt x="1922" y="4354"/>
                  <a:pt x="1827" y="4448"/>
                  <a:pt x="1764" y="4543"/>
                </a:cubicBezTo>
                <a:cubicBezTo>
                  <a:pt x="1575" y="4354"/>
                  <a:pt x="1323" y="4228"/>
                  <a:pt x="1008" y="4228"/>
                </a:cubicBezTo>
                <a:cubicBezTo>
                  <a:pt x="473" y="4228"/>
                  <a:pt x="0" y="4700"/>
                  <a:pt x="0" y="5268"/>
                </a:cubicBezTo>
                <a:lnTo>
                  <a:pt x="0" y="11411"/>
                </a:lnTo>
                <a:cubicBezTo>
                  <a:pt x="0" y="11600"/>
                  <a:pt x="158" y="11758"/>
                  <a:pt x="347" y="11758"/>
                </a:cubicBezTo>
                <a:lnTo>
                  <a:pt x="8570" y="11758"/>
                </a:lnTo>
                <a:cubicBezTo>
                  <a:pt x="8759" y="11758"/>
                  <a:pt x="8916" y="11600"/>
                  <a:pt x="8916" y="11411"/>
                </a:cubicBezTo>
                <a:lnTo>
                  <a:pt x="8916" y="9048"/>
                </a:lnTo>
                <a:cubicBezTo>
                  <a:pt x="8916" y="8765"/>
                  <a:pt x="8853" y="8544"/>
                  <a:pt x="8727" y="8292"/>
                </a:cubicBezTo>
                <a:lnTo>
                  <a:pt x="11342" y="8292"/>
                </a:lnTo>
                <a:cubicBezTo>
                  <a:pt x="11531" y="8292"/>
                  <a:pt x="11689" y="8134"/>
                  <a:pt x="11689" y="7945"/>
                </a:cubicBezTo>
                <a:lnTo>
                  <a:pt x="11689" y="6559"/>
                </a:lnTo>
                <a:cubicBezTo>
                  <a:pt x="11689" y="6339"/>
                  <a:pt x="11531" y="6181"/>
                  <a:pt x="11310" y="6181"/>
                </a:cubicBezTo>
                <a:lnTo>
                  <a:pt x="10901" y="6181"/>
                </a:lnTo>
                <a:cubicBezTo>
                  <a:pt x="10775" y="5520"/>
                  <a:pt x="10239" y="4984"/>
                  <a:pt x="9546" y="4826"/>
                </a:cubicBezTo>
                <a:lnTo>
                  <a:pt x="9546" y="3094"/>
                </a:lnTo>
                <a:cubicBezTo>
                  <a:pt x="9546" y="2621"/>
                  <a:pt x="9231" y="2243"/>
                  <a:pt x="8790" y="2117"/>
                </a:cubicBezTo>
                <a:lnTo>
                  <a:pt x="9515" y="447"/>
                </a:lnTo>
                <a:cubicBezTo>
                  <a:pt x="9578" y="290"/>
                  <a:pt x="9515" y="69"/>
                  <a:pt x="9326" y="38"/>
                </a:cubicBezTo>
                <a:cubicBezTo>
                  <a:pt x="9283" y="12"/>
                  <a:pt x="9234" y="1"/>
                  <a:pt x="9185" y="1"/>
                </a:cubicBezTo>
                <a:close/>
              </a:path>
            </a:pathLst>
          </a:custGeom>
          <a:solidFill>
            <a:srgbClr val="FFFF00"/>
          </a:solid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raphic 34" descr="Upward trend with solid fill">
            <a:extLst>
              <a:ext uri="{FF2B5EF4-FFF2-40B4-BE49-F238E27FC236}">
                <a16:creationId xmlns:a16="http://schemas.microsoft.com/office/drawing/2014/main" id="{CFAA515B-C046-4C1F-A8C4-AF1F871C55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14584" y="1366609"/>
            <a:ext cx="337901" cy="337901"/>
          </a:xfrm>
          <a:prstGeom prst="rect">
            <a:avLst/>
          </a:prstGeom>
        </p:spPr>
      </p:pic>
      <p:sp>
        <p:nvSpPr>
          <p:cNvPr id="50" name="Google Shape;848;p53">
            <a:extLst>
              <a:ext uri="{FF2B5EF4-FFF2-40B4-BE49-F238E27FC236}">
                <a16:creationId xmlns:a16="http://schemas.microsoft.com/office/drawing/2014/main" id="{DED536C0-BEE1-477B-B145-D4FCABC75BA1}"/>
              </a:ext>
            </a:extLst>
          </p:cNvPr>
          <p:cNvSpPr/>
          <p:nvPr/>
        </p:nvSpPr>
        <p:spPr>
          <a:xfrm>
            <a:off x="6659971" y="470564"/>
            <a:ext cx="2410998" cy="632747"/>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sp>
        <p:nvSpPr>
          <p:cNvPr id="51" name="Google Shape;805;p49">
            <a:extLst>
              <a:ext uri="{FF2B5EF4-FFF2-40B4-BE49-F238E27FC236}">
                <a16:creationId xmlns:a16="http://schemas.microsoft.com/office/drawing/2014/main" id="{F3D18DBE-3B14-4805-9A77-CDBD03566837}"/>
              </a:ext>
            </a:extLst>
          </p:cNvPr>
          <p:cNvSpPr txBox="1">
            <a:spLocks/>
          </p:cNvSpPr>
          <p:nvPr/>
        </p:nvSpPr>
        <p:spPr>
          <a:xfrm>
            <a:off x="6872395" y="485429"/>
            <a:ext cx="2045101" cy="6528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000">
                <a:latin typeface="Courier Prime" panose="020B0604020202020204" charset="0"/>
              </a:rPr>
              <a:t>Discuss options with the school prior to borrowing private loans</a:t>
            </a:r>
          </a:p>
        </p:txBody>
      </p:sp>
    </p:spTree>
    <p:extLst>
      <p:ext uri="{BB962C8B-B14F-4D97-AF65-F5344CB8AC3E}">
        <p14:creationId xmlns:p14="http://schemas.microsoft.com/office/powerpoint/2010/main" val="1758138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8" name="Diamond 17">
            <a:extLst>
              <a:ext uri="{FF2B5EF4-FFF2-40B4-BE49-F238E27FC236}">
                <a16:creationId xmlns:a16="http://schemas.microsoft.com/office/drawing/2014/main" id="{BFB592A3-C561-4856-ABDB-6FD384B4A21E}"/>
              </a:ext>
            </a:extLst>
          </p:cNvPr>
          <p:cNvSpPr/>
          <p:nvPr/>
        </p:nvSpPr>
        <p:spPr>
          <a:xfrm>
            <a:off x="4899786" y="403045"/>
            <a:ext cx="3541669" cy="4190901"/>
          </a:xfrm>
          <a:prstGeom prst="diamond">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Google Shape;1140;p60">
            <a:extLst>
              <a:ext uri="{FF2B5EF4-FFF2-40B4-BE49-F238E27FC236}">
                <a16:creationId xmlns:a16="http://schemas.microsoft.com/office/drawing/2014/main" id="{7556A7BD-7AFC-40BB-83A1-FCBFF424952E}"/>
              </a:ext>
            </a:extLst>
          </p:cNvPr>
          <p:cNvSpPr txBox="1">
            <a:spLocks/>
          </p:cNvSpPr>
          <p:nvPr/>
        </p:nvSpPr>
        <p:spPr>
          <a:xfrm>
            <a:off x="547260" y="337513"/>
            <a:ext cx="7704000" cy="56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4000"/>
              <a:buFont typeface="Knewave"/>
              <a:buNone/>
              <a:defRPr sz="4000" b="0" i="0" u="none" strike="noStrike" cap="none">
                <a:solidFill>
                  <a:schemeClr val="accent1"/>
                </a:solidFill>
                <a:latin typeface="Knewave"/>
                <a:ea typeface="Knewave"/>
                <a:cs typeface="Knewave"/>
                <a:sym typeface="Knewave"/>
              </a:defRPr>
            </a:lvl1pPr>
            <a:lvl2pPr marR="0" lvl="1" algn="l" rtl="0">
              <a:lnSpc>
                <a:spcPct val="100000"/>
              </a:lnSpc>
              <a:spcBef>
                <a:spcPts val="0"/>
              </a:spcBef>
              <a:spcAft>
                <a:spcPts val="0"/>
              </a:spcAft>
              <a:buClr>
                <a:schemeClr val="accent3"/>
              </a:buClr>
              <a:buSzPts val="3100"/>
              <a:buFont typeface="Jua"/>
              <a:buNone/>
              <a:defRPr sz="3100" b="1" i="0" u="none" strike="noStrike" cap="none">
                <a:solidFill>
                  <a:schemeClr val="accent3"/>
                </a:solidFill>
                <a:latin typeface="Jua"/>
                <a:ea typeface="Jua"/>
                <a:cs typeface="Jua"/>
                <a:sym typeface="Jua"/>
              </a:defRPr>
            </a:lvl2pPr>
            <a:lvl3pPr marR="0" lvl="2" algn="l" rtl="0">
              <a:lnSpc>
                <a:spcPct val="100000"/>
              </a:lnSpc>
              <a:spcBef>
                <a:spcPts val="0"/>
              </a:spcBef>
              <a:spcAft>
                <a:spcPts val="0"/>
              </a:spcAft>
              <a:buClr>
                <a:schemeClr val="accent3"/>
              </a:buClr>
              <a:buSzPts val="3100"/>
              <a:buFont typeface="Jua"/>
              <a:buNone/>
              <a:defRPr sz="3100" b="1" i="0" u="none" strike="noStrike" cap="none">
                <a:solidFill>
                  <a:schemeClr val="accent3"/>
                </a:solidFill>
                <a:latin typeface="Jua"/>
                <a:ea typeface="Jua"/>
                <a:cs typeface="Jua"/>
                <a:sym typeface="Jua"/>
              </a:defRPr>
            </a:lvl3pPr>
            <a:lvl4pPr marR="0" lvl="3" algn="l" rtl="0">
              <a:lnSpc>
                <a:spcPct val="100000"/>
              </a:lnSpc>
              <a:spcBef>
                <a:spcPts val="0"/>
              </a:spcBef>
              <a:spcAft>
                <a:spcPts val="0"/>
              </a:spcAft>
              <a:buClr>
                <a:schemeClr val="accent3"/>
              </a:buClr>
              <a:buSzPts val="3100"/>
              <a:buFont typeface="Jua"/>
              <a:buNone/>
              <a:defRPr sz="3100" b="1" i="0" u="none" strike="noStrike" cap="none">
                <a:solidFill>
                  <a:schemeClr val="accent3"/>
                </a:solidFill>
                <a:latin typeface="Jua"/>
                <a:ea typeface="Jua"/>
                <a:cs typeface="Jua"/>
                <a:sym typeface="Jua"/>
              </a:defRPr>
            </a:lvl4pPr>
            <a:lvl5pPr marR="0" lvl="4" algn="l" rtl="0">
              <a:lnSpc>
                <a:spcPct val="100000"/>
              </a:lnSpc>
              <a:spcBef>
                <a:spcPts val="0"/>
              </a:spcBef>
              <a:spcAft>
                <a:spcPts val="0"/>
              </a:spcAft>
              <a:buClr>
                <a:schemeClr val="accent3"/>
              </a:buClr>
              <a:buSzPts val="3100"/>
              <a:buFont typeface="Jua"/>
              <a:buNone/>
              <a:defRPr sz="3100" b="1" i="0" u="none" strike="noStrike" cap="none">
                <a:solidFill>
                  <a:schemeClr val="accent3"/>
                </a:solidFill>
                <a:latin typeface="Jua"/>
                <a:ea typeface="Jua"/>
                <a:cs typeface="Jua"/>
                <a:sym typeface="Jua"/>
              </a:defRPr>
            </a:lvl5pPr>
            <a:lvl6pPr marR="0" lvl="5" algn="l" rtl="0">
              <a:lnSpc>
                <a:spcPct val="100000"/>
              </a:lnSpc>
              <a:spcBef>
                <a:spcPts val="0"/>
              </a:spcBef>
              <a:spcAft>
                <a:spcPts val="0"/>
              </a:spcAft>
              <a:buClr>
                <a:schemeClr val="accent3"/>
              </a:buClr>
              <a:buSzPts val="3100"/>
              <a:buFont typeface="Jua"/>
              <a:buNone/>
              <a:defRPr sz="3100" b="1" i="0" u="none" strike="noStrike" cap="none">
                <a:solidFill>
                  <a:schemeClr val="accent3"/>
                </a:solidFill>
                <a:latin typeface="Jua"/>
                <a:ea typeface="Jua"/>
                <a:cs typeface="Jua"/>
                <a:sym typeface="Jua"/>
              </a:defRPr>
            </a:lvl6pPr>
            <a:lvl7pPr marR="0" lvl="6" algn="l" rtl="0">
              <a:lnSpc>
                <a:spcPct val="100000"/>
              </a:lnSpc>
              <a:spcBef>
                <a:spcPts val="0"/>
              </a:spcBef>
              <a:spcAft>
                <a:spcPts val="0"/>
              </a:spcAft>
              <a:buClr>
                <a:schemeClr val="accent3"/>
              </a:buClr>
              <a:buSzPts val="3100"/>
              <a:buFont typeface="Jua"/>
              <a:buNone/>
              <a:defRPr sz="3100" b="1" i="0" u="none" strike="noStrike" cap="none">
                <a:solidFill>
                  <a:schemeClr val="accent3"/>
                </a:solidFill>
                <a:latin typeface="Jua"/>
                <a:ea typeface="Jua"/>
                <a:cs typeface="Jua"/>
                <a:sym typeface="Jua"/>
              </a:defRPr>
            </a:lvl7pPr>
            <a:lvl8pPr marR="0" lvl="7" algn="l" rtl="0">
              <a:lnSpc>
                <a:spcPct val="100000"/>
              </a:lnSpc>
              <a:spcBef>
                <a:spcPts val="0"/>
              </a:spcBef>
              <a:spcAft>
                <a:spcPts val="0"/>
              </a:spcAft>
              <a:buClr>
                <a:schemeClr val="accent3"/>
              </a:buClr>
              <a:buSzPts val="3100"/>
              <a:buFont typeface="Jua"/>
              <a:buNone/>
              <a:defRPr sz="3100" b="1" i="0" u="none" strike="noStrike" cap="none">
                <a:solidFill>
                  <a:schemeClr val="accent3"/>
                </a:solidFill>
                <a:latin typeface="Jua"/>
                <a:ea typeface="Jua"/>
                <a:cs typeface="Jua"/>
                <a:sym typeface="Jua"/>
              </a:defRPr>
            </a:lvl8pPr>
            <a:lvl9pPr marR="0" lvl="8" algn="l" rtl="0">
              <a:lnSpc>
                <a:spcPct val="100000"/>
              </a:lnSpc>
              <a:spcBef>
                <a:spcPts val="0"/>
              </a:spcBef>
              <a:spcAft>
                <a:spcPts val="0"/>
              </a:spcAft>
              <a:buClr>
                <a:schemeClr val="accent3"/>
              </a:buClr>
              <a:buSzPts val="3100"/>
              <a:buFont typeface="Jua"/>
              <a:buNone/>
              <a:defRPr sz="3100" b="1" i="0" u="none" strike="noStrike" cap="none">
                <a:solidFill>
                  <a:schemeClr val="accent3"/>
                </a:solidFill>
                <a:latin typeface="Jua"/>
                <a:ea typeface="Jua"/>
                <a:cs typeface="Jua"/>
                <a:sym typeface="Jua"/>
              </a:defRPr>
            </a:lvl9pPr>
          </a:lstStyle>
          <a:p>
            <a:r>
              <a:rPr lang="en-US"/>
              <a:t>LEARNING ABOUT LOANS </a:t>
            </a:r>
            <a:r>
              <a:rPr lang="en-US">
                <a:solidFill>
                  <a:schemeClr val="accent6"/>
                </a:solidFill>
              </a:rPr>
              <a:t>– PRIVATE LOANS</a:t>
            </a:r>
            <a:endParaRPr lang="en-US"/>
          </a:p>
        </p:txBody>
      </p:sp>
      <p:pic>
        <p:nvPicPr>
          <p:cNvPr id="67" name="Google Shape;480;p36">
            <a:extLst>
              <a:ext uri="{FF2B5EF4-FFF2-40B4-BE49-F238E27FC236}">
                <a16:creationId xmlns:a16="http://schemas.microsoft.com/office/drawing/2014/main" id="{20DC89BA-EA85-429F-8E70-53A59E3D937F}"/>
              </a:ext>
            </a:extLst>
          </p:cNvPr>
          <p:cNvPicPr preferRelativeResize="0"/>
          <p:nvPr/>
        </p:nvPicPr>
        <p:blipFill rotWithShape="1">
          <a:blip r:embed="rId3">
            <a:alphaModFix/>
          </a:blip>
          <a:srcRect b="5981"/>
          <a:stretch/>
        </p:blipFill>
        <p:spPr>
          <a:xfrm>
            <a:off x="115929" y="1214592"/>
            <a:ext cx="5033972" cy="3693907"/>
          </a:xfrm>
          <a:prstGeom prst="rect">
            <a:avLst/>
          </a:prstGeom>
          <a:noFill/>
          <a:ln>
            <a:noFill/>
          </a:ln>
        </p:spPr>
      </p:pic>
      <p:pic>
        <p:nvPicPr>
          <p:cNvPr id="68" name="Google Shape;481;p36">
            <a:extLst>
              <a:ext uri="{FF2B5EF4-FFF2-40B4-BE49-F238E27FC236}">
                <a16:creationId xmlns:a16="http://schemas.microsoft.com/office/drawing/2014/main" id="{EAA8230E-6FDA-4B2A-A7FA-A7044786475F}"/>
              </a:ext>
            </a:extLst>
          </p:cNvPr>
          <p:cNvPicPr preferRelativeResize="0"/>
          <p:nvPr/>
        </p:nvPicPr>
        <p:blipFill rotWithShape="1">
          <a:blip r:embed="rId4">
            <a:alphaModFix/>
          </a:blip>
          <a:srcRect l="1454" t="5179" r="4045" b="5961"/>
          <a:stretch/>
        </p:blipFill>
        <p:spPr>
          <a:xfrm>
            <a:off x="5543356" y="1134125"/>
            <a:ext cx="3408715" cy="2142344"/>
          </a:xfrm>
          <a:prstGeom prst="rect">
            <a:avLst/>
          </a:prstGeom>
          <a:noFill/>
          <a:ln>
            <a:noFill/>
          </a:ln>
        </p:spPr>
      </p:pic>
      <p:sp>
        <p:nvSpPr>
          <p:cNvPr id="16" name="Rectangle 15">
            <a:extLst>
              <a:ext uri="{FF2B5EF4-FFF2-40B4-BE49-F238E27FC236}">
                <a16:creationId xmlns:a16="http://schemas.microsoft.com/office/drawing/2014/main" id="{5D0376E3-DB99-4531-AEAE-4A53D1692FAF}"/>
              </a:ext>
            </a:extLst>
          </p:cNvPr>
          <p:cNvSpPr/>
          <p:nvPr/>
        </p:nvSpPr>
        <p:spPr>
          <a:xfrm>
            <a:off x="115929" y="1214592"/>
            <a:ext cx="5033972" cy="3693907"/>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3684DD2A-F50A-4D18-8ED6-9A153259B861}"/>
              </a:ext>
            </a:extLst>
          </p:cNvPr>
          <p:cNvSpPr/>
          <p:nvPr/>
        </p:nvSpPr>
        <p:spPr>
          <a:xfrm>
            <a:off x="191929" y="1293840"/>
            <a:ext cx="5033972" cy="3693907"/>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81CD9330-4D78-4439-AE04-CC939ECA13D6}"/>
              </a:ext>
            </a:extLst>
          </p:cNvPr>
          <p:cNvSpPr/>
          <p:nvPr/>
        </p:nvSpPr>
        <p:spPr>
          <a:xfrm>
            <a:off x="5486400" y="1068018"/>
            <a:ext cx="3541670" cy="2267713"/>
          </a:xfrm>
          <a:prstGeom prst="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2CA919A-26B7-4016-9B3F-00C3E83E43EA}"/>
              </a:ext>
            </a:extLst>
          </p:cNvPr>
          <p:cNvSpPr/>
          <p:nvPr/>
        </p:nvSpPr>
        <p:spPr>
          <a:xfrm>
            <a:off x="5540452" y="1130736"/>
            <a:ext cx="3449617" cy="2145733"/>
          </a:xfrm>
          <a:prstGeom prst="rect">
            <a:avLst/>
          </a:pr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oogle Shape;1111;p59">
            <a:extLst>
              <a:ext uri="{FF2B5EF4-FFF2-40B4-BE49-F238E27FC236}">
                <a16:creationId xmlns:a16="http://schemas.microsoft.com/office/drawing/2014/main" id="{1E6FAFB8-C13A-48A4-BDBD-E95794F48347}"/>
              </a:ext>
            </a:extLst>
          </p:cNvPr>
          <p:cNvGrpSpPr/>
          <p:nvPr/>
        </p:nvGrpSpPr>
        <p:grpSpPr>
          <a:xfrm>
            <a:off x="7161581" y="3501936"/>
            <a:ext cx="1866489" cy="1566175"/>
            <a:chOff x="1332372" y="753063"/>
            <a:chExt cx="1739557" cy="1460440"/>
          </a:xfrm>
        </p:grpSpPr>
        <p:sp>
          <p:nvSpPr>
            <p:cNvPr id="76" name="Google Shape;1112;p59">
              <a:extLst>
                <a:ext uri="{FF2B5EF4-FFF2-40B4-BE49-F238E27FC236}">
                  <a16:creationId xmlns:a16="http://schemas.microsoft.com/office/drawing/2014/main" id="{E27B76CD-C9FA-41FF-83A8-8F95A94F67C1}"/>
                </a:ext>
              </a:extLst>
            </p:cNvPr>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13;p59">
              <a:extLst>
                <a:ext uri="{FF2B5EF4-FFF2-40B4-BE49-F238E27FC236}">
                  <a16:creationId xmlns:a16="http://schemas.microsoft.com/office/drawing/2014/main" id="{C7CA3574-41BD-4580-93FB-633AE0A62EE0}"/>
                </a:ext>
              </a:extLst>
            </p:cNvPr>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14;p59">
              <a:extLst>
                <a:ext uri="{FF2B5EF4-FFF2-40B4-BE49-F238E27FC236}">
                  <a16:creationId xmlns:a16="http://schemas.microsoft.com/office/drawing/2014/main" id="{71622533-FB1E-4E90-95AA-51B474330422}"/>
                </a:ext>
              </a:extLst>
            </p:cNvPr>
            <p:cNvSpPr/>
            <p:nvPr/>
          </p:nvSpPr>
          <p:spPr>
            <a:xfrm rot="-1633309">
              <a:off x="1422389" y="105669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848;p53">
            <a:extLst>
              <a:ext uri="{FF2B5EF4-FFF2-40B4-BE49-F238E27FC236}">
                <a16:creationId xmlns:a16="http://schemas.microsoft.com/office/drawing/2014/main" id="{83F07BF6-5141-4A39-B66F-C9BA6EACAD2F}"/>
              </a:ext>
            </a:extLst>
          </p:cNvPr>
          <p:cNvSpPr/>
          <p:nvPr/>
        </p:nvSpPr>
        <p:spPr>
          <a:xfrm>
            <a:off x="5361570" y="3536462"/>
            <a:ext cx="2410998" cy="809187"/>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sp>
        <p:nvSpPr>
          <p:cNvPr id="80" name="Google Shape;805;p49">
            <a:extLst>
              <a:ext uri="{FF2B5EF4-FFF2-40B4-BE49-F238E27FC236}">
                <a16:creationId xmlns:a16="http://schemas.microsoft.com/office/drawing/2014/main" id="{A2513C9B-05AE-4A4E-9921-F345213EEB30}"/>
              </a:ext>
            </a:extLst>
          </p:cNvPr>
          <p:cNvSpPr txBox="1">
            <a:spLocks/>
          </p:cNvSpPr>
          <p:nvPr/>
        </p:nvSpPr>
        <p:spPr>
          <a:xfrm>
            <a:off x="5540452" y="3563270"/>
            <a:ext cx="2045101" cy="6528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000">
                <a:latin typeface="Courier Prime" panose="020B0604020202020204" charset="0"/>
              </a:rPr>
              <a:t>Meet with school to see if they have a lender list or lender comparison tool</a:t>
            </a:r>
          </a:p>
        </p:txBody>
      </p:sp>
    </p:spTree>
    <p:extLst>
      <p:ext uri="{BB962C8B-B14F-4D97-AF65-F5344CB8AC3E}">
        <p14:creationId xmlns:p14="http://schemas.microsoft.com/office/powerpoint/2010/main" val="4086140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3" name="Rectangle 2">
            <a:extLst>
              <a:ext uri="{FF2B5EF4-FFF2-40B4-BE49-F238E27FC236}">
                <a16:creationId xmlns:a16="http://schemas.microsoft.com/office/drawing/2014/main" id="{3F18B280-D78B-48D8-AA70-934BE5AECE94}"/>
              </a:ext>
            </a:extLst>
          </p:cNvPr>
          <p:cNvSpPr/>
          <p:nvPr/>
        </p:nvSpPr>
        <p:spPr>
          <a:xfrm>
            <a:off x="0" y="888394"/>
            <a:ext cx="6431506" cy="4102519"/>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Google Shape;1109;p59"/>
          <p:cNvSpPr txBox="1">
            <a:spLocks noGrp="1"/>
          </p:cNvSpPr>
          <p:nvPr>
            <p:ph type="title"/>
          </p:nvPr>
        </p:nvSpPr>
        <p:spPr>
          <a:xfrm>
            <a:off x="0" y="86402"/>
            <a:ext cx="9168284" cy="14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solidFill>
                  <a:schemeClr val="accent6"/>
                </a:solidFill>
              </a:rPr>
              <a:t>COLLEGE BILLING - </a:t>
            </a:r>
            <a:r>
              <a:rPr lang="en" sz="3500"/>
              <a:t>WHEN &amp; HOW TO PAY</a:t>
            </a:r>
            <a:endParaRPr lang="en" sz="3500">
              <a:solidFill>
                <a:srgbClr val="B0AAFC"/>
              </a:solidFill>
            </a:endParaRPr>
          </a:p>
        </p:txBody>
      </p:sp>
      <p:grpSp>
        <p:nvGrpSpPr>
          <p:cNvPr id="1111" name="Google Shape;1111;p59"/>
          <p:cNvGrpSpPr/>
          <p:nvPr/>
        </p:nvGrpSpPr>
        <p:grpSpPr>
          <a:xfrm rot="6442504">
            <a:off x="7674962" y="1337757"/>
            <a:ext cx="2034938" cy="1476062"/>
            <a:chOff x="1332372" y="753063"/>
            <a:chExt cx="1739557" cy="1460440"/>
          </a:xfrm>
        </p:grpSpPr>
        <p:sp>
          <p:nvSpPr>
            <p:cNvPr id="1112" name="Google Shape;1112;p59"/>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9"/>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9"/>
            <p:cNvSpPr/>
            <p:nvPr/>
          </p:nvSpPr>
          <p:spPr>
            <a:xfrm rot="-1633309">
              <a:off x="1422389" y="105669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Parallelogram 1">
            <a:extLst>
              <a:ext uri="{FF2B5EF4-FFF2-40B4-BE49-F238E27FC236}">
                <a16:creationId xmlns:a16="http://schemas.microsoft.com/office/drawing/2014/main" id="{B9B5A17C-B9C5-40C8-B8C6-337FF806F6C8}"/>
              </a:ext>
            </a:extLst>
          </p:cNvPr>
          <p:cNvSpPr/>
          <p:nvPr/>
        </p:nvSpPr>
        <p:spPr>
          <a:xfrm>
            <a:off x="5468824" y="724206"/>
            <a:ext cx="2823668" cy="4448730"/>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Google Shape;1110;p59"/>
          <p:cNvSpPr txBox="1">
            <a:spLocks noGrp="1"/>
          </p:cNvSpPr>
          <p:nvPr>
            <p:ph type="subTitle" idx="1"/>
          </p:nvPr>
        </p:nvSpPr>
        <p:spPr>
          <a:xfrm rot="21599785">
            <a:off x="69050" y="888677"/>
            <a:ext cx="6121295" cy="4360712"/>
          </a:xfrm>
          <a:prstGeom prst="rect">
            <a:avLst/>
          </a:prstGeom>
        </p:spPr>
        <p:txBody>
          <a:bodyPr spcFirstLastPara="1" wrap="square" lIns="91425" tIns="91425" rIns="91425" bIns="91425" anchor="ctr" anchorCtr="0">
            <a:noAutofit/>
          </a:bodyPr>
          <a:lstStyle/>
          <a:p>
            <a:pPr marL="0" indent="0">
              <a:buSzPts val="1600"/>
              <a:buNone/>
            </a:pPr>
            <a:r>
              <a:rPr lang="en-US" b="1">
                <a:ea typeface="Century Gothic"/>
                <a:cs typeface="Century Gothic"/>
                <a:sym typeface="Century Gothic"/>
              </a:rPr>
              <a:t>-Fall bill usually sent in July or August. May be electronic or mailed. May go to just the student or also individuals the student sets up as authorized delegate.</a:t>
            </a:r>
            <a:endParaRPr lang="en-US" b="1"/>
          </a:p>
          <a:p>
            <a:pPr lvl="0"/>
            <a:endParaRPr lang="en-US" b="1">
              <a:latin typeface="Courier Prime" panose="020B0604020202020204" charset="0"/>
              <a:ea typeface="Century Gothic"/>
              <a:cs typeface="Century Gothic"/>
            </a:endParaRPr>
          </a:p>
          <a:p>
            <a:pPr marL="0" lvl="0" indent="0">
              <a:buSzPts val="1600"/>
              <a:buNone/>
            </a:pPr>
            <a:r>
              <a:rPr lang="en-US" b="1">
                <a:ea typeface="Century Gothic"/>
                <a:cs typeface="Century Gothic"/>
                <a:sym typeface="Century Gothic"/>
              </a:rPr>
              <a:t>-Will show DIRECT costs, but not INDIRECT costs. Direct costs could include Tuition, Required Fees, On-Campus Housing and Meal Plans.</a:t>
            </a:r>
            <a:endParaRPr lang="en-US" b="1"/>
          </a:p>
          <a:p>
            <a:pPr lvl="0"/>
            <a:endParaRPr lang="en-US" b="1">
              <a:latin typeface="Courier Prime" panose="020B0604020202020204" charset="0"/>
              <a:ea typeface="Century Gothic"/>
              <a:cs typeface="Century Gothic"/>
            </a:endParaRPr>
          </a:p>
          <a:p>
            <a:pPr marL="0" indent="0">
              <a:buSzPts val="1600"/>
              <a:buNone/>
            </a:pPr>
            <a:r>
              <a:rPr lang="en-US" b="1">
                <a:ea typeface="Century Gothic"/>
                <a:cs typeface="Century Gothic"/>
                <a:sym typeface="Century Gothic"/>
              </a:rPr>
              <a:t>-Should show the financial aid already applied, if you have done all to-do items (e.g. loan applications, MPNs, loan counseling).</a:t>
            </a:r>
            <a:endParaRPr lang="en-US" b="1"/>
          </a:p>
          <a:p>
            <a:pPr lvl="0"/>
            <a:endParaRPr lang="en-US" b="1">
              <a:latin typeface="Courier Prime" panose="020B0604020202020204" charset="0"/>
              <a:ea typeface="Century Gothic"/>
              <a:cs typeface="Century Gothic"/>
            </a:endParaRPr>
          </a:p>
          <a:p>
            <a:pPr marL="0" lvl="0" indent="0">
              <a:buSzPts val="1600"/>
              <a:buNone/>
            </a:pPr>
            <a:r>
              <a:rPr lang="en-US" b="1">
                <a:ea typeface="Century Gothic"/>
                <a:cs typeface="Century Gothic"/>
                <a:sym typeface="Century Gothic"/>
              </a:rPr>
              <a:t>-Will NOT list work-study funds because student must earn gradually by working.</a:t>
            </a:r>
            <a:endParaRPr lang="en-US" b="1"/>
          </a:p>
          <a:p>
            <a:pPr lvl="0"/>
            <a:endParaRPr lang="en-US" sz="1200" b="1">
              <a:latin typeface="Courier Prime" panose="020B0604020202020204" charset="0"/>
              <a:ea typeface="Century Gothic"/>
              <a:cs typeface="Century Gothic"/>
              <a:sym typeface="Century Gothic"/>
            </a:endParaRPr>
          </a:p>
          <a:p>
            <a:pPr lvl="0"/>
            <a:endParaRPr lang="en-US" sz="1200" b="1">
              <a:latin typeface="Courier Prime" panose="020B0604020202020204" charset="0"/>
              <a:ea typeface="Century Gothic"/>
              <a:cs typeface="Century Gothic"/>
              <a:sym typeface="Century Gothic"/>
            </a:endParaRPr>
          </a:p>
        </p:txBody>
      </p:sp>
    </p:spTree>
    <p:extLst>
      <p:ext uri="{BB962C8B-B14F-4D97-AF65-F5344CB8AC3E}">
        <p14:creationId xmlns:p14="http://schemas.microsoft.com/office/powerpoint/2010/main" val="1804744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3" name="Rectangle 2">
            <a:extLst>
              <a:ext uri="{FF2B5EF4-FFF2-40B4-BE49-F238E27FC236}">
                <a16:creationId xmlns:a16="http://schemas.microsoft.com/office/drawing/2014/main" id="{3F18B280-D78B-48D8-AA70-934BE5AECE94}"/>
              </a:ext>
            </a:extLst>
          </p:cNvPr>
          <p:cNvSpPr/>
          <p:nvPr/>
        </p:nvSpPr>
        <p:spPr>
          <a:xfrm>
            <a:off x="0" y="888394"/>
            <a:ext cx="6431506" cy="4102519"/>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Google Shape;1109;p59"/>
          <p:cNvSpPr txBox="1">
            <a:spLocks noGrp="1"/>
          </p:cNvSpPr>
          <p:nvPr>
            <p:ph type="title"/>
          </p:nvPr>
        </p:nvSpPr>
        <p:spPr>
          <a:xfrm>
            <a:off x="0" y="86402"/>
            <a:ext cx="9168284" cy="14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solidFill>
                  <a:schemeClr val="accent6"/>
                </a:solidFill>
              </a:rPr>
              <a:t>COLLEGE BILLING - </a:t>
            </a:r>
            <a:r>
              <a:rPr lang="en" sz="3500"/>
              <a:t>(CONT.)</a:t>
            </a:r>
            <a:endParaRPr sz="3500">
              <a:solidFill>
                <a:schemeClr val="accent6"/>
              </a:solidFill>
            </a:endParaRPr>
          </a:p>
        </p:txBody>
      </p:sp>
      <p:grpSp>
        <p:nvGrpSpPr>
          <p:cNvPr id="1111" name="Google Shape;1111;p59"/>
          <p:cNvGrpSpPr/>
          <p:nvPr/>
        </p:nvGrpSpPr>
        <p:grpSpPr>
          <a:xfrm rot="6442504">
            <a:off x="7674962" y="1337757"/>
            <a:ext cx="2034938" cy="1476062"/>
            <a:chOff x="1332372" y="753063"/>
            <a:chExt cx="1739557" cy="1460440"/>
          </a:xfrm>
        </p:grpSpPr>
        <p:sp>
          <p:nvSpPr>
            <p:cNvPr id="1112" name="Google Shape;1112;p59"/>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9"/>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9"/>
            <p:cNvSpPr/>
            <p:nvPr/>
          </p:nvSpPr>
          <p:spPr>
            <a:xfrm rot="-1633309">
              <a:off x="1422389" y="105669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Parallelogram 1">
            <a:extLst>
              <a:ext uri="{FF2B5EF4-FFF2-40B4-BE49-F238E27FC236}">
                <a16:creationId xmlns:a16="http://schemas.microsoft.com/office/drawing/2014/main" id="{B9B5A17C-B9C5-40C8-B8C6-337FF806F6C8}"/>
              </a:ext>
            </a:extLst>
          </p:cNvPr>
          <p:cNvSpPr/>
          <p:nvPr/>
        </p:nvSpPr>
        <p:spPr>
          <a:xfrm>
            <a:off x="5468824" y="724206"/>
            <a:ext cx="2823668" cy="4448730"/>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Google Shape;1110;p59"/>
          <p:cNvSpPr txBox="1">
            <a:spLocks noGrp="1"/>
          </p:cNvSpPr>
          <p:nvPr>
            <p:ph type="subTitle" idx="1"/>
          </p:nvPr>
        </p:nvSpPr>
        <p:spPr>
          <a:xfrm rot="21599785">
            <a:off x="69050" y="888678"/>
            <a:ext cx="6105638" cy="4360712"/>
          </a:xfrm>
          <a:prstGeom prst="rect">
            <a:avLst/>
          </a:prstGeom>
        </p:spPr>
        <p:txBody>
          <a:bodyPr spcFirstLastPara="1" wrap="square" lIns="91425" tIns="91425" rIns="91425" bIns="91425" anchor="ctr" anchorCtr="0">
            <a:noAutofit/>
          </a:bodyPr>
          <a:lstStyle/>
          <a:p>
            <a:pPr marL="0" lvl="0" indent="0">
              <a:buSzPts val="1600"/>
              <a:buNone/>
            </a:pPr>
            <a:r>
              <a:rPr lang="en-US" b="1">
                <a:ea typeface="Century Gothic"/>
                <a:cs typeface="Century Gothic"/>
                <a:sym typeface="Century Gothic"/>
              </a:rPr>
              <a:t>-Will show either a refund (more aid than charges) or an amount due (more charges than aid.) If amount owed, will show a due date.</a:t>
            </a:r>
            <a:endParaRPr lang="en-US" b="1"/>
          </a:p>
          <a:p>
            <a:pPr lvl="0"/>
            <a:endParaRPr lang="en-US" b="1">
              <a:latin typeface="Courier Prime" panose="020B0604020202020204" charset="0"/>
              <a:ea typeface="Century Gothic"/>
              <a:cs typeface="Century Gothic"/>
            </a:endParaRPr>
          </a:p>
          <a:p>
            <a:pPr marL="0" indent="0">
              <a:buSzPts val="1600"/>
              <a:buNone/>
            </a:pPr>
            <a:r>
              <a:rPr lang="en-US" b="1">
                <a:ea typeface="Century Gothic"/>
                <a:cs typeface="Century Gothic"/>
                <a:sym typeface="Century Gothic"/>
              </a:rPr>
              <a:t>-Many schools will expect the entire amount due for that semester at once, for example, by September 15, or even before the start of the semester.  </a:t>
            </a:r>
            <a:endParaRPr lang="en-US" b="1">
              <a:latin typeface="Courier Prime" panose="020B0604020202020204" charset="0"/>
            </a:endParaRPr>
          </a:p>
          <a:p>
            <a:pPr lvl="0"/>
            <a:endParaRPr lang="en-US" b="1">
              <a:latin typeface="Courier Prime" panose="020B0604020202020204" charset="0"/>
              <a:ea typeface="Century Gothic"/>
              <a:cs typeface="Century Gothic"/>
            </a:endParaRPr>
          </a:p>
          <a:p>
            <a:pPr marL="0" lvl="0" indent="0">
              <a:buSzPts val="1600"/>
              <a:buNone/>
            </a:pPr>
            <a:r>
              <a:rPr lang="en-US" b="1">
                <a:ea typeface="Century Gothic"/>
                <a:cs typeface="Century Gothic"/>
                <a:sym typeface="Century Gothic"/>
              </a:rPr>
              <a:t>-Schools may have payment plan options that allow you to pay over the semester or year. Most will have a fee.</a:t>
            </a:r>
            <a:endParaRPr lang="en-US" b="1"/>
          </a:p>
          <a:p>
            <a:pPr lvl="0"/>
            <a:endParaRPr lang="en-US" b="1">
              <a:latin typeface="Courier Prime" panose="020B0604020202020204" charset="0"/>
              <a:ea typeface="Century Gothic"/>
              <a:cs typeface="Century Gothic"/>
            </a:endParaRPr>
          </a:p>
          <a:p>
            <a:pPr marL="0" lvl="0" indent="0">
              <a:buSzPts val="1600"/>
              <a:buNone/>
            </a:pPr>
            <a:r>
              <a:rPr lang="en-US" b="1">
                <a:ea typeface="Century Gothic"/>
                <a:cs typeface="Century Gothic"/>
                <a:sym typeface="Century Gothic"/>
              </a:rPr>
              <a:t>-Can mail in a payment or make online payments. Be careful of paying with a credit card, there may be additional fees.</a:t>
            </a:r>
            <a:endParaRPr lang="en-US" b="1">
              <a:ea typeface="Century Gothic"/>
              <a:cs typeface="Century Gothic"/>
            </a:endParaRPr>
          </a:p>
          <a:p>
            <a:pPr marL="342900" lvl="0" indent="-342900">
              <a:spcBef>
                <a:spcPts val="960"/>
              </a:spcBef>
              <a:buSzPts val="1800"/>
              <a:buChar char="●"/>
            </a:pPr>
            <a:endParaRPr lang="en-US" sz="1000">
              <a:latin typeface="Courier Prime" panose="020B0604020202020204" charset="0"/>
            </a:endParaRPr>
          </a:p>
        </p:txBody>
      </p:sp>
    </p:spTree>
    <p:extLst>
      <p:ext uri="{BB962C8B-B14F-4D97-AF65-F5344CB8AC3E}">
        <p14:creationId xmlns:p14="http://schemas.microsoft.com/office/powerpoint/2010/main" val="1050012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pic>
        <p:nvPicPr>
          <p:cNvPr id="35" name="Google Shape;785;p49">
            <a:extLst>
              <a:ext uri="{FF2B5EF4-FFF2-40B4-BE49-F238E27FC236}">
                <a16:creationId xmlns:a16="http://schemas.microsoft.com/office/drawing/2014/main" id="{B47F6A51-2403-43D7-9291-F9BAA831A37B}"/>
              </a:ext>
            </a:extLst>
          </p:cNvPr>
          <p:cNvPicPr preferRelativeResize="0"/>
          <p:nvPr/>
        </p:nvPicPr>
        <p:blipFill rotWithShape="1">
          <a:blip r:embed="rId3">
            <a:alphaModFix/>
          </a:blip>
          <a:srcRect l="12933" t="16234" r="7770" b="16234"/>
          <a:stretch/>
        </p:blipFill>
        <p:spPr>
          <a:xfrm rot="5400000">
            <a:off x="3506448" y="1566809"/>
            <a:ext cx="3048201" cy="1301423"/>
          </a:xfrm>
          <a:prstGeom prst="parallelogram">
            <a:avLst>
              <a:gd name="adj" fmla="val 25000"/>
            </a:avLst>
          </a:prstGeom>
          <a:noFill/>
          <a:ln>
            <a:noFill/>
          </a:ln>
        </p:spPr>
      </p:pic>
      <p:pic>
        <p:nvPicPr>
          <p:cNvPr id="32" name="Google Shape;788;p49">
            <a:extLst>
              <a:ext uri="{FF2B5EF4-FFF2-40B4-BE49-F238E27FC236}">
                <a16:creationId xmlns:a16="http://schemas.microsoft.com/office/drawing/2014/main" id="{DF2386CE-3FCD-4508-A2A0-AD865C73B905}"/>
              </a:ext>
            </a:extLst>
          </p:cNvPr>
          <p:cNvPicPr preferRelativeResize="0"/>
          <p:nvPr/>
        </p:nvPicPr>
        <p:blipFill rotWithShape="1">
          <a:blip r:embed="rId4">
            <a:alphaModFix/>
          </a:blip>
          <a:srcRect l="17001" t="23575" r="17001" b="23564"/>
          <a:stretch/>
        </p:blipFill>
        <p:spPr>
          <a:xfrm rot="5400000">
            <a:off x="6412907" y="1504676"/>
            <a:ext cx="3899768" cy="1124508"/>
          </a:xfrm>
          <a:prstGeom prst="parallelogram">
            <a:avLst>
              <a:gd name="adj" fmla="val 25000"/>
            </a:avLst>
          </a:prstGeom>
          <a:noFill/>
          <a:ln>
            <a:noFill/>
          </a:ln>
        </p:spPr>
      </p:pic>
      <p:pic>
        <p:nvPicPr>
          <p:cNvPr id="30" name="Google Shape;497;p38">
            <a:extLst>
              <a:ext uri="{FF2B5EF4-FFF2-40B4-BE49-F238E27FC236}">
                <a16:creationId xmlns:a16="http://schemas.microsoft.com/office/drawing/2014/main" id="{B10BBF1B-3E83-4816-A3F7-C2693B74A8A5}"/>
              </a:ext>
            </a:extLst>
          </p:cNvPr>
          <p:cNvPicPr preferRelativeResize="0"/>
          <p:nvPr/>
        </p:nvPicPr>
        <p:blipFill rotWithShape="1">
          <a:blip r:embed="rId5">
            <a:alphaModFix/>
          </a:blip>
          <a:srcRect/>
          <a:stretch/>
        </p:blipFill>
        <p:spPr>
          <a:xfrm>
            <a:off x="4764164" y="633075"/>
            <a:ext cx="3958684" cy="3420502"/>
          </a:xfrm>
          <a:prstGeom prst="rect">
            <a:avLst/>
          </a:prstGeom>
          <a:noFill/>
          <a:ln>
            <a:noFill/>
          </a:ln>
        </p:spPr>
      </p:pic>
      <p:grpSp>
        <p:nvGrpSpPr>
          <p:cNvPr id="784" name="Google Shape;784;p49"/>
          <p:cNvGrpSpPr/>
          <p:nvPr/>
        </p:nvGrpSpPr>
        <p:grpSpPr>
          <a:xfrm>
            <a:off x="63181" y="2968534"/>
            <a:ext cx="3550075" cy="1653600"/>
            <a:chOff x="775125" y="2949900"/>
            <a:chExt cx="3550075" cy="1653600"/>
          </a:xfrm>
        </p:grpSpPr>
        <p:pic>
          <p:nvPicPr>
            <p:cNvPr id="785" name="Google Shape;785;p49"/>
            <p:cNvPicPr preferRelativeResize="0"/>
            <p:nvPr/>
          </p:nvPicPr>
          <p:blipFill rotWithShape="1">
            <a:blip r:embed="rId3">
              <a:alphaModFix/>
            </a:blip>
            <a:srcRect l="12933" t="16234" r="7770" b="16234"/>
            <a:stretch/>
          </p:blipFill>
          <p:spPr>
            <a:xfrm>
              <a:off x="873700" y="2949900"/>
              <a:ext cx="3451500" cy="1653600"/>
            </a:xfrm>
            <a:prstGeom prst="parallelogram">
              <a:avLst>
                <a:gd name="adj" fmla="val 25000"/>
              </a:avLst>
            </a:prstGeom>
            <a:noFill/>
            <a:ln>
              <a:noFill/>
            </a:ln>
          </p:spPr>
        </p:pic>
        <p:sp>
          <p:nvSpPr>
            <p:cNvPr id="786" name="Google Shape;786;p49"/>
            <p:cNvSpPr/>
            <p:nvPr/>
          </p:nvSpPr>
          <p:spPr>
            <a:xfrm rot="298">
              <a:off x="775125" y="2950050"/>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49"/>
          <p:cNvGrpSpPr/>
          <p:nvPr/>
        </p:nvGrpSpPr>
        <p:grpSpPr>
          <a:xfrm>
            <a:off x="100375" y="636949"/>
            <a:ext cx="3950731" cy="2031750"/>
            <a:chOff x="872850" y="765325"/>
            <a:chExt cx="3564400" cy="1653600"/>
          </a:xfrm>
        </p:grpSpPr>
        <p:pic>
          <p:nvPicPr>
            <p:cNvPr id="788" name="Google Shape;788;p49"/>
            <p:cNvPicPr preferRelativeResize="0"/>
            <p:nvPr/>
          </p:nvPicPr>
          <p:blipFill rotWithShape="1">
            <a:blip r:embed="rId4">
              <a:alphaModFix/>
            </a:blip>
            <a:srcRect l="17001" t="23575" r="17001" b="23564"/>
            <a:stretch/>
          </p:blipFill>
          <p:spPr>
            <a:xfrm>
              <a:off x="977050" y="765325"/>
              <a:ext cx="3460200" cy="1653600"/>
            </a:xfrm>
            <a:prstGeom prst="parallelogram">
              <a:avLst>
                <a:gd name="adj" fmla="val 25000"/>
              </a:avLst>
            </a:prstGeom>
            <a:noFill/>
            <a:ln>
              <a:noFill/>
            </a:ln>
          </p:spPr>
        </p:pic>
        <p:sp>
          <p:nvSpPr>
            <p:cNvPr id="789" name="Google Shape;789;p49"/>
            <p:cNvSpPr/>
            <p:nvPr/>
          </p:nvSpPr>
          <p:spPr>
            <a:xfrm rot="298">
              <a:off x="872850" y="765475"/>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49"/>
          <p:cNvGrpSpPr/>
          <p:nvPr/>
        </p:nvGrpSpPr>
        <p:grpSpPr>
          <a:xfrm>
            <a:off x="3328502" y="3659196"/>
            <a:ext cx="3421080" cy="1388999"/>
            <a:chOff x="872850" y="765325"/>
            <a:chExt cx="3564400" cy="1653600"/>
          </a:xfrm>
        </p:grpSpPr>
        <p:pic>
          <p:nvPicPr>
            <p:cNvPr id="791" name="Google Shape;791;p49"/>
            <p:cNvPicPr preferRelativeResize="0"/>
            <p:nvPr/>
          </p:nvPicPr>
          <p:blipFill rotWithShape="1">
            <a:blip r:embed="rId4">
              <a:alphaModFix/>
            </a:blip>
            <a:srcRect l="17001" t="23575" r="17001" b="23564"/>
            <a:stretch/>
          </p:blipFill>
          <p:spPr>
            <a:xfrm>
              <a:off x="977050" y="765325"/>
              <a:ext cx="3460200" cy="1653600"/>
            </a:xfrm>
            <a:prstGeom prst="parallelogram">
              <a:avLst>
                <a:gd name="adj" fmla="val 25000"/>
              </a:avLst>
            </a:prstGeom>
            <a:noFill/>
            <a:ln>
              <a:noFill/>
            </a:ln>
          </p:spPr>
        </p:pic>
        <p:sp>
          <p:nvSpPr>
            <p:cNvPr id="792" name="Google Shape;792;p49"/>
            <p:cNvSpPr/>
            <p:nvPr/>
          </p:nvSpPr>
          <p:spPr>
            <a:xfrm rot="298">
              <a:off x="872850" y="765475"/>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1" name="Google Shape;801;p49"/>
          <p:cNvSpPr txBox="1">
            <a:spLocks noGrp="1"/>
          </p:cNvSpPr>
          <p:nvPr>
            <p:ph type="title"/>
          </p:nvPr>
        </p:nvSpPr>
        <p:spPr>
          <a:xfrm>
            <a:off x="707715" y="737690"/>
            <a:ext cx="309866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Research costs before you go</a:t>
            </a:r>
            <a:endParaRPr sz="2000"/>
          </a:p>
        </p:txBody>
      </p:sp>
      <p:sp>
        <p:nvSpPr>
          <p:cNvPr id="802" name="Google Shape;802;p49"/>
          <p:cNvSpPr txBox="1">
            <a:spLocks noGrp="1"/>
          </p:cNvSpPr>
          <p:nvPr>
            <p:ph type="subTitle" idx="1"/>
          </p:nvPr>
        </p:nvSpPr>
        <p:spPr>
          <a:xfrm>
            <a:off x="521623" y="1327618"/>
            <a:ext cx="2914733" cy="9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t>Don’t wait until orientation to decide if you can afford to attend. Be proactive if you cannot pay the amount due – payment plan, additional aid.</a:t>
            </a:r>
            <a:endParaRPr sz="1200"/>
          </a:p>
        </p:txBody>
      </p:sp>
      <p:sp>
        <p:nvSpPr>
          <p:cNvPr id="804" name="Google Shape;804;p49"/>
          <p:cNvSpPr txBox="1">
            <a:spLocks noGrp="1"/>
          </p:cNvSpPr>
          <p:nvPr>
            <p:ph type="title" idx="4"/>
          </p:nvPr>
        </p:nvSpPr>
        <p:spPr>
          <a:xfrm>
            <a:off x="455980" y="2943170"/>
            <a:ext cx="2980376"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If I don’t pay on time?</a:t>
            </a:r>
            <a:endParaRPr sz="2000"/>
          </a:p>
        </p:txBody>
      </p:sp>
      <p:sp>
        <p:nvSpPr>
          <p:cNvPr id="805" name="Google Shape;805;p49"/>
          <p:cNvSpPr txBox="1">
            <a:spLocks noGrp="1"/>
          </p:cNvSpPr>
          <p:nvPr>
            <p:ph type="subTitle" idx="5"/>
          </p:nvPr>
        </p:nvSpPr>
        <p:spPr>
          <a:xfrm>
            <a:off x="338287" y="3407268"/>
            <a:ext cx="2813684" cy="9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t>Depending on the school: dropped from classes, late fees, enrollment hold, removed from housing, collections.</a:t>
            </a:r>
            <a:endParaRPr sz="1200"/>
          </a:p>
        </p:txBody>
      </p:sp>
      <p:sp>
        <p:nvSpPr>
          <p:cNvPr id="806" name="Google Shape;806;p49"/>
          <p:cNvSpPr txBox="1">
            <a:spLocks noGrp="1"/>
          </p:cNvSpPr>
          <p:nvPr>
            <p:ph type="title" idx="6"/>
          </p:nvPr>
        </p:nvSpPr>
        <p:spPr>
          <a:xfrm>
            <a:off x="3471822" y="3599392"/>
            <a:ext cx="342108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Purchasing books</a:t>
            </a:r>
            <a:endParaRPr sz="2000"/>
          </a:p>
        </p:txBody>
      </p:sp>
      <p:sp>
        <p:nvSpPr>
          <p:cNvPr id="807" name="Google Shape;807;p49"/>
          <p:cNvSpPr txBox="1">
            <a:spLocks noGrp="1"/>
          </p:cNvSpPr>
          <p:nvPr>
            <p:ph type="subTitle" idx="7"/>
          </p:nvPr>
        </p:nvSpPr>
        <p:spPr>
          <a:xfrm>
            <a:off x="3418481" y="4205202"/>
            <a:ext cx="3031450" cy="9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200"/>
              <a:t>Use financial aid refund, charge to school account, book advance/voucher.</a:t>
            </a:r>
            <a:endParaRPr sz="1200"/>
          </a:p>
          <a:p>
            <a:pPr marL="0" lvl="0" indent="0" algn="l" rtl="0">
              <a:spcBef>
                <a:spcPts val="0"/>
              </a:spcBef>
              <a:spcAft>
                <a:spcPts val="0"/>
              </a:spcAft>
              <a:buNone/>
            </a:pPr>
            <a:endParaRPr/>
          </a:p>
        </p:txBody>
      </p:sp>
      <p:sp>
        <p:nvSpPr>
          <p:cNvPr id="26" name="Google Shape;1195;p62">
            <a:extLst>
              <a:ext uri="{FF2B5EF4-FFF2-40B4-BE49-F238E27FC236}">
                <a16:creationId xmlns:a16="http://schemas.microsoft.com/office/drawing/2014/main" id="{F8591A3F-8EEF-47B3-89F5-F3B6E6B0200D}"/>
              </a:ext>
            </a:extLst>
          </p:cNvPr>
          <p:cNvSpPr txBox="1">
            <a:spLocks/>
          </p:cNvSpPr>
          <p:nvPr/>
        </p:nvSpPr>
        <p:spPr>
          <a:xfrm>
            <a:off x="1543677" y="68775"/>
            <a:ext cx="7704000" cy="56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400"/>
              <a:buFont typeface="Knewave"/>
              <a:buNone/>
              <a:defRPr sz="2400" b="0" i="0" u="none" strike="noStrike" cap="none">
                <a:solidFill>
                  <a:schemeClr val="accent4"/>
                </a:solidFill>
                <a:latin typeface="Knewave"/>
                <a:ea typeface="Knewave"/>
                <a:cs typeface="Knewave"/>
                <a:sym typeface="Knewave"/>
              </a:defRPr>
            </a:lvl1pPr>
            <a:lvl2pPr marR="0" lvl="1"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2pPr>
            <a:lvl3pPr marR="0" lvl="2"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3pPr>
            <a:lvl4pPr marR="0" lvl="3"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4pPr>
            <a:lvl5pPr marR="0" lvl="4"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5pPr>
            <a:lvl6pPr marR="0" lvl="5"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6pPr>
            <a:lvl7pPr marR="0" lvl="6"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7pPr>
            <a:lvl8pPr marR="0" lvl="7"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8pPr>
            <a:lvl9pPr marR="0" lvl="8"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9pPr>
          </a:lstStyle>
          <a:p>
            <a:pPr algn="l"/>
            <a:r>
              <a:rPr lang="en-US" sz="4000">
                <a:solidFill>
                  <a:schemeClr val="accent6"/>
                </a:solidFill>
              </a:rPr>
              <a:t>COLLEGE </a:t>
            </a:r>
            <a:r>
              <a:rPr lang="en-US" sz="4000"/>
              <a:t>BILLING DETAILS</a:t>
            </a:r>
          </a:p>
        </p:txBody>
      </p:sp>
    </p:spTree>
    <p:extLst>
      <p:ext uri="{BB962C8B-B14F-4D97-AF65-F5344CB8AC3E}">
        <p14:creationId xmlns:p14="http://schemas.microsoft.com/office/powerpoint/2010/main" val="2147634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4" name="Google Shape;827;p51">
            <a:extLst>
              <a:ext uri="{FF2B5EF4-FFF2-40B4-BE49-F238E27FC236}">
                <a16:creationId xmlns:a16="http://schemas.microsoft.com/office/drawing/2014/main" id="{54B3CE83-DB1E-4F5F-A8C0-33790936F612}"/>
              </a:ext>
            </a:extLst>
          </p:cNvPr>
          <p:cNvSpPr/>
          <p:nvPr/>
        </p:nvSpPr>
        <p:spPr>
          <a:xfrm rot="228">
            <a:off x="1333951" y="1413729"/>
            <a:ext cx="7089947" cy="3097795"/>
          </a:xfrm>
          <a:prstGeom prst="parallelogram">
            <a:avLst>
              <a:gd name="adj" fmla="val 25000"/>
            </a:avLst>
          </a:prstGeom>
          <a:solidFill>
            <a:schemeClr val="accent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757" name="Google Shape;757;p4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RESOURCES: </a:t>
            </a:r>
            <a:r>
              <a:rPr lang="en">
                <a:solidFill>
                  <a:schemeClr val="accent6"/>
                </a:solidFill>
              </a:rPr>
              <a:t>NET PRICE CALCULATOR</a:t>
            </a:r>
            <a:endParaRPr/>
          </a:p>
        </p:txBody>
      </p:sp>
      <p:pic>
        <p:nvPicPr>
          <p:cNvPr id="6" name="Picture 5">
            <a:extLst>
              <a:ext uri="{FF2B5EF4-FFF2-40B4-BE49-F238E27FC236}">
                <a16:creationId xmlns:a16="http://schemas.microsoft.com/office/drawing/2014/main" id="{DBB64495-2F89-4748-AAEC-A4C4D1DEA09E}"/>
              </a:ext>
            </a:extLst>
          </p:cNvPr>
          <p:cNvPicPr>
            <a:picLocks noChangeAspect="1"/>
          </p:cNvPicPr>
          <p:nvPr/>
        </p:nvPicPr>
        <p:blipFill>
          <a:blip r:embed="rId3"/>
          <a:stretch>
            <a:fillRect/>
          </a:stretch>
        </p:blipFill>
        <p:spPr>
          <a:xfrm>
            <a:off x="1932246" y="1518926"/>
            <a:ext cx="5893355" cy="2758972"/>
          </a:xfrm>
          <a:prstGeom prst="rect">
            <a:avLst/>
          </a:prstGeom>
        </p:spPr>
      </p:pic>
    </p:spTree>
    <p:extLst>
      <p:ext uri="{BB962C8B-B14F-4D97-AF65-F5344CB8AC3E}">
        <p14:creationId xmlns:p14="http://schemas.microsoft.com/office/powerpoint/2010/main" val="3955615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4" name="Google Shape;827;p51">
            <a:extLst>
              <a:ext uri="{FF2B5EF4-FFF2-40B4-BE49-F238E27FC236}">
                <a16:creationId xmlns:a16="http://schemas.microsoft.com/office/drawing/2014/main" id="{54B3CE83-DB1E-4F5F-A8C0-33790936F612}"/>
              </a:ext>
            </a:extLst>
          </p:cNvPr>
          <p:cNvSpPr/>
          <p:nvPr/>
        </p:nvSpPr>
        <p:spPr>
          <a:xfrm rot="228">
            <a:off x="720125" y="1104554"/>
            <a:ext cx="7971040" cy="3749064"/>
          </a:xfrm>
          <a:prstGeom prst="parallelogram">
            <a:avLst>
              <a:gd name="adj" fmla="val 25000"/>
            </a:avLst>
          </a:prstGeom>
          <a:solidFill>
            <a:schemeClr val="accent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757" name="Google Shape;757;p4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RESOURCES: </a:t>
            </a:r>
            <a:r>
              <a:rPr lang="en">
                <a:solidFill>
                  <a:schemeClr val="accent6"/>
                </a:solidFill>
              </a:rPr>
              <a:t>COLLEGE SCORECARD</a:t>
            </a:r>
            <a:endParaRPr/>
          </a:p>
        </p:txBody>
      </p:sp>
      <p:sp>
        <p:nvSpPr>
          <p:cNvPr id="5" name="Google Shape;848;p53">
            <a:extLst>
              <a:ext uri="{FF2B5EF4-FFF2-40B4-BE49-F238E27FC236}">
                <a16:creationId xmlns:a16="http://schemas.microsoft.com/office/drawing/2014/main" id="{FA3F9320-3181-452B-8773-B0A04CEC4560}"/>
              </a:ext>
            </a:extLst>
          </p:cNvPr>
          <p:cNvSpPr/>
          <p:nvPr/>
        </p:nvSpPr>
        <p:spPr>
          <a:xfrm>
            <a:off x="5596036" y="802223"/>
            <a:ext cx="2410998" cy="400933"/>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sp>
        <p:nvSpPr>
          <p:cNvPr id="7" name="Google Shape;805;p49">
            <a:extLst>
              <a:ext uri="{FF2B5EF4-FFF2-40B4-BE49-F238E27FC236}">
                <a16:creationId xmlns:a16="http://schemas.microsoft.com/office/drawing/2014/main" id="{BE1A30BF-D6D8-44D5-8115-B686C4DB9B7C}"/>
              </a:ext>
            </a:extLst>
          </p:cNvPr>
          <p:cNvSpPr txBox="1">
            <a:spLocks/>
          </p:cNvSpPr>
          <p:nvPr/>
        </p:nvSpPr>
        <p:spPr>
          <a:xfrm>
            <a:off x="5723333" y="829842"/>
            <a:ext cx="2045101" cy="2823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000">
                <a:latin typeface="Courier Prime" panose="020B0604020202020204" charset="0"/>
              </a:rPr>
              <a:t>COLLEGESCORECARD.ED.GOV</a:t>
            </a:r>
          </a:p>
        </p:txBody>
      </p:sp>
      <p:pic>
        <p:nvPicPr>
          <p:cNvPr id="3" name="Picture 2">
            <a:extLst>
              <a:ext uri="{FF2B5EF4-FFF2-40B4-BE49-F238E27FC236}">
                <a16:creationId xmlns:a16="http://schemas.microsoft.com/office/drawing/2014/main" id="{2D9E1D70-E474-C766-6D40-BC01AEE5A4F1}"/>
              </a:ext>
            </a:extLst>
          </p:cNvPr>
          <p:cNvPicPr>
            <a:picLocks noChangeAspect="1"/>
          </p:cNvPicPr>
          <p:nvPr/>
        </p:nvPicPr>
        <p:blipFill>
          <a:blip r:embed="rId3"/>
          <a:stretch>
            <a:fillRect/>
          </a:stretch>
        </p:blipFill>
        <p:spPr>
          <a:xfrm>
            <a:off x="170504" y="1517351"/>
            <a:ext cx="2070755" cy="2890549"/>
          </a:xfrm>
          <a:prstGeom prst="rect">
            <a:avLst/>
          </a:prstGeom>
        </p:spPr>
      </p:pic>
      <p:pic>
        <p:nvPicPr>
          <p:cNvPr id="8" name="Picture 7">
            <a:extLst>
              <a:ext uri="{FF2B5EF4-FFF2-40B4-BE49-F238E27FC236}">
                <a16:creationId xmlns:a16="http://schemas.microsoft.com/office/drawing/2014/main" id="{0E88E103-41F6-33C6-DD17-26BED67CFCB5}"/>
              </a:ext>
            </a:extLst>
          </p:cNvPr>
          <p:cNvPicPr>
            <a:picLocks noChangeAspect="1"/>
          </p:cNvPicPr>
          <p:nvPr/>
        </p:nvPicPr>
        <p:blipFill>
          <a:blip r:embed="rId4"/>
          <a:stretch>
            <a:fillRect/>
          </a:stretch>
        </p:blipFill>
        <p:spPr>
          <a:xfrm>
            <a:off x="2365107" y="1517351"/>
            <a:ext cx="2099121" cy="2879200"/>
          </a:xfrm>
          <a:prstGeom prst="rect">
            <a:avLst/>
          </a:prstGeom>
        </p:spPr>
      </p:pic>
      <p:pic>
        <p:nvPicPr>
          <p:cNvPr id="10" name="Picture 9">
            <a:extLst>
              <a:ext uri="{FF2B5EF4-FFF2-40B4-BE49-F238E27FC236}">
                <a16:creationId xmlns:a16="http://schemas.microsoft.com/office/drawing/2014/main" id="{21018FC8-1585-37B5-EA94-4AA223C73CEE}"/>
              </a:ext>
            </a:extLst>
          </p:cNvPr>
          <p:cNvPicPr>
            <a:picLocks noChangeAspect="1"/>
          </p:cNvPicPr>
          <p:nvPr/>
        </p:nvPicPr>
        <p:blipFill>
          <a:blip r:embed="rId5"/>
          <a:stretch>
            <a:fillRect/>
          </a:stretch>
        </p:blipFill>
        <p:spPr>
          <a:xfrm>
            <a:off x="4588076" y="1496900"/>
            <a:ext cx="2099122" cy="2920102"/>
          </a:xfrm>
          <a:prstGeom prst="rect">
            <a:avLst/>
          </a:prstGeom>
        </p:spPr>
      </p:pic>
      <p:pic>
        <p:nvPicPr>
          <p:cNvPr id="12" name="Picture 11">
            <a:extLst>
              <a:ext uri="{FF2B5EF4-FFF2-40B4-BE49-F238E27FC236}">
                <a16:creationId xmlns:a16="http://schemas.microsoft.com/office/drawing/2014/main" id="{7FB794ED-D0B3-5528-9253-F56B6397401F}"/>
              </a:ext>
            </a:extLst>
          </p:cNvPr>
          <p:cNvPicPr>
            <a:picLocks noChangeAspect="1"/>
          </p:cNvPicPr>
          <p:nvPr/>
        </p:nvPicPr>
        <p:blipFill>
          <a:blip r:embed="rId6"/>
          <a:stretch>
            <a:fillRect/>
          </a:stretch>
        </p:blipFill>
        <p:spPr>
          <a:xfrm>
            <a:off x="6801535" y="1496900"/>
            <a:ext cx="2084938" cy="2900475"/>
          </a:xfrm>
          <a:prstGeom prst="rect">
            <a:avLst/>
          </a:prstGeom>
        </p:spPr>
      </p:pic>
    </p:spTree>
    <p:extLst>
      <p:ext uri="{BB962C8B-B14F-4D97-AF65-F5344CB8AC3E}">
        <p14:creationId xmlns:p14="http://schemas.microsoft.com/office/powerpoint/2010/main" val="1019544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4" name="Google Shape;827;p51">
            <a:extLst>
              <a:ext uri="{FF2B5EF4-FFF2-40B4-BE49-F238E27FC236}">
                <a16:creationId xmlns:a16="http://schemas.microsoft.com/office/drawing/2014/main" id="{54B3CE83-DB1E-4F5F-A8C0-33790936F612}"/>
              </a:ext>
            </a:extLst>
          </p:cNvPr>
          <p:cNvSpPr/>
          <p:nvPr/>
        </p:nvSpPr>
        <p:spPr>
          <a:xfrm rot="228">
            <a:off x="1333951" y="1413729"/>
            <a:ext cx="7089947" cy="3097795"/>
          </a:xfrm>
          <a:prstGeom prst="parallelogram">
            <a:avLst>
              <a:gd name="adj" fmla="val 25000"/>
            </a:avLst>
          </a:prstGeom>
          <a:solidFill>
            <a:schemeClr val="accent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757" name="Google Shape;757;p47"/>
          <p:cNvSpPr txBox="1">
            <a:spLocks noGrp="1"/>
          </p:cNvSpPr>
          <p:nvPr>
            <p:ph type="title"/>
          </p:nvPr>
        </p:nvSpPr>
        <p:spPr>
          <a:xfrm>
            <a:off x="183457" y="120402"/>
            <a:ext cx="8440038"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800"/>
              <a:t>RESOURCES: </a:t>
            </a:r>
            <a:r>
              <a:rPr lang="en" sz="3800">
                <a:solidFill>
                  <a:schemeClr val="accent6"/>
                </a:solidFill>
              </a:rPr>
              <a:t>KANSAS DEGREE STATS</a:t>
            </a:r>
            <a:endParaRPr sz="3800"/>
          </a:p>
        </p:txBody>
      </p:sp>
      <p:sp>
        <p:nvSpPr>
          <p:cNvPr id="5" name="Google Shape;848;p53">
            <a:extLst>
              <a:ext uri="{FF2B5EF4-FFF2-40B4-BE49-F238E27FC236}">
                <a16:creationId xmlns:a16="http://schemas.microsoft.com/office/drawing/2014/main" id="{FA3F9320-3181-452B-8773-B0A04CEC4560}"/>
              </a:ext>
            </a:extLst>
          </p:cNvPr>
          <p:cNvSpPr/>
          <p:nvPr/>
        </p:nvSpPr>
        <p:spPr>
          <a:xfrm>
            <a:off x="256268" y="771181"/>
            <a:ext cx="2410998" cy="400933"/>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sp>
        <p:nvSpPr>
          <p:cNvPr id="7" name="Google Shape;805;p49">
            <a:extLst>
              <a:ext uri="{FF2B5EF4-FFF2-40B4-BE49-F238E27FC236}">
                <a16:creationId xmlns:a16="http://schemas.microsoft.com/office/drawing/2014/main" id="{BE1A30BF-D6D8-44D5-8115-B686C4DB9B7C}"/>
              </a:ext>
            </a:extLst>
          </p:cNvPr>
          <p:cNvSpPr txBox="1">
            <a:spLocks/>
          </p:cNvSpPr>
          <p:nvPr/>
        </p:nvSpPr>
        <p:spPr>
          <a:xfrm>
            <a:off x="439216" y="803305"/>
            <a:ext cx="2045101" cy="2823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000">
                <a:latin typeface="Courier Prime" panose="020B0604020202020204" charset="0"/>
              </a:rPr>
              <a:t>KSDEGREESTATS.ORG</a:t>
            </a:r>
          </a:p>
        </p:txBody>
      </p:sp>
      <p:pic>
        <p:nvPicPr>
          <p:cNvPr id="3" name="Picture 2">
            <a:extLst>
              <a:ext uri="{FF2B5EF4-FFF2-40B4-BE49-F238E27FC236}">
                <a16:creationId xmlns:a16="http://schemas.microsoft.com/office/drawing/2014/main" id="{460045AC-CD4A-1C94-6FF7-CF19B9EE2396}"/>
              </a:ext>
            </a:extLst>
          </p:cNvPr>
          <p:cNvPicPr>
            <a:picLocks noChangeAspect="1"/>
          </p:cNvPicPr>
          <p:nvPr/>
        </p:nvPicPr>
        <p:blipFill>
          <a:blip r:embed="rId3"/>
          <a:stretch>
            <a:fillRect/>
          </a:stretch>
        </p:blipFill>
        <p:spPr>
          <a:xfrm>
            <a:off x="2735610" y="717641"/>
            <a:ext cx="5135264" cy="4305457"/>
          </a:xfrm>
          <a:prstGeom prst="rect">
            <a:avLst/>
          </a:prstGeom>
        </p:spPr>
      </p:pic>
    </p:spTree>
    <p:extLst>
      <p:ext uri="{BB962C8B-B14F-4D97-AF65-F5344CB8AC3E}">
        <p14:creationId xmlns:p14="http://schemas.microsoft.com/office/powerpoint/2010/main" val="2285087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91" name="Google Shape;1191;p62"/>
          <p:cNvSpPr/>
          <p:nvPr/>
        </p:nvSpPr>
        <p:spPr>
          <a:xfrm rot="400">
            <a:off x="5373916" y="1704161"/>
            <a:ext cx="2927126" cy="544126"/>
          </a:xfrm>
          <a:prstGeom prst="parallelogram">
            <a:avLst>
              <a:gd name="adj" fmla="val 25000"/>
            </a:avLst>
          </a:prstGeom>
          <a:solidFill>
            <a:srgbClr val="12E9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92" name="Google Shape;1192;p62"/>
          <p:cNvSpPr/>
          <p:nvPr/>
        </p:nvSpPr>
        <p:spPr>
          <a:xfrm rot="400">
            <a:off x="2835445" y="3419466"/>
            <a:ext cx="3862617" cy="1049746"/>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93" name="Google Shape;1193;p62"/>
          <p:cNvSpPr/>
          <p:nvPr/>
        </p:nvSpPr>
        <p:spPr>
          <a:xfrm rot="400">
            <a:off x="842963" y="2138189"/>
            <a:ext cx="3264799" cy="627816"/>
          </a:xfrm>
          <a:prstGeom prst="parallelogram">
            <a:avLst>
              <a:gd name="adj" fmla="val 2500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80" name="Google Shape;1180;p62"/>
          <p:cNvSpPr txBox="1">
            <a:spLocks noGrp="1"/>
          </p:cNvSpPr>
          <p:nvPr>
            <p:ph type="subTitle" idx="1"/>
          </p:nvPr>
        </p:nvSpPr>
        <p:spPr>
          <a:xfrm>
            <a:off x="810999" y="2248116"/>
            <a:ext cx="3384204" cy="3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tx1"/>
                </a:solidFill>
              </a:rPr>
              <a:t>REJECTED FAFSA</a:t>
            </a:r>
            <a:endParaRPr sz="3000">
              <a:solidFill>
                <a:schemeClr val="tx1"/>
              </a:solidFill>
            </a:endParaRPr>
          </a:p>
        </p:txBody>
      </p:sp>
      <p:sp>
        <p:nvSpPr>
          <p:cNvPr id="1195" name="Google Shape;1195;p62"/>
          <p:cNvSpPr txBox="1">
            <a:spLocks noGrp="1"/>
          </p:cNvSpPr>
          <p:nvPr>
            <p:ph type="title"/>
          </p:nvPr>
        </p:nvSpPr>
        <p:spPr>
          <a:xfrm>
            <a:off x="504668" y="505672"/>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6"/>
                </a:solidFill>
              </a:rPr>
              <a:t>VERIFICATION </a:t>
            </a:r>
            <a:r>
              <a:rPr lang="en"/>
              <a:t>&amp; OTHER REQUIRED TO DO ITEMS</a:t>
            </a:r>
            <a:endParaRPr/>
          </a:p>
        </p:txBody>
      </p:sp>
      <p:sp>
        <p:nvSpPr>
          <p:cNvPr id="1186" name="Google Shape;1186;p62"/>
          <p:cNvSpPr txBox="1">
            <a:spLocks noGrp="1"/>
          </p:cNvSpPr>
          <p:nvPr>
            <p:ph type="subTitle" idx="5"/>
          </p:nvPr>
        </p:nvSpPr>
        <p:spPr>
          <a:xfrm>
            <a:off x="5036203" y="1805224"/>
            <a:ext cx="3695121" cy="3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bg2">
                    <a:lumMod val="60000"/>
                    <a:lumOff val="40000"/>
                  </a:schemeClr>
                </a:solidFill>
              </a:rPr>
              <a:t>VERIFICATION</a:t>
            </a:r>
            <a:endParaRPr sz="3000">
              <a:solidFill>
                <a:schemeClr val="bg2">
                  <a:lumMod val="60000"/>
                  <a:lumOff val="40000"/>
                </a:schemeClr>
              </a:solidFill>
            </a:endParaRPr>
          </a:p>
        </p:txBody>
      </p:sp>
      <p:sp>
        <p:nvSpPr>
          <p:cNvPr id="1183" name="Google Shape;1183;p62"/>
          <p:cNvSpPr txBox="1">
            <a:spLocks noGrp="1"/>
          </p:cNvSpPr>
          <p:nvPr>
            <p:ph type="subTitle" idx="4"/>
          </p:nvPr>
        </p:nvSpPr>
        <p:spPr>
          <a:xfrm>
            <a:off x="3093282" y="3739422"/>
            <a:ext cx="3346947" cy="3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DATABASE MATCH ISSUES “C CODES”</a:t>
            </a:r>
            <a:endParaRPr sz="3000"/>
          </a:p>
        </p:txBody>
      </p:sp>
      <p:grpSp>
        <p:nvGrpSpPr>
          <p:cNvPr id="65" name="Google Shape;1265;p66">
            <a:extLst>
              <a:ext uri="{FF2B5EF4-FFF2-40B4-BE49-F238E27FC236}">
                <a16:creationId xmlns:a16="http://schemas.microsoft.com/office/drawing/2014/main" id="{325241FB-4443-42C5-8990-A0B183143158}"/>
              </a:ext>
            </a:extLst>
          </p:cNvPr>
          <p:cNvGrpSpPr/>
          <p:nvPr/>
        </p:nvGrpSpPr>
        <p:grpSpPr>
          <a:xfrm rot="20052531">
            <a:off x="7224790" y="3047857"/>
            <a:ext cx="1728593" cy="1371041"/>
            <a:chOff x="1332372" y="753063"/>
            <a:chExt cx="1739557" cy="1460440"/>
          </a:xfrm>
        </p:grpSpPr>
        <p:sp>
          <p:nvSpPr>
            <p:cNvPr id="66" name="Google Shape;1266;p66">
              <a:extLst>
                <a:ext uri="{FF2B5EF4-FFF2-40B4-BE49-F238E27FC236}">
                  <a16:creationId xmlns:a16="http://schemas.microsoft.com/office/drawing/2014/main" id="{278E08D3-2B6F-4835-B23D-E8471EE127A4}"/>
                </a:ext>
              </a:extLst>
            </p:cNvPr>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67;p66">
              <a:extLst>
                <a:ext uri="{FF2B5EF4-FFF2-40B4-BE49-F238E27FC236}">
                  <a16:creationId xmlns:a16="http://schemas.microsoft.com/office/drawing/2014/main" id="{52379E1A-35EC-4AF0-AE03-044B6F3EDADC}"/>
                </a:ext>
              </a:extLst>
            </p:cNvPr>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68;p66">
              <a:extLst>
                <a:ext uri="{FF2B5EF4-FFF2-40B4-BE49-F238E27FC236}">
                  <a16:creationId xmlns:a16="http://schemas.microsoft.com/office/drawing/2014/main" id="{8B7D2DA9-FAE1-40E6-8105-35DB5C61E054}"/>
                </a:ext>
              </a:extLst>
            </p:cNvPr>
            <p:cNvSpPr/>
            <p:nvPr/>
          </p:nvSpPr>
          <p:spPr>
            <a:xfrm rot="-1633309">
              <a:off x="1422389" y="105669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1808;p83">
            <a:extLst>
              <a:ext uri="{FF2B5EF4-FFF2-40B4-BE49-F238E27FC236}">
                <a16:creationId xmlns:a16="http://schemas.microsoft.com/office/drawing/2014/main" id="{54A66BFA-A109-4D05-922A-681EDE209DE1}"/>
              </a:ext>
            </a:extLst>
          </p:cNvPr>
          <p:cNvGrpSpPr/>
          <p:nvPr/>
        </p:nvGrpSpPr>
        <p:grpSpPr>
          <a:xfrm>
            <a:off x="1203154" y="3141351"/>
            <a:ext cx="747022" cy="815919"/>
            <a:chOff x="6658888" y="2718615"/>
            <a:chExt cx="747022" cy="815919"/>
          </a:xfrm>
        </p:grpSpPr>
        <p:sp>
          <p:nvSpPr>
            <p:cNvPr id="70" name="Google Shape;1809;p83">
              <a:extLst>
                <a:ext uri="{FF2B5EF4-FFF2-40B4-BE49-F238E27FC236}">
                  <a16:creationId xmlns:a16="http://schemas.microsoft.com/office/drawing/2014/main" id="{59AE3C54-0456-4FBC-AA9B-BBBD45A9CE6D}"/>
                </a:ext>
              </a:extLst>
            </p:cNvPr>
            <p:cNvSpPr/>
            <p:nvPr/>
          </p:nvSpPr>
          <p:spPr>
            <a:xfrm>
              <a:off x="6658888" y="2718615"/>
              <a:ext cx="728100" cy="440384"/>
            </a:xfrm>
            <a:custGeom>
              <a:avLst/>
              <a:gdLst/>
              <a:ahLst/>
              <a:cxnLst/>
              <a:rect l="l" t="t" r="r" b="b"/>
              <a:pathLst>
                <a:path w="52523" h="31768" extrusionOk="0">
                  <a:moveTo>
                    <a:pt x="48099" y="1"/>
                  </a:moveTo>
                  <a:lnTo>
                    <a:pt x="40285" y="4770"/>
                  </a:lnTo>
                  <a:lnTo>
                    <a:pt x="0" y="29362"/>
                  </a:lnTo>
                  <a:lnTo>
                    <a:pt x="4423" y="31768"/>
                  </a:lnTo>
                  <a:lnTo>
                    <a:pt x="40405" y="9804"/>
                  </a:lnTo>
                  <a:lnTo>
                    <a:pt x="52523" y="2407"/>
                  </a:lnTo>
                  <a:lnTo>
                    <a:pt x="48099"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810;p83">
              <a:extLst>
                <a:ext uri="{FF2B5EF4-FFF2-40B4-BE49-F238E27FC236}">
                  <a16:creationId xmlns:a16="http://schemas.microsoft.com/office/drawing/2014/main" id="{2B080396-AECF-4A08-8A24-2C7ADD17E8DA}"/>
                </a:ext>
              </a:extLst>
            </p:cNvPr>
            <p:cNvSpPr/>
            <p:nvPr/>
          </p:nvSpPr>
          <p:spPr>
            <a:xfrm>
              <a:off x="7221983" y="2945059"/>
              <a:ext cx="69188" cy="401527"/>
            </a:xfrm>
            <a:custGeom>
              <a:avLst/>
              <a:gdLst/>
              <a:ahLst/>
              <a:cxnLst/>
              <a:rect l="l" t="t" r="r" b="b"/>
              <a:pathLst>
                <a:path w="4991" h="28965" extrusionOk="0">
                  <a:moveTo>
                    <a:pt x="4304" y="0"/>
                  </a:moveTo>
                  <a:lnTo>
                    <a:pt x="1" y="2627"/>
                  </a:lnTo>
                  <a:lnTo>
                    <a:pt x="569" y="26540"/>
                  </a:lnTo>
                  <a:lnTo>
                    <a:pt x="4990" y="28965"/>
                  </a:lnTo>
                  <a:lnTo>
                    <a:pt x="4304"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811;p83">
              <a:extLst>
                <a:ext uri="{FF2B5EF4-FFF2-40B4-BE49-F238E27FC236}">
                  <a16:creationId xmlns:a16="http://schemas.microsoft.com/office/drawing/2014/main" id="{211F1A09-4E48-402E-B032-6F9C5373B438}"/>
                </a:ext>
              </a:extLst>
            </p:cNvPr>
            <p:cNvSpPr/>
            <p:nvPr/>
          </p:nvSpPr>
          <p:spPr>
            <a:xfrm>
              <a:off x="6720188" y="2751968"/>
              <a:ext cx="685722" cy="782566"/>
            </a:xfrm>
            <a:custGeom>
              <a:avLst/>
              <a:gdLst/>
              <a:ahLst/>
              <a:cxnLst/>
              <a:rect l="l" t="t" r="r" b="b"/>
              <a:pathLst>
                <a:path w="49466" h="56452" extrusionOk="0">
                  <a:moveTo>
                    <a:pt x="40502" y="13929"/>
                  </a:moveTo>
                  <a:lnTo>
                    <a:pt x="41188" y="42894"/>
                  </a:lnTo>
                  <a:lnTo>
                    <a:pt x="36767" y="40469"/>
                  </a:lnTo>
                  <a:lnTo>
                    <a:pt x="15833" y="28990"/>
                  </a:lnTo>
                  <a:lnTo>
                    <a:pt x="36200" y="16556"/>
                  </a:lnTo>
                  <a:lnTo>
                    <a:pt x="40502" y="13929"/>
                  </a:lnTo>
                  <a:close/>
                  <a:moveTo>
                    <a:pt x="48101" y="1"/>
                  </a:moveTo>
                  <a:lnTo>
                    <a:pt x="35983" y="7398"/>
                  </a:lnTo>
                  <a:lnTo>
                    <a:pt x="1" y="29362"/>
                  </a:lnTo>
                  <a:lnTo>
                    <a:pt x="3007" y="31008"/>
                  </a:lnTo>
                  <a:lnTo>
                    <a:pt x="49465" y="56451"/>
                  </a:lnTo>
                  <a:lnTo>
                    <a:pt x="48101"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59980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4" name="Google Shape;827;p51">
            <a:extLst>
              <a:ext uri="{FF2B5EF4-FFF2-40B4-BE49-F238E27FC236}">
                <a16:creationId xmlns:a16="http://schemas.microsoft.com/office/drawing/2014/main" id="{54B3CE83-DB1E-4F5F-A8C0-33790936F612}"/>
              </a:ext>
            </a:extLst>
          </p:cNvPr>
          <p:cNvSpPr/>
          <p:nvPr/>
        </p:nvSpPr>
        <p:spPr>
          <a:xfrm rot="228">
            <a:off x="1333951" y="1413729"/>
            <a:ext cx="7089947" cy="3097795"/>
          </a:xfrm>
          <a:prstGeom prst="parallelogram">
            <a:avLst>
              <a:gd name="adj" fmla="val 25000"/>
            </a:avLst>
          </a:prstGeom>
          <a:solidFill>
            <a:schemeClr val="accent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757" name="Google Shape;757;p47"/>
          <p:cNvSpPr txBox="1">
            <a:spLocks noGrp="1"/>
          </p:cNvSpPr>
          <p:nvPr>
            <p:ph type="title"/>
          </p:nvPr>
        </p:nvSpPr>
        <p:spPr>
          <a:xfrm>
            <a:off x="183457" y="120402"/>
            <a:ext cx="8440038"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800"/>
              <a:t>RESOURCES: </a:t>
            </a:r>
            <a:r>
              <a:rPr lang="en" sz="3800">
                <a:solidFill>
                  <a:schemeClr val="accent6"/>
                </a:solidFill>
              </a:rPr>
              <a:t>KANSAS DEGREE STATS</a:t>
            </a:r>
            <a:endParaRPr sz="3800"/>
          </a:p>
        </p:txBody>
      </p:sp>
      <p:sp>
        <p:nvSpPr>
          <p:cNvPr id="5" name="Google Shape;848;p53">
            <a:extLst>
              <a:ext uri="{FF2B5EF4-FFF2-40B4-BE49-F238E27FC236}">
                <a16:creationId xmlns:a16="http://schemas.microsoft.com/office/drawing/2014/main" id="{FA3F9320-3181-452B-8773-B0A04CEC4560}"/>
              </a:ext>
            </a:extLst>
          </p:cNvPr>
          <p:cNvSpPr/>
          <p:nvPr/>
        </p:nvSpPr>
        <p:spPr>
          <a:xfrm>
            <a:off x="256268" y="771181"/>
            <a:ext cx="2410998" cy="400933"/>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sp>
        <p:nvSpPr>
          <p:cNvPr id="7" name="Google Shape;805;p49">
            <a:extLst>
              <a:ext uri="{FF2B5EF4-FFF2-40B4-BE49-F238E27FC236}">
                <a16:creationId xmlns:a16="http://schemas.microsoft.com/office/drawing/2014/main" id="{BE1A30BF-D6D8-44D5-8115-B686C4DB9B7C}"/>
              </a:ext>
            </a:extLst>
          </p:cNvPr>
          <p:cNvSpPr txBox="1">
            <a:spLocks/>
          </p:cNvSpPr>
          <p:nvPr/>
        </p:nvSpPr>
        <p:spPr>
          <a:xfrm>
            <a:off x="439216" y="803305"/>
            <a:ext cx="2045101" cy="2823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000">
                <a:latin typeface="Courier Prime" panose="020B0604020202020204" charset="0"/>
              </a:rPr>
              <a:t>KSDEGREESTATS.ORG</a:t>
            </a:r>
          </a:p>
        </p:txBody>
      </p:sp>
      <p:pic>
        <p:nvPicPr>
          <p:cNvPr id="6" name="Picture 5">
            <a:extLst>
              <a:ext uri="{FF2B5EF4-FFF2-40B4-BE49-F238E27FC236}">
                <a16:creationId xmlns:a16="http://schemas.microsoft.com/office/drawing/2014/main" id="{6EC5F369-EE7F-AFA8-9F87-B839FDA10058}"/>
              </a:ext>
            </a:extLst>
          </p:cNvPr>
          <p:cNvPicPr>
            <a:picLocks noChangeAspect="1"/>
          </p:cNvPicPr>
          <p:nvPr/>
        </p:nvPicPr>
        <p:blipFill>
          <a:blip r:embed="rId3"/>
          <a:stretch>
            <a:fillRect/>
          </a:stretch>
        </p:blipFill>
        <p:spPr>
          <a:xfrm>
            <a:off x="2722783" y="684702"/>
            <a:ext cx="5162159" cy="4372319"/>
          </a:xfrm>
          <a:prstGeom prst="rect">
            <a:avLst/>
          </a:prstGeom>
        </p:spPr>
      </p:pic>
    </p:spTree>
    <p:extLst>
      <p:ext uri="{BB962C8B-B14F-4D97-AF65-F5344CB8AC3E}">
        <p14:creationId xmlns:p14="http://schemas.microsoft.com/office/powerpoint/2010/main" val="4061357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4" name="Google Shape;827;p51">
            <a:extLst>
              <a:ext uri="{FF2B5EF4-FFF2-40B4-BE49-F238E27FC236}">
                <a16:creationId xmlns:a16="http://schemas.microsoft.com/office/drawing/2014/main" id="{54B3CE83-DB1E-4F5F-A8C0-33790936F612}"/>
              </a:ext>
            </a:extLst>
          </p:cNvPr>
          <p:cNvSpPr/>
          <p:nvPr/>
        </p:nvSpPr>
        <p:spPr>
          <a:xfrm rot="228">
            <a:off x="1333951" y="1413729"/>
            <a:ext cx="7089947" cy="3097795"/>
          </a:xfrm>
          <a:prstGeom prst="parallelogram">
            <a:avLst>
              <a:gd name="adj" fmla="val 25000"/>
            </a:avLst>
          </a:prstGeom>
          <a:solidFill>
            <a:schemeClr val="accent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757" name="Google Shape;757;p47"/>
          <p:cNvSpPr txBox="1">
            <a:spLocks noGrp="1"/>
          </p:cNvSpPr>
          <p:nvPr>
            <p:ph type="title"/>
          </p:nvPr>
        </p:nvSpPr>
        <p:spPr>
          <a:xfrm>
            <a:off x="197494" y="113342"/>
            <a:ext cx="8214955"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800"/>
              <a:t>RESOURCES: </a:t>
            </a:r>
            <a:r>
              <a:rPr lang="en" sz="3800">
                <a:solidFill>
                  <a:schemeClr val="accent6"/>
                </a:solidFill>
              </a:rPr>
              <a:t>FEDERAL STUDENT AID</a:t>
            </a:r>
            <a:endParaRPr sz="3800"/>
          </a:p>
        </p:txBody>
      </p:sp>
      <p:sp>
        <p:nvSpPr>
          <p:cNvPr id="5" name="Google Shape;848;p53">
            <a:extLst>
              <a:ext uri="{FF2B5EF4-FFF2-40B4-BE49-F238E27FC236}">
                <a16:creationId xmlns:a16="http://schemas.microsoft.com/office/drawing/2014/main" id="{FA3F9320-3181-452B-8773-B0A04CEC4560}"/>
              </a:ext>
            </a:extLst>
          </p:cNvPr>
          <p:cNvSpPr/>
          <p:nvPr/>
        </p:nvSpPr>
        <p:spPr>
          <a:xfrm>
            <a:off x="5596035" y="739057"/>
            <a:ext cx="2410998" cy="400933"/>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sp>
        <p:nvSpPr>
          <p:cNvPr id="7" name="Google Shape;805;p49">
            <a:extLst>
              <a:ext uri="{FF2B5EF4-FFF2-40B4-BE49-F238E27FC236}">
                <a16:creationId xmlns:a16="http://schemas.microsoft.com/office/drawing/2014/main" id="{BE1A30BF-D6D8-44D5-8115-B686C4DB9B7C}"/>
              </a:ext>
            </a:extLst>
          </p:cNvPr>
          <p:cNvSpPr txBox="1">
            <a:spLocks/>
          </p:cNvSpPr>
          <p:nvPr/>
        </p:nvSpPr>
        <p:spPr>
          <a:xfrm>
            <a:off x="5778983" y="771181"/>
            <a:ext cx="2045101" cy="2823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000">
                <a:latin typeface="Courier Prime" panose="020B0604020202020204" charset="0"/>
              </a:rPr>
              <a:t>STUDENTAID.GOV</a:t>
            </a:r>
          </a:p>
        </p:txBody>
      </p:sp>
      <p:pic>
        <p:nvPicPr>
          <p:cNvPr id="3" name="Picture 2">
            <a:extLst>
              <a:ext uri="{FF2B5EF4-FFF2-40B4-BE49-F238E27FC236}">
                <a16:creationId xmlns:a16="http://schemas.microsoft.com/office/drawing/2014/main" id="{0E836C27-A692-4A35-9EEB-7722CE737EF7}"/>
              </a:ext>
            </a:extLst>
          </p:cNvPr>
          <p:cNvPicPr>
            <a:picLocks noChangeAspect="1"/>
          </p:cNvPicPr>
          <p:nvPr/>
        </p:nvPicPr>
        <p:blipFill rotWithShape="1">
          <a:blip r:embed="rId3"/>
          <a:srcRect b="2388"/>
          <a:stretch/>
        </p:blipFill>
        <p:spPr>
          <a:xfrm>
            <a:off x="1878433" y="1354635"/>
            <a:ext cx="5931719" cy="3305148"/>
          </a:xfrm>
          <a:prstGeom prst="rect">
            <a:avLst/>
          </a:prstGeom>
        </p:spPr>
      </p:pic>
      <p:sp>
        <p:nvSpPr>
          <p:cNvPr id="12" name="Rectangle 11">
            <a:extLst>
              <a:ext uri="{FF2B5EF4-FFF2-40B4-BE49-F238E27FC236}">
                <a16:creationId xmlns:a16="http://schemas.microsoft.com/office/drawing/2014/main" id="{4E5EBCA8-31C9-43F6-A962-B4150160A795}"/>
              </a:ext>
            </a:extLst>
          </p:cNvPr>
          <p:cNvSpPr/>
          <p:nvPr/>
        </p:nvSpPr>
        <p:spPr>
          <a:xfrm>
            <a:off x="7444372" y="1327069"/>
            <a:ext cx="280479" cy="2149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597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52"/>
          <p:cNvSpPr/>
          <p:nvPr/>
        </p:nvSpPr>
        <p:spPr>
          <a:xfrm>
            <a:off x="1419963" y="1839641"/>
            <a:ext cx="6641700" cy="1378500"/>
          </a:xfrm>
          <a:prstGeom prst="parallelogram">
            <a:avLst>
              <a:gd name="adj" fmla="val 25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2"/>
          <p:cNvSpPr txBox="1">
            <a:spLocks noGrp="1"/>
          </p:cNvSpPr>
          <p:nvPr>
            <p:ph type="title"/>
          </p:nvPr>
        </p:nvSpPr>
        <p:spPr>
          <a:xfrm>
            <a:off x="1538459" y="342822"/>
            <a:ext cx="6212771" cy="1169100"/>
          </a:xfrm>
          <a:prstGeom prst="rect">
            <a:avLst/>
          </a:prstGeom>
        </p:spPr>
        <p:txBody>
          <a:bodyPr spcFirstLastPara="1" wrap="square" lIns="91425" tIns="91425" rIns="91425" bIns="91425" anchor="ctr" anchorCtr="0">
            <a:noAutofit/>
          </a:bodyPr>
          <a:lstStyle/>
          <a:p>
            <a:r>
              <a:rPr lang="en" dirty="0"/>
              <a:t>Financial Literacy</a:t>
            </a:r>
          </a:p>
        </p:txBody>
      </p:sp>
      <p:sp>
        <p:nvSpPr>
          <p:cNvPr id="837" name="Google Shape;837;p52"/>
          <p:cNvSpPr txBox="1">
            <a:spLocks noGrp="1"/>
          </p:cNvSpPr>
          <p:nvPr>
            <p:ph type="subTitle" idx="1"/>
          </p:nvPr>
        </p:nvSpPr>
        <p:spPr>
          <a:xfrm>
            <a:off x="1877563" y="1965716"/>
            <a:ext cx="5756700" cy="1258800"/>
          </a:xfrm>
          <a:prstGeom prst="rect">
            <a:avLst/>
          </a:prstGeom>
        </p:spPr>
        <p:txBody>
          <a:bodyPr spcFirstLastPara="1" wrap="square" lIns="91425" tIns="91425" rIns="91425" bIns="91425" anchor="t" anchorCtr="0">
            <a:noAutofit/>
          </a:bodyPr>
          <a:lstStyle/>
          <a:p>
            <a:pPr marL="0" indent="0"/>
            <a:r>
              <a:rPr lang="en" sz="1800" b="1"/>
              <a:t>WE must give the students the knowledge they need to function before they need the skill</a:t>
            </a:r>
          </a:p>
        </p:txBody>
      </p:sp>
      <p:grpSp>
        <p:nvGrpSpPr>
          <p:cNvPr id="838" name="Google Shape;838;p52"/>
          <p:cNvGrpSpPr/>
          <p:nvPr/>
        </p:nvGrpSpPr>
        <p:grpSpPr>
          <a:xfrm>
            <a:off x="7526151" y="3146700"/>
            <a:ext cx="1035004" cy="1144525"/>
            <a:chOff x="904373" y="1976968"/>
            <a:chExt cx="760083" cy="840512"/>
          </a:xfrm>
        </p:grpSpPr>
        <p:sp>
          <p:nvSpPr>
            <p:cNvPr id="839" name="Google Shape;839;p52"/>
            <p:cNvSpPr/>
            <p:nvPr/>
          </p:nvSpPr>
          <p:spPr>
            <a:xfrm>
              <a:off x="1014496" y="1976968"/>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2"/>
            <p:cNvSpPr/>
            <p:nvPr/>
          </p:nvSpPr>
          <p:spPr>
            <a:xfrm>
              <a:off x="904373" y="2086578"/>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Google Shape;794;p49">
            <a:extLst>
              <a:ext uri="{FF2B5EF4-FFF2-40B4-BE49-F238E27FC236}">
                <a16:creationId xmlns:a16="http://schemas.microsoft.com/office/drawing/2014/main" id="{35B105F9-A7E3-68BD-17D5-AAEE29263375}"/>
              </a:ext>
            </a:extLst>
          </p:cNvPr>
          <p:cNvPicPr preferRelativeResize="0"/>
          <p:nvPr/>
        </p:nvPicPr>
        <p:blipFill rotWithShape="1">
          <a:blip r:embed="rId3">
            <a:alphaModFix/>
          </a:blip>
          <a:srcRect l="12933" t="16234" r="7770" b="16234"/>
          <a:stretch/>
        </p:blipFill>
        <p:spPr>
          <a:xfrm>
            <a:off x="1118163" y="3334131"/>
            <a:ext cx="6907673" cy="1447699"/>
          </a:xfrm>
          <a:prstGeom prst="parallelogram">
            <a:avLst>
              <a:gd name="adj" fmla="val 25000"/>
            </a:avLst>
          </a:prstGeom>
          <a:noFill/>
          <a:ln>
            <a:noFill/>
          </a:ln>
        </p:spPr>
      </p:pic>
      <p:sp>
        <p:nvSpPr>
          <p:cNvPr id="4" name="Google Shape;742;p46">
            <a:extLst>
              <a:ext uri="{FF2B5EF4-FFF2-40B4-BE49-F238E27FC236}">
                <a16:creationId xmlns:a16="http://schemas.microsoft.com/office/drawing/2014/main" id="{E6F32CFE-B732-9177-2D4B-D848BE0122A4}"/>
              </a:ext>
            </a:extLst>
          </p:cNvPr>
          <p:cNvSpPr/>
          <p:nvPr/>
        </p:nvSpPr>
        <p:spPr>
          <a:xfrm rot="218">
            <a:off x="1314565" y="3426419"/>
            <a:ext cx="6514873" cy="1216252"/>
          </a:xfrm>
          <a:prstGeom prst="parallelogram">
            <a:avLst>
              <a:gd name="adj" fmla="val 25000"/>
            </a:avLst>
          </a:prstGeom>
          <a:solidFill>
            <a:schemeClr val="accent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CAA18BA2-C8E9-4A1F-26D4-8DDF43487387}"/>
              </a:ext>
            </a:extLst>
          </p:cNvPr>
          <p:cNvSpPr txBox="1"/>
          <p:nvPr/>
        </p:nvSpPr>
        <p:spPr>
          <a:xfrm>
            <a:off x="1569446" y="3632597"/>
            <a:ext cx="707797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t>Leticia Gradington MBA</a:t>
            </a:r>
          </a:p>
        </p:txBody>
      </p:sp>
    </p:spTree>
    <p:extLst>
      <p:ext uri="{BB962C8B-B14F-4D97-AF65-F5344CB8AC3E}">
        <p14:creationId xmlns:p14="http://schemas.microsoft.com/office/powerpoint/2010/main" val="4054890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59"/>
          <p:cNvSpPr txBox="1">
            <a:spLocks noGrp="1"/>
          </p:cNvSpPr>
          <p:nvPr>
            <p:ph type="title"/>
          </p:nvPr>
        </p:nvSpPr>
        <p:spPr>
          <a:xfrm>
            <a:off x="720000" y="540000"/>
            <a:ext cx="5113613" cy="1399217"/>
          </a:xfrm>
          <a:prstGeom prst="rect">
            <a:avLst/>
          </a:prstGeom>
        </p:spPr>
        <p:txBody>
          <a:bodyPr spcFirstLastPara="1" wrap="square" lIns="91425" tIns="91425" rIns="91425" bIns="91425" anchor="t" anchorCtr="0">
            <a:noAutofit/>
          </a:bodyPr>
          <a:lstStyle/>
          <a:p>
            <a:r>
              <a:rPr lang="en" sz="3200"/>
              <a:t>Why Is Financial Education Important</a:t>
            </a:r>
            <a:endParaRPr lang="en-US" sz="3200">
              <a:solidFill>
                <a:schemeClr val="accent6"/>
              </a:solidFill>
            </a:endParaRPr>
          </a:p>
        </p:txBody>
      </p:sp>
      <p:sp>
        <p:nvSpPr>
          <p:cNvPr id="1110" name="Google Shape;1110;p59"/>
          <p:cNvSpPr txBox="1">
            <a:spLocks noGrp="1"/>
          </p:cNvSpPr>
          <p:nvPr>
            <p:ph type="subTitle" idx="1"/>
          </p:nvPr>
        </p:nvSpPr>
        <p:spPr>
          <a:xfrm rot="21599785">
            <a:off x="536688" y="2150535"/>
            <a:ext cx="4795800" cy="2679300"/>
          </a:xfrm>
          <a:prstGeom prst="rect">
            <a:avLst/>
          </a:prstGeom>
        </p:spPr>
        <p:txBody>
          <a:bodyPr spcFirstLastPara="1" wrap="square" lIns="91425" tIns="91425" rIns="91425" bIns="91425" anchor="ctr" anchorCtr="0">
            <a:noAutofit/>
          </a:bodyPr>
          <a:lstStyle/>
          <a:p>
            <a:pPr marL="0" indent="0">
              <a:buClr>
                <a:schemeClr val="dk1"/>
              </a:buClr>
              <a:buSzPts val="1100"/>
              <a:buNone/>
            </a:pPr>
            <a:r>
              <a:rPr lang="en-US" b="1"/>
              <a:t>The numbers tell the story!</a:t>
            </a:r>
            <a:r>
              <a:rPr lang="en-US"/>
              <a:t> </a:t>
            </a:r>
            <a:br>
              <a:rPr lang="en-US"/>
            </a:br>
            <a:endParaRPr lang="en-US"/>
          </a:p>
          <a:p>
            <a:pPr>
              <a:buFont typeface="Barlow Semi Condensed"/>
              <a:buChar char="●"/>
            </a:pPr>
            <a:r>
              <a:rPr lang="en-US"/>
              <a:t>We lose more students to credit card debt than we do for academic failure. </a:t>
            </a:r>
          </a:p>
          <a:p>
            <a:pPr>
              <a:buFont typeface="Barlow Semi Condensed"/>
              <a:buChar char="●"/>
            </a:pPr>
            <a:endParaRPr lang="en-US"/>
          </a:p>
          <a:p>
            <a:r>
              <a:rPr lang="en-US"/>
              <a:t>Students are making financial decisions that will impact them for the rest of their life.</a:t>
            </a:r>
          </a:p>
          <a:p>
            <a:endParaRPr lang="en-US"/>
          </a:p>
          <a:p>
            <a:r>
              <a:rPr lang="en-US"/>
              <a:t>College is not expensive </a:t>
            </a:r>
            <a:r>
              <a:rPr lang="en"/>
              <a:t>the choice that student make financially determine their success or failure in the educational process. </a:t>
            </a:r>
          </a:p>
          <a:p>
            <a:pPr lvl="0" algn="l">
              <a:spcBef>
                <a:spcPts val="0"/>
              </a:spcBef>
              <a:spcAft>
                <a:spcPts val="0"/>
              </a:spcAft>
              <a:buSzPts val="1400"/>
              <a:buFont typeface="Barlow Semi Condensed"/>
              <a:buChar char="●"/>
            </a:pPr>
            <a:endParaRPr lang="en"/>
          </a:p>
          <a:p>
            <a:pPr marL="0" lvl="0" indent="0" algn="l">
              <a:spcBef>
                <a:spcPts val="0"/>
              </a:spcBef>
              <a:spcAft>
                <a:spcPts val="0"/>
              </a:spcAft>
              <a:buClr>
                <a:srgbClr val="111111"/>
              </a:buClr>
              <a:buSzPts val="1100"/>
              <a:buNone/>
            </a:pPr>
            <a:endParaRPr lang="en"/>
          </a:p>
          <a:p>
            <a:pPr marL="0" lvl="0" indent="0" algn="l" rtl="0">
              <a:spcBef>
                <a:spcPts val="0"/>
              </a:spcBef>
              <a:spcAft>
                <a:spcPts val="0"/>
              </a:spcAft>
              <a:buNone/>
            </a:pPr>
            <a:endParaRPr lang="en"/>
          </a:p>
        </p:txBody>
      </p:sp>
      <p:grpSp>
        <p:nvGrpSpPr>
          <p:cNvPr id="1111" name="Google Shape;1111;p59"/>
          <p:cNvGrpSpPr/>
          <p:nvPr/>
        </p:nvGrpSpPr>
        <p:grpSpPr>
          <a:xfrm>
            <a:off x="4859822" y="33105"/>
            <a:ext cx="2837044" cy="2381686"/>
            <a:chOff x="1332372" y="753063"/>
            <a:chExt cx="1739557" cy="1460440"/>
          </a:xfrm>
        </p:grpSpPr>
        <p:sp>
          <p:nvSpPr>
            <p:cNvPr id="1112" name="Google Shape;1112;p59"/>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9"/>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9"/>
            <p:cNvSpPr/>
            <p:nvPr/>
          </p:nvSpPr>
          <p:spPr>
            <a:xfrm rot="-1633309">
              <a:off x="1422389" y="105669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AB779C-44C7-F97C-FB77-746692128EE5}"/>
              </a:ext>
            </a:extLst>
          </p:cNvPr>
          <p:cNvSpPr>
            <a:spLocks noGrp="1"/>
          </p:cNvSpPr>
          <p:nvPr>
            <p:ph type="title"/>
          </p:nvPr>
        </p:nvSpPr>
        <p:spPr>
          <a:xfrm>
            <a:off x="579821" y="313557"/>
            <a:ext cx="7704000" cy="564300"/>
          </a:xfrm>
        </p:spPr>
        <p:txBody>
          <a:bodyPr/>
          <a:lstStyle/>
          <a:p>
            <a:r>
              <a:rPr lang="en-US"/>
              <a:t>           Financial Literacy </a:t>
            </a:r>
          </a:p>
        </p:txBody>
      </p:sp>
      <p:pic>
        <p:nvPicPr>
          <p:cNvPr id="4" name="Picture 4" descr="Text&#10;&#10;Description automatically generated">
            <a:extLst>
              <a:ext uri="{FF2B5EF4-FFF2-40B4-BE49-F238E27FC236}">
                <a16:creationId xmlns:a16="http://schemas.microsoft.com/office/drawing/2014/main" id="{8FF48A1F-9AAC-592A-D095-B776F31487F1}"/>
              </a:ext>
            </a:extLst>
          </p:cNvPr>
          <p:cNvPicPr>
            <a:picLocks noChangeAspect="1"/>
          </p:cNvPicPr>
          <p:nvPr/>
        </p:nvPicPr>
        <p:blipFill>
          <a:blip r:embed="rId2"/>
          <a:stretch>
            <a:fillRect/>
          </a:stretch>
        </p:blipFill>
        <p:spPr>
          <a:xfrm>
            <a:off x="1928003" y="1102702"/>
            <a:ext cx="5298775" cy="2528343"/>
          </a:xfrm>
          <a:prstGeom prst="rect">
            <a:avLst/>
          </a:prstGeom>
        </p:spPr>
      </p:pic>
      <p:sp>
        <p:nvSpPr>
          <p:cNvPr id="5" name="TextBox 4">
            <a:extLst>
              <a:ext uri="{FF2B5EF4-FFF2-40B4-BE49-F238E27FC236}">
                <a16:creationId xmlns:a16="http://schemas.microsoft.com/office/drawing/2014/main" id="{F920FC6D-109F-D8C9-EF8D-A2E6A9DAD910}"/>
              </a:ext>
            </a:extLst>
          </p:cNvPr>
          <p:cNvSpPr txBox="1"/>
          <p:nvPr/>
        </p:nvSpPr>
        <p:spPr>
          <a:xfrm>
            <a:off x="1444030" y="4011196"/>
            <a:ext cx="306669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extBox 1">
            <a:extLst>
              <a:ext uri="{FF2B5EF4-FFF2-40B4-BE49-F238E27FC236}">
                <a16:creationId xmlns:a16="http://schemas.microsoft.com/office/drawing/2014/main" id="{1AE9D482-B7AD-DBDC-CFC1-FA77819D7986}"/>
              </a:ext>
            </a:extLst>
          </p:cNvPr>
          <p:cNvSpPr txBox="1"/>
          <p:nvPr/>
        </p:nvSpPr>
        <p:spPr>
          <a:xfrm>
            <a:off x="2014350" y="3637855"/>
            <a:ext cx="521242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2">
                    <a:lumMod val="60000"/>
                    <a:lumOff val="40000"/>
                  </a:schemeClr>
                </a:solidFill>
              </a:rPr>
              <a:t>The average person makes six to ten money decisions a day! </a:t>
            </a:r>
            <a:endParaRPr lang="en-US" dirty="0">
              <a:solidFill>
                <a:schemeClr val="tx2">
                  <a:lumMod val="60000"/>
                  <a:lumOff val="40000"/>
                </a:schemeClr>
              </a:solidFill>
            </a:endParaRPr>
          </a:p>
        </p:txBody>
      </p:sp>
    </p:spTree>
    <p:extLst>
      <p:ext uri="{BB962C8B-B14F-4D97-AF65-F5344CB8AC3E}">
        <p14:creationId xmlns:p14="http://schemas.microsoft.com/office/powerpoint/2010/main" val="655757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1F23-9494-415B-FEED-58977C591043}"/>
              </a:ext>
            </a:extLst>
          </p:cNvPr>
          <p:cNvSpPr>
            <a:spLocks noGrp="1"/>
          </p:cNvSpPr>
          <p:nvPr>
            <p:ph type="title"/>
          </p:nvPr>
        </p:nvSpPr>
        <p:spPr/>
        <p:txBody>
          <a:bodyPr/>
          <a:lstStyle/>
          <a:p>
            <a:r>
              <a:rPr lang="en-US" dirty="0"/>
              <a:t>Decisions are being made...</a:t>
            </a:r>
          </a:p>
        </p:txBody>
      </p:sp>
      <p:sp>
        <p:nvSpPr>
          <p:cNvPr id="3" name="TextBox 2">
            <a:extLst>
              <a:ext uri="{FF2B5EF4-FFF2-40B4-BE49-F238E27FC236}">
                <a16:creationId xmlns:a16="http://schemas.microsoft.com/office/drawing/2014/main" id="{B082D514-847B-F2F2-76C1-9FA548A31EE4}"/>
              </a:ext>
            </a:extLst>
          </p:cNvPr>
          <p:cNvSpPr txBox="1"/>
          <p:nvPr/>
        </p:nvSpPr>
        <p:spPr>
          <a:xfrm>
            <a:off x="544859" y="1281044"/>
            <a:ext cx="804844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2">
                    <a:lumMod val="40000"/>
                    <a:lumOff val="60000"/>
                  </a:schemeClr>
                </a:solidFill>
              </a:rPr>
              <a:t>Some of the decisions being made </a:t>
            </a:r>
            <a:r>
              <a:rPr lang="en-US" sz="2800" i="1">
                <a:solidFill>
                  <a:schemeClr val="bg2">
                    <a:lumMod val="40000"/>
                    <a:lumOff val="60000"/>
                  </a:schemeClr>
                </a:solidFill>
              </a:rPr>
              <a:t>by students</a:t>
            </a:r>
            <a:r>
              <a:rPr lang="en-US" sz="2800">
                <a:solidFill>
                  <a:schemeClr val="bg2">
                    <a:lumMod val="40000"/>
                    <a:lumOff val="60000"/>
                  </a:schemeClr>
                </a:solidFill>
              </a:rPr>
              <a:t> are</a:t>
            </a:r>
            <a:r>
              <a:rPr lang="en-US" sz="2800" i="1">
                <a:solidFill>
                  <a:schemeClr val="bg2">
                    <a:lumMod val="40000"/>
                    <a:lumOff val="60000"/>
                  </a:schemeClr>
                </a:solidFill>
              </a:rPr>
              <a:t> unguided</a:t>
            </a:r>
            <a:r>
              <a:rPr lang="en-US" sz="2800">
                <a:solidFill>
                  <a:schemeClr val="bg2">
                    <a:lumMod val="40000"/>
                    <a:lumOff val="60000"/>
                  </a:schemeClr>
                </a:solidFill>
              </a:rPr>
              <a:t> because they do not understand the importance of personal finance </a:t>
            </a:r>
          </a:p>
        </p:txBody>
      </p:sp>
      <p:pic>
        <p:nvPicPr>
          <p:cNvPr id="4" name="Picture 4" descr="A picture containing text&#10;&#10;Description automatically generated">
            <a:extLst>
              <a:ext uri="{FF2B5EF4-FFF2-40B4-BE49-F238E27FC236}">
                <a16:creationId xmlns:a16="http://schemas.microsoft.com/office/drawing/2014/main" id="{D26971AB-9D90-61AA-F177-8DDEBF68E9F3}"/>
              </a:ext>
            </a:extLst>
          </p:cNvPr>
          <p:cNvPicPr>
            <a:picLocks noChangeAspect="1"/>
          </p:cNvPicPr>
          <p:nvPr/>
        </p:nvPicPr>
        <p:blipFill>
          <a:blip r:embed="rId2"/>
          <a:stretch>
            <a:fillRect/>
          </a:stretch>
        </p:blipFill>
        <p:spPr>
          <a:xfrm>
            <a:off x="2973957" y="2765945"/>
            <a:ext cx="2387360" cy="2296583"/>
          </a:xfrm>
          <a:prstGeom prst="rect">
            <a:avLst/>
          </a:prstGeom>
        </p:spPr>
      </p:pic>
    </p:spTree>
    <p:extLst>
      <p:ext uri="{BB962C8B-B14F-4D97-AF65-F5344CB8AC3E}">
        <p14:creationId xmlns:p14="http://schemas.microsoft.com/office/powerpoint/2010/main" val="826177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8D54656D-DCB2-87FD-D16F-390D8A05B14F}"/>
              </a:ext>
            </a:extLst>
          </p:cNvPr>
          <p:cNvSpPr/>
          <p:nvPr/>
        </p:nvSpPr>
        <p:spPr>
          <a:xfrm>
            <a:off x="1027825" y="2084034"/>
            <a:ext cx="7843583" cy="2725895"/>
          </a:xfrm>
          <a:prstGeom prst="rtTriangle">
            <a:avLst/>
          </a:prstGeom>
          <a:noFill/>
          <a:ln w="57150">
            <a:solidFill>
              <a:srgbClr val="12E9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742;p46">
            <a:extLst>
              <a:ext uri="{FF2B5EF4-FFF2-40B4-BE49-F238E27FC236}">
                <a16:creationId xmlns:a16="http://schemas.microsoft.com/office/drawing/2014/main" id="{B15E50E1-BA10-68C0-FBA9-ACA25069552C}"/>
              </a:ext>
            </a:extLst>
          </p:cNvPr>
          <p:cNvSpPr/>
          <p:nvPr/>
        </p:nvSpPr>
        <p:spPr>
          <a:xfrm rot="218">
            <a:off x="90875" y="213722"/>
            <a:ext cx="7843468" cy="1800113"/>
          </a:xfrm>
          <a:prstGeom prst="parallelogram">
            <a:avLst>
              <a:gd name="adj" fmla="val 25000"/>
            </a:avLst>
          </a:prstGeom>
          <a:solidFill>
            <a:schemeClr val="accent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B082D514-847B-F2F2-76C1-9FA548A31EE4}"/>
              </a:ext>
            </a:extLst>
          </p:cNvPr>
          <p:cNvSpPr txBox="1"/>
          <p:nvPr/>
        </p:nvSpPr>
        <p:spPr>
          <a:xfrm>
            <a:off x="717387" y="1766280"/>
            <a:ext cx="76063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chemeClr val="bg2">
                  <a:lumMod val="40000"/>
                  <a:lumOff val="60000"/>
                </a:schemeClr>
              </a:solidFill>
            </a:endParaRPr>
          </a:p>
        </p:txBody>
      </p:sp>
      <p:pic>
        <p:nvPicPr>
          <p:cNvPr id="4" name="Picture 4" descr="A picture containing text&#10;&#10;Description automatically generated">
            <a:extLst>
              <a:ext uri="{FF2B5EF4-FFF2-40B4-BE49-F238E27FC236}">
                <a16:creationId xmlns:a16="http://schemas.microsoft.com/office/drawing/2014/main" id="{C3123C2D-200A-3298-257F-290E87280BD8}"/>
              </a:ext>
            </a:extLst>
          </p:cNvPr>
          <p:cNvPicPr>
            <a:picLocks noChangeAspect="1"/>
          </p:cNvPicPr>
          <p:nvPr/>
        </p:nvPicPr>
        <p:blipFill>
          <a:blip r:embed="rId2"/>
          <a:stretch>
            <a:fillRect/>
          </a:stretch>
        </p:blipFill>
        <p:spPr>
          <a:xfrm>
            <a:off x="-8941279" y="-576791"/>
            <a:ext cx="2743200" cy="3062177"/>
          </a:xfrm>
          <a:prstGeom prst="rect">
            <a:avLst/>
          </a:prstGeom>
        </p:spPr>
      </p:pic>
      <p:pic>
        <p:nvPicPr>
          <p:cNvPr id="5" name="Picture 5" descr="A picture containing table&#10;&#10;Description automatically generated">
            <a:extLst>
              <a:ext uri="{FF2B5EF4-FFF2-40B4-BE49-F238E27FC236}">
                <a16:creationId xmlns:a16="http://schemas.microsoft.com/office/drawing/2014/main" id="{8A5098D6-7F2F-B4A4-F3E8-03227C1702AB}"/>
              </a:ext>
            </a:extLst>
          </p:cNvPr>
          <p:cNvPicPr>
            <a:picLocks noChangeAspect="1"/>
          </p:cNvPicPr>
          <p:nvPr/>
        </p:nvPicPr>
        <p:blipFill>
          <a:blip r:embed="rId3"/>
          <a:stretch>
            <a:fillRect/>
          </a:stretch>
        </p:blipFill>
        <p:spPr>
          <a:xfrm>
            <a:off x="-7032685" y="421618"/>
            <a:ext cx="6193765" cy="4645323"/>
          </a:xfrm>
          <a:prstGeom prst="rect">
            <a:avLst/>
          </a:prstGeom>
        </p:spPr>
      </p:pic>
      <p:pic>
        <p:nvPicPr>
          <p:cNvPr id="6" name="Picture 6" descr="Chart&#10;&#10;Description automatically generated">
            <a:extLst>
              <a:ext uri="{FF2B5EF4-FFF2-40B4-BE49-F238E27FC236}">
                <a16:creationId xmlns:a16="http://schemas.microsoft.com/office/drawing/2014/main" id="{F080EAC7-DE15-3EEE-2DD0-5199B87E66FF}"/>
              </a:ext>
            </a:extLst>
          </p:cNvPr>
          <p:cNvPicPr>
            <a:picLocks noChangeAspect="1"/>
          </p:cNvPicPr>
          <p:nvPr/>
        </p:nvPicPr>
        <p:blipFill>
          <a:blip r:embed="rId4"/>
          <a:stretch>
            <a:fillRect/>
          </a:stretch>
        </p:blipFill>
        <p:spPr>
          <a:xfrm>
            <a:off x="2801428" y="2122031"/>
            <a:ext cx="2851030" cy="1449375"/>
          </a:xfrm>
          <a:prstGeom prst="rect">
            <a:avLst/>
          </a:prstGeom>
        </p:spPr>
      </p:pic>
      <p:pic>
        <p:nvPicPr>
          <p:cNvPr id="7" name="Picture 7" descr="Chart&#10;&#10;Description automatically generated">
            <a:extLst>
              <a:ext uri="{FF2B5EF4-FFF2-40B4-BE49-F238E27FC236}">
                <a16:creationId xmlns:a16="http://schemas.microsoft.com/office/drawing/2014/main" id="{B1D04DD7-121D-91E8-ED43-33F97A4A35D9}"/>
              </a:ext>
            </a:extLst>
          </p:cNvPr>
          <p:cNvPicPr>
            <a:picLocks noChangeAspect="1"/>
          </p:cNvPicPr>
          <p:nvPr/>
        </p:nvPicPr>
        <p:blipFill>
          <a:blip r:embed="rId5"/>
          <a:stretch>
            <a:fillRect/>
          </a:stretch>
        </p:blipFill>
        <p:spPr>
          <a:xfrm>
            <a:off x="848081" y="3628348"/>
            <a:ext cx="3012775" cy="1438593"/>
          </a:xfrm>
          <a:prstGeom prst="rect">
            <a:avLst/>
          </a:prstGeom>
        </p:spPr>
      </p:pic>
      <p:pic>
        <p:nvPicPr>
          <p:cNvPr id="8" name="Picture 8" descr="Chart&#10;&#10;Description automatically generated">
            <a:extLst>
              <a:ext uri="{FF2B5EF4-FFF2-40B4-BE49-F238E27FC236}">
                <a16:creationId xmlns:a16="http://schemas.microsoft.com/office/drawing/2014/main" id="{462B20AA-907D-F5C9-D2EE-143BECE38FE4}"/>
              </a:ext>
            </a:extLst>
          </p:cNvPr>
          <p:cNvPicPr>
            <a:picLocks noChangeAspect="1"/>
          </p:cNvPicPr>
          <p:nvPr/>
        </p:nvPicPr>
        <p:blipFill>
          <a:blip r:embed="rId5"/>
          <a:stretch>
            <a:fillRect/>
          </a:stretch>
        </p:blipFill>
        <p:spPr>
          <a:xfrm>
            <a:off x="5319604" y="3648944"/>
            <a:ext cx="2559738" cy="1438593"/>
          </a:xfrm>
          <a:prstGeom prst="rect">
            <a:avLst/>
          </a:prstGeom>
        </p:spPr>
      </p:pic>
      <p:sp>
        <p:nvSpPr>
          <p:cNvPr id="11" name="TextBox 10">
            <a:extLst>
              <a:ext uri="{FF2B5EF4-FFF2-40B4-BE49-F238E27FC236}">
                <a16:creationId xmlns:a16="http://schemas.microsoft.com/office/drawing/2014/main" id="{B708314D-0BCA-15EA-0FA6-24AB81B7AA47}"/>
              </a:ext>
            </a:extLst>
          </p:cNvPr>
          <p:cNvSpPr txBox="1"/>
          <p:nvPr/>
        </p:nvSpPr>
        <p:spPr>
          <a:xfrm>
            <a:off x="717387" y="371189"/>
            <a:ext cx="6524719"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dirty="0"/>
              <a:t>I want to take the 1.8 million college graduating seniors from this year and walk you through what ultimately happens when students do not understand the impact of their financial decisions</a:t>
            </a:r>
          </a:p>
        </p:txBody>
      </p:sp>
      <p:sp>
        <p:nvSpPr>
          <p:cNvPr id="2" name="Rectangle 1">
            <a:extLst>
              <a:ext uri="{FF2B5EF4-FFF2-40B4-BE49-F238E27FC236}">
                <a16:creationId xmlns:a16="http://schemas.microsoft.com/office/drawing/2014/main" id="{72AB1FC7-1390-8336-18F5-B232AA8F014E}"/>
              </a:ext>
            </a:extLst>
          </p:cNvPr>
          <p:cNvSpPr/>
          <p:nvPr/>
        </p:nvSpPr>
        <p:spPr>
          <a:xfrm>
            <a:off x="784800" y="3571406"/>
            <a:ext cx="3117600" cy="1516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74C7DC8-7504-60B0-6A99-DA0F99345F66}"/>
              </a:ext>
            </a:extLst>
          </p:cNvPr>
          <p:cNvSpPr/>
          <p:nvPr/>
        </p:nvSpPr>
        <p:spPr>
          <a:xfrm>
            <a:off x="2745697" y="2073448"/>
            <a:ext cx="2935103" cy="1516131"/>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D213A0-B523-2D76-7A38-9EA7FF5DBA30}"/>
              </a:ext>
            </a:extLst>
          </p:cNvPr>
          <p:cNvSpPr/>
          <p:nvPr/>
        </p:nvSpPr>
        <p:spPr>
          <a:xfrm>
            <a:off x="5319604" y="3598185"/>
            <a:ext cx="2614796" cy="151613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0100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794;p49">
            <a:extLst>
              <a:ext uri="{FF2B5EF4-FFF2-40B4-BE49-F238E27FC236}">
                <a16:creationId xmlns:a16="http://schemas.microsoft.com/office/drawing/2014/main" id="{140DC386-EC01-B2F9-4C7D-5EEA20A5B182}"/>
              </a:ext>
            </a:extLst>
          </p:cNvPr>
          <p:cNvPicPr preferRelativeResize="0"/>
          <p:nvPr/>
        </p:nvPicPr>
        <p:blipFill rotWithShape="1">
          <a:blip r:embed="rId2">
            <a:alphaModFix/>
          </a:blip>
          <a:srcRect l="12933" t="16234" r="7770" b="16234"/>
          <a:stretch/>
        </p:blipFill>
        <p:spPr>
          <a:xfrm>
            <a:off x="2370406" y="771129"/>
            <a:ext cx="3799855" cy="772538"/>
          </a:xfrm>
          <a:prstGeom prst="parallelogram">
            <a:avLst>
              <a:gd name="adj" fmla="val 25000"/>
            </a:avLst>
          </a:prstGeom>
          <a:noFill/>
          <a:ln>
            <a:noFill/>
          </a:ln>
        </p:spPr>
      </p:pic>
      <p:sp>
        <p:nvSpPr>
          <p:cNvPr id="2" name="Title 1">
            <a:extLst>
              <a:ext uri="{FF2B5EF4-FFF2-40B4-BE49-F238E27FC236}">
                <a16:creationId xmlns:a16="http://schemas.microsoft.com/office/drawing/2014/main" id="{347C1F23-9494-415B-FEED-58977C591043}"/>
              </a:ext>
            </a:extLst>
          </p:cNvPr>
          <p:cNvSpPr>
            <a:spLocks noGrp="1"/>
          </p:cNvSpPr>
          <p:nvPr>
            <p:ph type="title"/>
          </p:nvPr>
        </p:nvSpPr>
        <p:spPr>
          <a:xfrm>
            <a:off x="720000" y="173377"/>
            <a:ext cx="6892200" cy="564300"/>
          </a:xfrm>
        </p:spPr>
        <p:txBody>
          <a:bodyPr/>
          <a:lstStyle/>
          <a:p>
            <a:r>
              <a:rPr lang="en-US" dirty="0"/>
              <a:t>Decisions are being made...</a:t>
            </a:r>
          </a:p>
        </p:txBody>
      </p:sp>
      <p:sp>
        <p:nvSpPr>
          <p:cNvPr id="3" name="TextBox 2">
            <a:extLst>
              <a:ext uri="{FF2B5EF4-FFF2-40B4-BE49-F238E27FC236}">
                <a16:creationId xmlns:a16="http://schemas.microsoft.com/office/drawing/2014/main" id="{B082D514-847B-F2F2-76C1-9FA548A31EE4}"/>
              </a:ext>
            </a:extLst>
          </p:cNvPr>
          <p:cNvSpPr txBox="1"/>
          <p:nvPr/>
        </p:nvSpPr>
        <p:spPr>
          <a:xfrm>
            <a:off x="717387" y="1766280"/>
            <a:ext cx="76063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chemeClr val="bg2">
                  <a:lumMod val="40000"/>
                  <a:lumOff val="60000"/>
                </a:schemeClr>
              </a:solidFill>
            </a:endParaRPr>
          </a:p>
        </p:txBody>
      </p:sp>
      <p:pic>
        <p:nvPicPr>
          <p:cNvPr id="4" name="Picture 4">
            <a:extLst>
              <a:ext uri="{FF2B5EF4-FFF2-40B4-BE49-F238E27FC236}">
                <a16:creationId xmlns:a16="http://schemas.microsoft.com/office/drawing/2014/main" id="{A9F115DB-DC18-AAEA-D953-5957A7B83252}"/>
              </a:ext>
            </a:extLst>
          </p:cNvPr>
          <p:cNvPicPr>
            <a:picLocks noChangeAspect="1"/>
          </p:cNvPicPr>
          <p:nvPr/>
        </p:nvPicPr>
        <p:blipFill>
          <a:blip r:embed="rId3"/>
          <a:stretch>
            <a:fillRect/>
          </a:stretch>
        </p:blipFill>
        <p:spPr>
          <a:xfrm>
            <a:off x="2790645" y="863959"/>
            <a:ext cx="2743200" cy="482600"/>
          </a:xfrm>
          <a:prstGeom prst="rect">
            <a:avLst/>
          </a:prstGeom>
        </p:spPr>
      </p:pic>
      <p:pic>
        <p:nvPicPr>
          <p:cNvPr id="5" name="Picture 5" descr="Icon&#10;&#10;Description automatically generated">
            <a:extLst>
              <a:ext uri="{FF2B5EF4-FFF2-40B4-BE49-F238E27FC236}">
                <a16:creationId xmlns:a16="http://schemas.microsoft.com/office/drawing/2014/main" id="{AFD486D1-E6DF-367F-6E3F-58EEC6A08A95}"/>
              </a:ext>
            </a:extLst>
          </p:cNvPr>
          <p:cNvPicPr>
            <a:picLocks noChangeAspect="1"/>
          </p:cNvPicPr>
          <p:nvPr/>
        </p:nvPicPr>
        <p:blipFill>
          <a:blip r:embed="rId4"/>
          <a:stretch>
            <a:fillRect/>
          </a:stretch>
        </p:blipFill>
        <p:spPr>
          <a:xfrm>
            <a:off x="2792352" y="1643960"/>
            <a:ext cx="2729002" cy="1855578"/>
          </a:xfrm>
          <a:prstGeom prst="rect">
            <a:avLst/>
          </a:prstGeom>
        </p:spPr>
      </p:pic>
      <p:pic>
        <p:nvPicPr>
          <p:cNvPr id="6" name="Picture 6" descr="Text&#10;&#10;Description automatically generated">
            <a:extLst>
              <a:ext uri="{FF2B5EF4-FFF2-40B4-BE49-F238E27FC236}">
                <a16:creationId xmlns:a16="http://schemas.microsoft.com/office/drawing/2014/main" id="{8B2B8A0F-3C00-269D-6402-0CEB050925AB}"/>
              </a:ext>
            </a:extLst>
          </p:cNvPr>
          <p:cNvPicPr>
            <a:picLocks noChangeAspect="1"/>
          </p:cNvPicPr>
          <p:nvPr/>
        </p:nvPicPr>
        <p:blipFill>
          <a:blip r:embed="rId5"/>
          <a:stretch>
            <a:fillRect/>
          </a:stretch>
        </p:blipFill>
        <p:spPr>
          <a:xfrm>
            <a:off x="2790645" y="3674896"/>
            <a:ext cx="2743200" cy="1179576"/>
          </a:xfrm>
          <a:prstGeom prst="rect">
            <a:avLst/>
          </a:prstGeom>
        </p:spPr>
      </p:pic>
      <p:grpSp>
        <p:nvGrpSpPr>
          <p:cNvPr id="8" name="Google Shape;1265;p66">
            <a:extLst>
              <a:ext uri="{FF2B5EF4-FFF2-40B4-BE49-F238E27FC236}">
                <a16:creationId xmlns:a16="http://schemas.microsoft.com/office/drawing/2014/main" id="{DC65D5F2-1B4B-6D62-473B-5E50FA3BE03D}"/>
              </a:ext>
            </a:extLst>
          </p:cNvPr>
          <p:cNvGrpSpPr/>
          <p:nvPr/>
        </p:nvGrpSpPr>
        <p:grpSpPr>
          <a:xfrm rot="2140855">
            <a:off x="5743540" y="1169143"/>
            <a:ext cx="2890404" cy="2805212"/>
            <a:chOff x="1332372" y="753063"/>
            <a:chExt cx="1739557" cy="1460440"/>
          </a:xfrm>
        </p:grpSpPr>
        <p:sp>
          <p:nvSpPr>
            <p:cNvPr id="9" name="Google Shape;1266;p66">
              <a:extLst>
                <a:ext uri="{FF2B5EF4-FFF2-40B4-BE49-F238E27FC236}">
                  <a16:creationId xmlns:a16="http://schemas.microsoft.com/office/drawing/2014/main" id="{F9B66A9C-B0B1-C51E-DAE0-83296167B16E}"/>
                </a:ext>
              </a:extLst>
            </p:cNvPr>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67;p66">
              <a:extLst>
                <a:ext uri="{FF2B5EF4-FFF2-40B4-BE49-F238E27FC236}">
                  <a16:creationId xmlns:a16="http://schemas.microsoft.com/office/drawing/2014/main" id="{B456EA2F-CC83-45A6-6416-D7BD6CA47D10}"/>
                </a:ext>
              </a:extLst>
            </p:cNvPr>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68;p66">
              <a:extLst>
                <a:ext uri="{FF2B5EF4-FFF2-40B4-BE49-F238E27FC236}">
                  <a16:creationId xmlns:a16="http://schemas.microsoft.com/office/drawing/2014/main" id="{316D6EE2-F787-97C8-7424-E919B4229346}"/>
                </a:ext>
              </a:extLst>
            </p:cNvPr>
            <p:cNvSpPr/>
            <p:nvPr/>
          </p:nvSpPr>
          <p:spPr>
            <a:xfrm rot="-1633309">
              <a:off x="1422389" y="105669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65;p66">
            <a:extLst>
              <a:ext uri="{FF2B5EF4-FFF2-40B4-BE49-F238E27FC236}">
                <a16:creationId xmlns:a16="http://schemas.microsoft.com/office/drawing/2014/main" id="{3C2DD5B2-51AB-BFDE-1139-21F7F89A8098}"/>
              </a:ext>
            </a:extLst>
          </p:cNvPr>
          <p:cNvGrpSpPr/>
          <p:nvPr/>
        </p:nvGrpSpPr>
        <p:grpSpPr>
          <a:xfrm rot="2140855">
            <a:off x="-16413" y="1238263"/>
            <a:ext cx="2890404" cy="2805212"/>
            <a:chOff x="1332372" y="753063"/>
            <a:chExt cx="1739557" cy="1460440"/>
          </a:xfrm>
        </p:grpSpPr>
        <p:sp>
          <p:nvSpPr>
            <p:cNvPr id="13" name="Google Shape;1266;p66">
              <a:extLst>
                <a:ext uri="{FF2B5EF4-FFF2-40B4-BE49-F238E27FC236}">
                  <a16:creationId xmlns:a16="http://schemas.microsoft.com/office/drawing/2014/main" id="{1DAF501B-9873-6537-291F-1C409BB3E288}"/>
                </a:ext>
              </a:extLst>
            </p:cNvPr>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67;p66">
              <a:extLst>
                <a:ext uri="{FF2B5EF4-FFF2-40B4-BE49-F238E27FC236}">
                  <a16:creationId xmlns:a16="http://schemas.microsoft.com/office/drawing/2014/main" id="{9614D0F1-EE5B-562F-03D7-79380066947F}"/>
                </a:ext>
              </a:extLst>
            </p:cNvPr>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68;p66">
              <a:extLst>
                <a:ext uri="{FF2B5EF4-FFF2-40B4-BE49-F238E27FC236}">
                  <a16:creationId xmlns:a16="http://schemas.microsoft.com/office/drawing/2014/main" id="{0A47696F-CB99-48C2-0376-323DAE49FB7A}"/>
                </a:ext>
              </a:extLst>
            </p:cNvPr>
            <p:cNvSpPr/>
            <p:nvPr/>
          </p:nvSpPr>
          <p:spPr>
            <a:xfrm rot="-1633309">
              <a:off x="1422389" y="105669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76491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534;p81">
            <a:extLst>
              <a:ext uri="{FF2B5EF4-FFF2-40B4-BE49-F238E27FC236}">
                <a16:creationId xmlns:a16="http://schemas.microsoft.com/office/drawing/2014/main" id="{A9543C55-4990-49B4-A365-5175B3438002}"/>
              </a:ext>
            </a:extLst>
          </p:cNvPr>
          <p:cNvPicPr preferRelativeResize="0"/>
          <p:nvPr/>
        </p:nvPicPr>
        <p:blipFill rotWithShape="1">
          <a:blip r:embed="rId2">
            <a:alphaModFix/>
          </a:blip>
          <a:srcRect l="16359" t="25269" r="24476" b="23348"/>
          <a:stretch/>
        </p:blipFill>
        <p:spPr>
          <a:xfrm rot="21148154">
            <a:off x="1696637" y="2294376"/>
            <a:ext cx="4268411" cy="1434765"/>
          </a:xfrm>
          <a:prstGeom prst="parallelogram">
            <a:avLst>
              <a:gd name="adj" fmla="val 25153"/>
            </a:avLst>
          </a:prstGeom>
          <a:noFill/>
          <a:ln>
            <a:noFill/>
          </a:ln>
        </p:spPr>
      </p:pic>
      <p:pic>
        <p:nvPicPr>
          <p:cNvPr id="9" name="Google Shape;1534;p81">
            <a:extLst>
              <a:ext uri="{FF2B5EF4-FFF2-40B4-BE49-F238E27FC236}">
                <a16:creationId xmlns:a16="http://schemas.microsoft.com/office/drawing/2014/main" id="{F2A819E5-18E4-1063-FF52-791E5CF0AA0A}"/>
              </a:ext>
            </a:extLst>
          </p:cNvPr>
          <p:cNvPicPr preferRelativeResize="0"/>
          <p:nvPr/>
        </p:nvPicPr>
        <p:blipFill rotWithShape="1">
          <a:blip r:embed="rId2">
            <a:alphaModFix/>
          </a:blip>
          <a:srcRect l="16359" t="25269" r="24476" b="23348"/>
          <a:stretch/>
        </p:blipFill>
        <p:spPr>
          <a:xfrm rot="21148154">
            <a:off x="3723136" y="3459899"/>
            <a:ext cx="4268411" cy="1434765"/>
          </a:xfrm>
          <a:prstGeom prst="parallelogram">
            <a:avLst>
              <a:gd name="adj" fmla="val 25153"/>
            </a:avLst>
          </a:prstGeom>
          <a:noFill/>
          <a:ln>
            <a:noFill/>
          </a:ln>
        </p:spPr>
      </p:pic>
      <p:sp>
        <p:nvSpPr>
          <p:cNvPr id="10" name="Rectangle 9">
            <a:extLst>
              <a:ext uri="{FF2B5EF4-FFF2-40B4-BE49-F238E27FC236}">
                <a16:creationId xmlns:a16="http://schemas.microsoft.com/office/drawing/2014/main" id="{E669A1A0-9A67-3463-011A-88167A661A4F}"/>
              </a:ext>
            </a:extLst>
          </p:cNvPr>
          <p:cNvSpPr/>
          <p:nvPr/>
        </p:nvSpPr>
        <p:spPr>
          <a:xfrm>
            <a:off x="2369325" y="2517666"/>
            <a:ext cx="4049510" cy="1981803"/>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C1F23-9494-415B-FEED-58977C591043}"/>
              </a:ext>
            </a:extLst>
          </p:cNvPr>
          <p:cNvSpPr>
            <a:spLocks noGrp="1"/>
          </p:cNvSpPr>
          <p:nvPr>
            <p:ph type="title"/>
          </p:nvPr>
        </p:nvSpPr>
        <p:spPr>
          <a:xfrm>
            <a:off x="720000" y="173377"/>
            <a:ext cx="6892200" cy="564300"/>
          </a:xfrm>
        </p:spPr>
        <p:txBody>
          <a:bodyPr/>
          <a:lstStyle/>
          <a:p>
            <a:r>
              <a:rPr lang="en-US" dirty="0"/>
              <a:t>Decisions are being made...</a:t>
            </a:r>
          </a:p>
        </p:txBody>
      </p:sp>
      <p:sp>
        <p:nvSpPr>
          <p:cNvPr id="3" name="TextBox 2">
            <a:extLst>
              <a:ext uri="{FF2B5EF4-FFF2-40B4-BE49-F238E27FC236}">
                <a16:creationId xmlns:a16="http://schemas.microsoft.com/office/drawing/2014/main" id="{B082D514-847B-F2F2-76C1-9FA548A31EE4}"/>
              </a:ext>
            </a:extLst>
          </p:cNvPr>
          <p:cNvSpPr txBox="1"/>
          <p:nvPr/>
        </p:nvSpPr>
        <p:spPr>
          <a:xfrm>
            <a:off x="717387" y="1766280"/>
            <a:ext cx="76063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chemeClr val="bg2">
                  <a:lumMod val="40000"/>
                  <a:lumOff val="60000"/>
                </a:schemeClr>
              </a:solidFill>
            </a:endParaRPr>
          </a:p>
        </p:txBody>
      </p:sp>
      <p:pic>
        <p:nvPicPr>
          <p:cNvPr id="4" name="Picture 4" descr="Icon&#10;&#10;Description automatically generated">
            <a:extLst>
              <a:ext uri="{FF2B5EF4-FFF2-40B4-BE49-F238E27FC236}">
                <a16:creationId xmlns:a16="http://schemas.microsoft.com/office/drawing/2014/main" id="{4163FD67-8080-FDE7-AF57-9D96D693FC44}"/>
              </a:ext>
            </a:extLst>
          </p:cNvPr>
          <p:cNvPicPr>
            <a:picLocks noChangeAspect="1"/>
          </p:cNvPicPr>
          <p:nvPr/>
        </p:nvPicPr>
        <p:blipFill>
          <a:blip r:embed="rId3"/>
          <a:stretch>
            <a:fillRect/>
          </a:stretch>
        </p:blipFill>
        <p:spPr>
          <a:xfrm>
            <a:off x="2386459" y="859309"/>
            <a:ext cx="1314810" cy="1281203"/>
          </a:xfrm>
          <a:prstGeom prst="rect">
            <a:avLst/>
          </a:prstGeom>
        </p:spPr>
      </p:pic>
      <p:pic>
        <p:nvPicPr>
          <p:cNvPr id="6" name="Picture 6" descr="Text, letter&#10;&#10;Description automatically generated">
            <a:extLst>
              <a:ext uri="{FF2B5EF4-FFF2-40B4-BE49-F238E27FC236}">
                <a16:creationId xmlns:a16="http://schemas.microsoft.com/office/drawing/2014/main" id="{3F44BB74-A0EF-3401-F4C9-6164EA5F0448}"/>
              </a:ext>
            </a:extLst>
          </p:cNvPr>
          <p:cNvPicPr>
            <a:picLocks noChangeAspect="1"/>
          </p:cNvPicPr>
          <p:nvPr/>
        </p:nvPicPr>
        <p:blipFill>
          <a:blip r:embed="rId4"/>
          <a:stretch>
            <a:fillRect/>
          </a:stretch>
        </p:blipFill>
        <p:spPr>
          <a:xfrm>
            <a:off x="2456372" y="2571676"/>
            <a:ext cx="3875416" cy="1229411"/>
          </a:xfrm>
          <a:prstGeom prst="rect">
            <a:avLst/>
          </a:prstGeom>
        </p:spPr>
      </p:pic>
      <p:pic>
        <p:nvPicPr>
          <p:cNvPr id="7" name="Picture 7" descr="A picture containing text&#10;&#10;Description automatically generated">
            <a:extLst>
              <a:ext uri="{FF2B5EF4-FFF2-40B4-BE49-F238E27FC236}">
                <a16:creationId xmlns:a16="http://schemas.microsoft.com/office/drawing/2014/main" id="{529844FE-2447-59A4-2D54-FA8229B4418C}"/>
              </a:ext>
            </a:extLst>
          </p:cNvPr>
          <p:cNvPicPr>
            <a:picLocks noChangeAspect="1"/>
          </p:cNvPicPr>
          <p:nvPr/>
        </p:nvPicPr>
        <p:blipFill>
          <a:blip r:embed="rId5"/>
          <a:stretch>
            <a:fillRect/>
          </a:stretch>
        </p:blipFill>
        <p:spPr>
          <a:xfrm>
            <a:off x="2930825" y="3187689"/>
            <a:ext cx="2743200" cy="320879"/>
          </a:xfrm>
          <a:prstGeom prst="rect">
            <a:avLst/>
          </a:prstGeom>
        </p:spPr>
      </p:pic>
      <p:pic>
        <p:nvPicPr>
          <p:cNvPr id="8" name="Picture 8" descr="Text&#10;&#10;Description automatically generated">
            <a:extLst>
              <a:ext uri="{FF2B5EF4-FFF2-40B4-BE49-F238E27FC236}">
                <a16:creationId xmlns:a16="http://schemas.microsoft.com/office/drawing/2014/main" id="{60106E22-B642-CC09-CFF7-B82A21BACB9A}"/>
              </a:ext>
            </a:extLst>
          </p:cNvPr>
          <p:cNvPicPr>
            <a:picLocks noChangeAspect="1"/>
          </p:cNvPicPr>
          <p:nvPr/>
        </p:nvPicPr>
        <p:blipFill>
          <a:blip r:embed="rId6"/>
          <a:stretch>
            <a:fillRect/>
          </a:stretch>
        </p:blipFill>
        <p:spPr>
          <a:xfrm>
            <a:off x="2456372" y="3719120"/>
            <a:ext cx="3875416" cy="702940"/>
          </a:xfrm>
          <a:prstGeom prst="rect">
            <a:avLst/>
          </a:prstGeom>
        </p:spPr>
      </p:pic>
    </p:spTree>
    <p:extLst>
      <p:ext uri="{BB962C8B-B14F-4D97-AF65-F5344CB8AC3E}">
        <p14:creationId xmlns:p14="http://schemas.microsoft.com/office/powerpoint/2010/main" val="92315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465D40-CD0D-88CC-9F82-1301D4D7E3F2}"/>
              </a:ext>
            </a:extLst>
          </p:cNvPr>
          <p:cNvSpPr/>
          <p:nvPr/>
        </p:nvSpPr>
        <p:spPr>
          <a:xfrm>
            <a:off x="3359784" y="1698484"/>
            <a:ext cx="4003953" cy="287939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C7F132CD-A225-8F9A-D822-AE672CCD8600}"/>
              </a:ext>
            </a:extLst>
          </p:cNvPr>
          <p:cNvSpPr/>
          <p:nvPr/>
        </p:nvSpPr>
        <p:spPr>
          <a:xfrm rot="10800000">
            <a:off x="5273840" y="1085694"/>
            <a:ext cx="3275350" cy="3957403"/>
          </a:xfrm>
          <a:prstGeom prst="triangl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C1F23-9494-415B-FEED-58977C591043}"/>
              </a:ext>
            </a:extLst>
          </p:cNvPr>
          <p:cNvSpPr>
            <a:spLocks noGrp="1"/>
          </p:cNvSpPr>
          <p:nvPr>
            <p:ph type="title"/>
          </p:nvPr>
        </p:nvSpPr>
        <p:spPr>
          <a:xfrm>
            <a:off x="720000" y="173377"/>
            <a:ext cx="6892200" cy="564300"/>
          </a:xfrm>
        </p:spPr>
        <p:txBody>
          <a:bodyPr/>
          <a:lstStyle/>
          <a:p>
            <a:r>
              <a:rPr lang="en-US" dirty="0"/>
              <a:t>Decisions are being made...</a:t>
            </a:r>
          </a:p>
        </p:txBody>
      </p:sp>
      <p:sp>
        <p:nvSpPr>
          <p:cNvPr id="3" name="TextBox 2">
            <a:extLst>
              <a:ext uri="{FF2B5EF4-FFF2-40B4-BE49-F238E27FC236}">
                <a16:creationId xmlns:a16="http://schemas.microsoft.com/office/drawing/2014/main" id="{B082D514-847B-F2F2-76C1-9FA548A31EE4}"/>
              </a:ext>
            </a:extLst>
          </p:cNvPr>
          <p:cNvSpPr txBox="1"/>
          <p:nvPr/>
        </p:nvSpPr>
        <p:spPr>
          <a:xfrm>
            <a:off x="717387" y="1766280"/>
            <a:ext cx="76063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chemeClr val="bg2">
                  <a:lumMod val="40000"/>
                  <a:lumOff val="60000"/>
                </a:schemeClr>
              </a:solidFill>
            </a:endParaRPr>
          </a:p>
        </p:txBody>
      </p:sp>
      <p:pic>
        <p:nvPicPr>
          <p:cNvPr id="4" name="Picture 4">
            <a:extLst>
              <a:ext uri="{FF2B5EF4-FFF2-40B4-BE49-F238E27FC236}">
                <a16:creationId xmlns:a16="http://schemas.microsoft.com/office/drawing/2014/main" id="{7AA9B29F-7F60-970F-5568-12790C1CC9E9}"/>
              </a:ext>
            </a:extLst>
          </p:cNvPr>
          <p:cNvPicPr>
            <a:picLocks noChangeAspect="1"/>
          </p:cNvPicPr>
          <p:nvPr/>
        </p:nvPicPr>
        <p:blipFill>
          <a:blip r:embed="rId2"/>
          <a:stretch>
            <a:fillRect/>
          </a:stretch>
        </p:blipFill>
        <p:spPr>
          <a:xfrm>
            <a:off x="-3840911" y="657923"/>
            <a:ext cx="2743200" cy="420221"/>
          </a:xfrm>
          <a:prstGeom prst="rect">
            <a:avLst/>
          </a:prstGeom>
        </p:spPr>
      </p:pic>
      <p:sp>
        <p:nvSpPr>
          <p:cNvPr id="7" name="Oval 6">
            <a:extLst>
              <a:ext uri="{FF2B5EF4-FFF2-40B4-BE49-F238E27FC236}">
                <a16:creationId xmlns:a16="http://schemas.microsoft.com/office/drawing/2014/main" id="{8D44895C-5E26-7B47-3016-3EBFD966207A}"/>
              </a:ext>
            </a:extLst>
          </p:cNvPr>
          <p:cNvSpPr/>
          <p:nvPr/>
        </p:nvSpPr>
        <p:spPr>
          <a:xfrm>
            <a:off x="532151" y="794479"/>
            <a:ext cx="3934918" cy="4093835"/>
          </a:xfrm>
          <a:prstGeom prst="ellipse">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1317578-B71A-A149-02F4-323DDBDF877D}"/>
              </a:ext>
            </a:extLst>
          </p:cNvPr>
          <p:cNvSpPr/>
          <p:nvPr/>
        </p:nvSpPr>
        <p:spPr>
          <a:xfrm>
            <a:off x="1868184" y="1283612"/>
            <a:ext cx="4003953" cy="287939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Chart, pie chart&#10;&#10;Description automatically generated">
            <a:extLst>
              <a:ext uri="{FF2B5EF4-FFF2-40B4-BE49-F238E27FC236}">
                <a16:creationId xmlns:a16="http://schemas.microsoft.com/office/drawing/2014/main" id="{A098A937-9A0E-458D-100A-177E28B521BC}"/>
              </a:ext>
            </a:extLst>
          </p:cNvPr>
          <p:cNvPicPr>
            <a:picLocks noChangeAspect="1"/>
          </p:cNvPicPr>
          <p:nvPr/>
        </p:nvPicPr>
        <p:blipFill>
          <a:blip r:embed="rId3"/>
          <a:stretch>
            <a:fillRect/>
          </a:stretch>
        </p:blipFill>
        <p:spPr>
          <a:xfrm>
            <a:off x="2079517" y="1496642"/>
            <a:ext cx="5018415" cy="2879393"/>
          </a:xfrm>
          <a:prstGeom prst="rect">
            <a:avLst/>
          </a:prstGeom>
        </p:spPr>
      </p:pic>
      <p:sp>
        <p:nvSpPr>
          <p:cNvPr id="10" name="Rectangle 9">
            <a:extLst>
              <a:ext uri="{FF2B5EF4-FFF2-40B4-BE49-F238E27FC236}">
                <a16:creationId xmlns:a16="http://schemas.microsoft.com/office/drawing/2014/main" id="{5D8BB816-9ECB-ED85-0FF8-1565909D507E}"/>
              </a:ext>
            </a:extLst>
          </p:cNvPr>
          <p:cNvSpPr/>
          <p:nvPr/>
        </p:nvSpPr>
        <p:spPr>
          <a:xfrm>
            <a:off x="2071484" y="1496641"/>
            <a:ext cx="5018415" cy="2879393"/>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92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grpSp>
        <p:nvGrpSpPr>
          <p:cNvPr id="784" name="Google Shape;784;p49"/>
          <p:cNvGrpSpPr/>
          <p:nvPr/>
        </p:nvGrpSpPr>
        <p:grpSpPr>
          <a:xfrm>
            <a:off x="868788" y="2760825"/>
            <a:ext cx="3550075" cy="1653600"/>
            <a:chOff x="775125" y="2949900"/>
            <a:chExt cx="3550075" cy="1653600"/>
          </a:xfrm>
        </p:grpSpPr>
        <p:pic>
          <p:nvPicPr>
            <p:cNvPr id="785" name="Google Shape;785;p49"/>
            <p:cNvPicPr preferRelativeResize="0"/>
            <p:nvPr/>
          </p:nvPicPr>
          <p:blipFill rotWithShape="1">
            <a:blip r:embed="rId3">
              <a:alphaModFix/>
            </a:blip>
            <a:srcRect l="12933" t="16234" r="7770" b="16234"/>
            <a:stretch/>
          </p:blipFill>
          <p:spPr>
            <a:xfrm>
              <a:off x="873700" y="2949900"/>
              <a:ext cx="3451500" cy="1653600"/>
            </a:xfrm>
            <a:prstGeom prst="parallelogram">
              <a:avLst>
                <a:gd name="adj" fmla="val 25000"/>
              </a:avLst>
            </a:prstGeom>
            <a:noFill/>
            <a:ln>
              <a:noFill/>
            </a:ln>
          </p:spPr>
        </p:pic>
        <p:sp>
          <p:nvSpPr>
            <p:cNvPr id="786" name="Google Shape;786;p49"/>
            <p:cNvSpPr/>
            <p:nvPr/>
          </p:nvSpPr>
          <p:spPr>
            <a:xfrm rot="298">
              <a:off x="775125" y="2950050"/>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49"/>
          <p:cNvGrpSpPr/>
          <p:nvPr/>
        </p:nvGrpSpPr>
        <p:grpSpPr>
          <a:xfrm>
            <a:off x="1255050" y="729075"/>
            <a:ext cx="3564400" cy="1653600"/>
            <a:chOff x="872850" y="765325"/>
            <a:chExt cx="3564400" cy="1653600"/>
          </a:xfrm>
        </p:grpSpPr>
        <p:pic>
          <p:nvPicPr>
            <p:cNvPr id="788" name="Google Shape;788;p49"/>
            <p:cNvPicPr preferRelativeResize="0"/>
            <p:nvPr/>
          </p:nvPicPr>
          <p:blipFill rotWithShape="1">
            <a:blip r:embed="rId4">
              <a:alphaModFix/>
            </a:blip>
            <a:srcRect l="17001" t="23575" r="17001" b="23564"/>
            <a:stretch/>
          </p:blipFill>
          <p:spPr>
            <a:xfrm>
              <a:off x="977050" y="765325"/>
              <a:ext cx="3460200" cy="1653600"/>
            </a:xfrm>
            <a:prstGeom prst="parallelogram">
              <a:avLst>
                <a:gd name="adj" fmla="val 25000"/>
              </a:avLst>
            </a:prstGeom>
            <a:noFill/>
            <a:ln>
              <a:noFill/>
            </a:ln>
          </p:spPr>
        </p:pic>
        <p:sp>
          <p:nvSpPr>
            <p:cNvPr id="789" name="Google Shape;789;p49"/>
            <p:cNvSpPr/>
            <p:nvPr/>
          </p:nvSpPr>
          <p:spPr>
            <a:xfrm rot="298">
              <a:off x="872850" y="765475"/>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49"/>
          <p:cNvGrpSpPr/>
          <p:nvPr/>
        </p:nvGrpSpPr>
        <p:grpSpPr>
          <a:xfrm>
            <a:off x="4572000" y="2760825"/>
            <a:ext cx="3564400" cy="1653600"/>
            <a:chOff x="872850" y="765325"/>
            <a:chExt cx="3564400" cy="1653600"/>
          </a:xfrm>
        </p:grpSpPr>
        <p:pic>
          <p:nvPicPr>
            <p:cNvPr id="791" name="Google Shape;791;p49"/>
            <p:cNvPicPr preferRelativeResize="0"/>
            <p:nvPr/>
          </p:nvPicPr>
          <p:blipFill rotWithShape="1">
            <a:blip r:embed="rId4">
              <a:alphaModFix/>
            </a:blip>
            <a:srcRect l="17001" t="23575" r="17001" b="23564"/>
            <a:stretch/>
          </p:blipFill>
          <p:spPr>
            <a:xfrm>
              <a:off x="977050" y="765325"/>
              <a:ext cx="3460200" cy="1653600"/>
            </a:xfrm>
            <a:prstGeom prst="parallelogram">
              <a:avLst>
                <a:gd name="adj" fmla="val 25000"/>
              </a:avLst>
            </a:prstGeom>
            <a:noFill/>
            <a:ln>
              <a:noFill/>
            </a:ln>
          </p:spPr>
        </p:pic>
        <p:sp>
          <p:nvSpPr>
            <p:cNvPr id="792" name="Google Shape;792;p49"/>
            <p:cNvSpPr/>
            <p:nvPr/>
          </p:nvSpPr>
          <p:spPr>
            <a:xfrm rot="298">
              <a:off x="872850" y="765475"/>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49"/>
          <p:cNvGrpSpPr/>
          <p:nvPr/>
        </p:nvGrpSpPr>
        <p:grpSpPr>
          <a:xfrm>
            <a:off x="4943113" y="729075"/>
            <a:ext cx="3550075" cy="1653600"/>
            <a:chOff x="775125" y="2949900"/>
            <a:chExt cx="3550075" cy="1653600"/>
          </a:xfrm>
        </p:grpSpPr>
        <p:pic>
          <p:nvPicPr>
            <p:cNvPr id="794" name="Google Shape;794;p49"/>
            <p:cNvPicPr preferRelativeResize="0"/>
            <p:nvPr/>
          </p:nvPicPr>
          <p:blipFill rotWithShape="1">
            <a:blip r:embed="rId3">
              <a:alphaModFix/>
            </a:blip>
            <a:srcRect l="12933" t="16234" r="7770" b="16234"/>
            <a:stretch/>
          </p:blipFill>
          <p:spPr>
            <a:xfrm>
              <a:off x="873700" y="2949900"/>
              <a:ext cx="3451500" cy="1653600"/>
            </a:xfrm>
            <a:prstGeom prst="parallelogram">
              <a:avLst>
                <a:gd name="adj" fmla="val 25000"/>
              </a:avLst>
            </a:prstGeom>
            <a:noFill/>
            <a:ln>
              <a:noFill/>
            </a:ln>
          </p:spPr>
        </p:pic>
        <p:sp>
          <p:nvSpPr>
            <p:cNvPr id="795" name="Google Shape;795;p49"/>
            <p:cNvSpPr/>
            <p:nvPr/>
          </p:nvSpPr>
          <p:spPr>
            <a:xfrm rot="298">
              <a:off x="775125" y="2950050"/>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49"/>
          <p:cNvSpPr txBox="1">
            <a:spLocks noGrp="1"/>
          </p:cNvSpPr>
          <p:nvPr>
            <p:ph type="subTitle" idx="3"/>
          </p:nvPr>
        </p:nvSpPr>
        <p:spPr>
          <a:xfrm>
            <a:off x="5529350" y="1378125"/>
            <a:ext cx="2336400" cy="9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Lack of a signature, either by parent or student</a:t>
            </a:r>
            <a:endParaRPr/>
          </a:p>
        </p:txBody>
      </p:sp>
      <p:sp>
        <p:nvSpPr>
          <p:cNvPr id="798" name="Google Shape;798;p49"/>
          <p:cNvSpPr/>
          <p:nvPr/>
        </p:nvSpPr>
        <p:spPr>
          <a:xfrm>
            <a:off x="4258337" y="4059629"/>
            <a:ext cx="853287" cy="634292"/>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Knewave"/>
              </a:rPr>
              <a:t>03</a:t>
            </a:r>
          </a:p>
        </p:txBody>
      </p:sp>
      <p:sp>
        <p:nvSpPr>
          <p:cNvPr id="799" name="Google Shape;799;p49"/>
          <p:cNvSpPr/>
          <p:nvPr/>
        </p:nvSpPr>
        <p:spPr>
          <a:xfrm>
            <a:off x="442886" y="4055363"/>
            <a:ext cx="853287" cy="642825"/>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Knewave"/>
              </a:rPr>
              <a:t>02</a:t>
            </a:r>
          </a:p>
        </p:txBody>
      </p:sp>
      <p:sp>
        <p:nvSpPr>
          <p:cNvPr id="800" name="Google Shape;800;p49"/>
          <p:cNvSpPr/>
          <p:nvPr/>
        </p:nvSpPr>
        <p:spPr>
          <a:xfrm>
            <a:off x="4685591" y="2029807"/>
            <a:ext cx="719605" cy="647803"/>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Knewave"/>
              </a:rPr>
              <a:t>01</a:t>
            </a:r>
          </a:p>
        </p:txBody>
      </p:sp>
      <p:sp>
        <p:nvSpPr>
          <p:cNvPr id="801" name="Google Shape;801;p49"/>
          <p:cNvSpPr txBox="1">
            <a:spLocks noGrp="1"/>
          </p:cNvSpPr>
          <p:nvPr>
            <p:ph type="title"/>
          </p:nvPr>
        </p:nvSpPr>
        <p:spPr>
          <a:xfrm>
            <a:off x="1763955" y="775125"/>
            <a:ext cx="2702878"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No EFC Calculated</a:t>
            </a:r>
            <a:endParaRPr/>
          </a:p>
        </p:txBody>
      </p:sp>
      <p:sp>
        <p:nvSpPr>
          <p:cNvPr id="802" name="Google Shape;802;p49"/>
          <p:cNvSpPr txBox="1">
            <a:spLocks noGrp="1"/>
          </p:cNvSpPr>
          <p:nvPr>
            <p:ph type="subTitle" idx="1"/>
          </p:nvPr>
        </p:nvSpPr>
        <p:spPr>
          <a:xfrm>
            <a:off x="1543677" y="1203035"/>
            <a:ext cx="2768059" cy="9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Schools cannot proceed until the student resolves issue by correcting the FAFSA</a:t>
            </a:r>
            <a:endParaRPr/>
          </a:p>
        </p:txBody>
      </p:sp>
      <p:sp>
        <p:nvSpPr>
          <p:cNvPr id="803" name="Google Shape;803;p49"/>
          <p:cNvSpPr txBox="1">
            <a:spLocks noGrp="1"/>
          </p:cNvSpPr>
          <p:nvPr>
            <p:ph type="title" idx="2"/>
          </p:nvPr>
        </p:nvSpPr>
        <p:spPr>
          <a:xfrm>
            <a:off x="5405196" y="792173"/>
            <a:ext cx="2740979"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Missing Signature</a:t>
            </a:r>
            <a:endParaRPr/>
          </a:p>
        </p:txBody>
      </p:sp>
      <p:sp>
        <p:nvSpPr>
          <p:cNvPr id="804" name="Google Shape;804;p49"/>
          <p:cNvSpPr txBox="1">
            <a:spLocks noGrp="1"/>
          </p:cNvSpPr>
          <p:nvPr>
            <p:ph type="title" idx="4"/>
          </p:nvPr>
        </p:nvSpPr>
        <p:spPr>
          <a:xfrm>
            <a:off x="1444653" y="2883365"/>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SSN</a:t>
            </a:r>
            <a:endParaRPr/>
          </a:p>
        </p:txBody>
      </p:sp>
      <p:sp>
        <p:nvSpPr>
          <p:cNvPr id="805" name="Google Shape;805;p49"/>
          <p:cNvSpPr txBox="1">
            <a:spLocks noGrp="1"/>
          </p:cNvSpPr>
          <p:nvPr>
            <p:ph type="subTitle" idx="5"/>
          </p:nvPr>
        </p:nvSpPr>
        <p:spPr>
          <a:xfrm>
            <a:off x="1111731" y="3276281"/>
            <a:ext cx="2813684" cy="9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Social Security Administration cannot confirm the SSN reported for student or parent</a:t>
            </a:r>
            <a:endParaRPr/>
          </a:p>
        </p:txBody>
      </p:sp>
      <p:sp>
        <p:nvSpPr>
          <p:cNvPr id="806" name="Google Shape;806;p49"/>
          <p:cNvSpPr txBox="1">
            <a:spLocks noGrp="1"/>
          </p:cNvSpPr>
          <p:nvPr>
            <p:ph type="title" idx="6"/>
          </p:nvPr>
        </p:nvSpPr>
        <p:spPr>
          <a:xfrm>
            <a:off x="4715320" y="2883365"/>
            <a:ext cx="342108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Conflicting Information</a:t>
            </a:r>
            <a:endParaRPr/>
          </a:p>
        </p:txBody>
      </p:sp>
      <p:sp>
        <p:nvSpPr>
          <p:cNvPr id="807" name="Google Shape;807;p49"/>
          <p:cNvSpPr txBox="1">
            <a:spLocks noGrp="1"/>
          </p:cNvSpPr>
          <p:nvPr>
            <p:ph type="subTitle" idx="7"/>
          </p:nvPr>
        </p:nvSpPr>
        <p:spPr>
          <a:xfrm>
            <a:off x="4661979" y="3489175"/>
            <a:ext cx="3031450" cy="9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Conflicting income information or conflicting tax information</a:t>
            </a:r>
            <a:endParaRPr/>
          </a:p>
          <a:p>
            <a:pPr marL="0" lvl="0" indent="0" algn="l" rtl="0">
              <a:spcBef>
                <a:spcPts val="0"/>
              </a:spcBef>
              <a:spcAft>
                <a:spcPts val="0"/>
              </a:spcAft>
              <a:buNone/>
            </a:pPr>
            <a:endParaRPr/>
          </a:p>
        </p:txBody>
      </p:sp>
      <p:sp>
        <p:nvSpPr>
          <p:cNvPr id="26" name="Google Shape;1195;p62">
            <a:extLst>
              <a:ext uri="{FF2B5EF4-FFF2-40B4-BE49-F238E27FC236}">
                <a16:creationId xmlns:a16="http://schemas.microsoft.com/office/drawing/2014/main" id="{F8591A3F-8EEF-47B3-89F5-F3B6E6B0200D}"/>
              </a:ext>
            </a:extLst>
          </p:cNvPr>
          <p:cNvSpPr txBox="1">
            <a:spLocks/>
          </p:cNvSpPr>
          <p:nvPr/>
        </p:nvSpPr>
        <p:spPr>
          <a:xfrm>
            <a:off x="2821213" y="62497"/>
            <a:ext cx="7704000" cy="56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400"/>
              <a:buFont typeface="Knewave"/>
              <a:buNone/>
              <a:defRPr sz="2400" b="0" i="0" u="none" strike="noStrike" cap="none">
                <a:solidFill>
                  <a:schemeClr val="accent4"/>
                </a:solidFill>
                <a:latin typeface="Knewave"/>
                <a:ea typeface="Knewave"/>
                <a:cs typeface="Knewave"/>
                <a:sym typeface="Knewave"/>
              </a:defRPr>
            </a:lvl1pPr>
            <a:lvl2pPr marR="0" lvl="1"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2pPr>
            <a:lvl3pPr marR="0" lvl="2"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3pPr>
            <a:lvl4pPr marR="0" lvl="3"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4pPr>
            <a:lvl5pPr marR="0" lvl="4"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5pPr>
            <a:lvl6pPr marR="0" lvl="5"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6pPr>
            <a:lvl7pPr marR="0" lvl="6"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7pPr>
            <a:lvl8pPr marR="0" lvl="7"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8pPr>
            <a:lvl9pPr marR="0" lvl="8"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9pPr>
          </a:lstStyle>
          <a:p>
            <a:pPr algn="l"/>
            <a:r>
              <a:rPr lang="en-US" sz="4000">
                <a:solidFill>
                  <a:schemeClr val="accent6"/>
                </a:solidFill>
              </a:rPr>
              <a:t>REJECTED </a:t>
            </a:r>
            <a:r>
              <a:rPr lang="en-US" sz="4000"/>
              <a:t>FAFSA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89667572-B7AD-6E24-23CA-48AAF6330ADD}"/>
              </a:ext>
            </a:extLst>
          </p:cNvPr>
          <p:cNvSpPr/>
          <p:nvPr/>
        </p:nvSpPr>
        <p:spPr>
          <a:xfrm rot="10800000">
            <a:off x="717386" y="1278414"/>
            <a:ext cx="6358662" cy="284545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534;p81">
            <a:extLst>
              <a:ext uri="{FF2B5EF4-FFF2-40B4-BE49-F238E27FC236}">
                <a16:creationId xmlns:a16="http://schemas.microsoft.com/office/drawing/2014/main" id="{73990DE1-00F2-0A21-2192-1F1D9BC6E792}"/>
              </a:ext>
            </a:extLst>
          </p:cNvPr>
          <p:cNvPicPr preferRelativeResize="0"/>
          <p:nvPr/>
        </p:nvPicPr>
        <p:blipFill rotWithShape="1">
          <a:blip r:embed="rId2">
            <a:alphaModFix/>
          </a:blip>
          <a:srcRect l="16359" t="25269" r="24476" b="23348"/>
          <a:stretch/>
        </p:blipFill>
        <p:spPr>
          <a:xfrm>
            <a:off x="1133930" y="971525"/>
            <a:ext cx="5470852" cy="3480900"/>
          </a:xfrm>
          <a:prstGeom prst="parallelogram">
            <a:avLst>
              <a:gd name="adj" fmla="val 25153"/>
            </a:avLst>
          </a:prstGeom>
          <a:noFill/>
          <a:ln>
            <a:noFill/>
          </a:ln>
        </p:spPr>
      </p:pic>
      <p:sp>
        <p:nvSpPr>
          <p:cNvPr id="2" name="Title 1">
            <a:extLst>
              <a:ext uri="{FF2B5EF4-FFF2-40B4-BE49-F238E27FC236}">
                <a16:creationId xmlns:a16="http://schemas.microsoft.com/office/drawing/2014/main" id="{347C1F23-9494-415B-FEED-58977C591043}"/>
              </a:ext>
            </a:extLst>
          </p:cNvPr>
          <p:cNvSpPr>
            <a:spLocks noGrp="1"/>
          </p:cNvSpPr>
          <p:nvPr>
            <p:ph type="title"/>
          </p:nvPr>
        </p:nvSpPr>
        <p:spPr>
          <a:xfrm>
            <a:off x="720000" y="173377"/>
            <a:ext cx="6892200" cy="564300"/>
          </a:xfrm>
        </p:spPr>
        <p:txBody>
          <a:bodyPr/>
          <a:lstStyle/>
          <a:p>
            <a:r>
              <a:rPr lang="en-US" dirty="0"/>
              <a:t>Decisions are being made...</a:t>
            </a:r>
          </a:p>
        </p:txBody>
      </p:sp>
      <p:sp>
        <p:nvSpPr>
          <p:cNvPr id="3" name="TextBox 2">
            <a:extLst>
              <a:ext uri="{FF2B5EF4-FFF2-40B4-BE49-F238E27FC236}">
                <a16:creationId xmlns:a16="http://schemas.microsoft.com/office/drawing/2014/main" id="{B082D514-847B-F2F2-76C1-9FA548A31EE4}"/>
              </a:ext>
            </a:extLst>
          </p:cNvPr>
          <p:cNvSpPr txBox="1"/>
          <p:nvPr/>
        </p:nvSpPr>
        <p:spPr>
          <a:xfrm>
            <a:off x="717387" y="1766280"/>
            <a:ext cx="76063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chemeClr val="bg2">
                  <a:lumMod val="40000"/>
                  <a:lumOff val="60000"/>
                </a:schemeClr>
              </a:solidFill>
            </a:endParaRPr>
          </a:p>
        </p:txBody>
      </p:sp>
      <p:pic>
        <p:nvPicPr>
          <p:cNvPr id="4" name="Picture 4" descr="Text, letter&#10;&#10;Description automatically generated">
            <a:extLst>
              <a:ext uri="{FF2B5EF4-FFF2-40B4-BE49-F238E27FC236}">
                <a16:creationId xmlns:a16="http://schemas.microsoft.com/office/drawing/2014/main" id="{18A00DDB-D1CA-EB51-EF41-F2C574DE0723}"/>
              </a:ext>
            </a:extLst>
          </p:cNvPr>
          <p:cNvPicPr>
            <a:picLocks noChangeAspect="1"/>
          </p:cNvPicPr>
          <p:nvPr/>
        </p:nvPicPr>
        <p:blipFill>
          <a:blip r:embed="rId3"/>
          <a:stretch>
            <a:fillRect/>
          </a:stretch>
        </p:blipFill>
        <p:spPr>
          <a:xfrm>
            <a:off x="1803959" y="1255065"/>
            <a:ext cx="4130793" cy="2845457"/>
          </a:xfrm>
          <a:prstGeom prst="rect">
            <a:avLst/>
          </a:prstGeom>
        </p:spPr>
      </p:pic>
      <p:sp>
        <p:nvSpPr>
          <p:cNvPr id="8" name="Rectangle 7">
            <a:extLst>
              <a:ext uri="{FF2B5EF4-FFF2-40B4-BE49-F238E27FC236}">
                <a16:creationId xmlns:a16="http://schemas.microsoft.com/office/drawing/2014/main" id="{B6312013-8D6D-999D-7175-5F01BE7FD131}"/>
              </a:ext>
            </a:extLst>
          </p:cNvPr>
          <p:cNvSpPr/>
          <p:nvPr/>
        </p:nvSpPr>
        <p:spPr>
          <a:xfrm>
            <a:off x="1803960" y="1255066"/>
            <a:ext cx="4130792" cy="2868806"/>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AACBDA25-43B3-B754-6036-19F5C6982A4E}"/>
              </a:ext>
            </a:extLst>
          </p:cNvPr>
          <p:cNvSpPr/>
          <p:nvPr/>
        </p:nvSpPr>
        <p:spPr>
          <a:xfrm rot="10800000">
            <a:off x="7108319" y="1932206"/>
            <a:ext cx="1657267" cy="1965231"/>
          </a:xfrm>
          <a:prstGeom prst="triangl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599A38F-7844-B101-8F61-355C0BF6DFB9}"/>
              </a:ext>
            </a:extLst>
          </p:cNvPr>
          <p:cNvSpPr/>
          <p:nvPr/>
        </p:nvSpPr>
        <p:spPr>
          <a:xfrm>
            <a:off x="6992714" y="1684584"/>
            <a:ext cx="1888478" cy="1986418"/>
          </a:xfrm>
          <a:prstGeom prst="ellipse">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Icon&#10;&#10;Description automatically generated">
            <a:extLst>
              <a:ext uri="{FF2B5EF4-FFF2-40B4-BE49-F238E27FC236}">
                <a16:creationId xmlns:a16="http://schemas.microsoft.com/office/drawing/2014/main" id="{5B0FE477-DE90-8BE4-4738-5788074DF5B3}"/>
              </a:ext>
            </a:extLst>
          </p:cNvPr>
          <p:cNvPicPr>
            <a:picLocks noChangeAspect="1"/>
          </p:cNvPicPr>
          <p:nvPr/>
        </p:nvPicPr>
        <p:blipFill>
          <a:blip r:embed="rId4"/>
          <a:stretch>
            <a:fillRect/>
          </a:stretch>
        </p:blipFill>
        <p:spPr>
          <a:xfrm>
            <a:off x="7289680" y="2060544"/>
            <a:ext cx="1314810" cy="1281203"/>
          </a:xfrm>
          <a:prstGeom prst="rect">
            <a:avLst/>
          </a:prstGeom>
        </p:spPr>
      </p:pic>
    </p:spTree>
    <p:extLst>
      <p:ext uri="{BB962C8B-B14F-4D97-AF65-F5344CB8AC3E}">
        <p14:creationId xmlns:p14="http://schemas.microsoft.com/office/powerpoint/2010/main" val="116253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2D610BF6-8D72-2D34-6421-DC0D4DEB8408}"/>
              </a:ext>
            </a:extLst>
          </p:cNvPr>
          <p:cNvSpPr/>
          <p:nvPr/>
        </p:nvSpPr>
        <p:spPr>
          <a:xfrm>
            <a:off x="4441276" y="979798"/>
            <a:ext cx="2823668" cy="3594647"/>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C1F23-9494-415B-FEED-58977C591043}"/>
              </a:ext>
            </a:extLst>
          </p:cNvPr>
          <p:cNvSpPr>
            <a:spLocks noGrp="1"/>
          </p:cNvSpPr>
          <p:nvPr>
            <p:ph type="title"/>
          </p:nvPr>
        </p:nvSpPr>
        <p:spPr>
          <a:xfrm>
            <a:off x="720000" y="173377"/>
            <a:ext cx="6892200" cy="564300"/>
          </a:xfrm>
        </p:spPr>
        <p:txBody>
          <a:bodyPr/>
          <a:lstStyle/>
          <a:p>
            <a:r>
              <a:rPr lang="en-US" dirty="0"/>
              <a:t>Decisions are being made...</a:t>
            </a:r>
          </a:p>
        </p:txBody>
      </p:sp>
      <p:sp>
        <p:nvSpPr>
          <p:cNvPr id="3" name="TextBox 2">
            <a:extLst>
              <a:ext uri="{FF2B5EF4-FFF2-40B4-BE49-F238E27FC236}">
                <a16:creationId xmlns:a16="http://schemas.microsoft.com/office/drawing/2014/main" id="{B082D514-847B-F2F2-76C1-9FA548A31EE4}"/>
              </a:ext>
            </a:extLst>
          </p:cNvPr>
          <p:cNvSpPr txBox="1"/>
          <p:nvPr/>
        </p:nvSpPr>
        <p:spPr>
          <a:xfrm>
            <a:off x="717387" y="1766280"/>
            <a:ext cx="76063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chemeClr val="bg2">
                  <a:lumMod val="40000"/>
                  <a:lumOff val="60000"/>
                </a:schemeClr>
              </a:solidFill>
            </a:endParaRPr>
          </a:p>
        </p:txBody>
      </p:sp>
      <p:pic>
        <p:nvPicPr>
          <p:cNvPr id="4" name="Picture 4" descr="A picture containing diagram&#10;&#10;Description automatically generated">
            <a:extLst>
              <a:ext uri="{FF2B5EF4-FFF2-40B4-BE49-F238E27FC236}">
                <a16:creationId xmlns:a16="http://schemas.microsoft.com/office/drawing/2014/main" id="{C985DD20-4EFD-832F-B9DB-C44AAFCF4669}"/>
              </a:ext>
            </a:extLst>
          </p:cNvPr>
          <p:cNvPicPr>
            <a:picLocks noChangeAspect="1"/>
          </p:cNvPicPr>
          <p:nvPr/>
        </p:nvPicPr>
        <p:blipFill>
          <a:blip r:embed="rId2"/>
          <a:stretch>
            <a:fillRect/>
          </a:stretch>
        </p:blipFill>
        <p:spPr>
          <a:xfrm>
            <a:off x="1257575" y="1151897"/>
            <a:ext cx="4505504" cy="3165715"/>
          </a:xfrm>
          <a:prstGeom prst="rect">
            <a:avLst/>
          </a:prstGeom>
        </p:spPr>
      </p:pic>
      <p:grpSp>
        <p:nvGrpSpPr>
          <p:cNvPr id="5" name="Google Shape;1111;p59">
            <a:extLst>
              <a:ext uri="{FF2B5EF4-FFF2-40B4-BE49-F238E27FC236}">
                <a16:creationId xmlns:a16="http://schemas.microsoft.com/office/drawing/2014/main" id="{1AE12358-B4E7-8379-E201-2ADE239271EA}"/>
              </a:ext>
            </a:extLst>
          </p:cNvPr>
          <p:cNvGrpSpPr/>
          <p:nvPr/>
        </p:nvGrpSpPr>
        <p:grpSpPr>
          <a:xfrm rot="7661827">
            <a:off x="4906175" y="2284622"/>
            <a:ext cx="2034938" cy="1476062"/>
            <a:chOff x="1332372" y="753063"/>
            <a:chExt cx="1739557" cy="1460440"/>
          </a:xfrm>
        </p:grpSpPr>
        <p:sp>
          <p:nvSpPr>
            <p:cNvPr id="6" name="Google Shape;1112;p59">
              <a:extLst>
                <a:ext uri="{FF2B5EF4-FFF2-40B4-BE49-F238E27FC236}">
                  <a16:creationId xmlns:a16="http://schemas.microsoft.com/office/drawing/2014/main" id="{733B1CCC-E816-AD8B-31AD-82E8850EE3F0}"/>
                </a:ext>
              </a:extLst>
            </p:cNvPr>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13;p59">
              <a:extLst>
                <a:ext uri="{FF2B5EF4-FFF2-40B4-BE49-F238E27FC236}">
                  <a16:creationId xmlns:a16="http://schemas.microsoft.com/office/drawing/2014/main" id="{65B51B16-512E-473E-CE42-5532E4CC7953}"/>
                </a:ext>
              </a:extLst>
            </p:cNvPr>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14;p59">
              <a:extLst>
                <a:ext uri="{FF2B5EF4-FFF2-40B4-BE49-F238E27FC236}">
                  <a16:creationId xmlns:a16="http://schemas.microsoft.com/office/drawing/2014/main" id="{E9386A4A-D80A-5AA3-A759-51559B4390BD}"/>
                </a:ext>
              </a:extLst>
            </p:cNvPr>
            <p:cNvSpPr/>
            <p:nvPr/>
          </p:nvSpPr>
          <p:spPr>
            <a:xfrm rot="-1633309">
              <a:off x="1422389" y="105669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256;p65">
            <a:extLst>
              <a:ext uri="{FF2B5EF4-FFF2-40B4-BE49-F238E27FC236}">
                <a16:creationId xmlns:a16="http://schemas.microsoft.com/office/drawing/2014/main" id="{9D1DDD70-6BD1-87EF-C224-EB2FDE09B110}"/>
              </a:ext>
            </a:extLst>
          </p:cNvPr>
          <p:cNvGrpSpPr/>
          <p:nvPr/>
        </p:nvGrpSpPr>
        <p:grpSpPr>
          <a:xfrm>
            <a:off x="504183" y="3934903"/>
            <a:ext cx="1173822" cy="765418"/>
            <a:chOff x="7374222" y="2086915"/>
            <a:chExt cx="1140701" cy="710214"/>
          </a:xfrm>
        </p:grpSpPr>
        <p:sp>
          <p:nvSpPr>
            <p:cNvPr id="12" name="Google Shape;1257;p65">
              <a:extLst>
                <a:ext uri="{FF2B5EF4-FFF2-40B4-BE49-F238E27FC236}">
                  <a16:creationId xmlns:a16="http://schemas.microsoft.com/office/drawing/2014/main" id="{DC42B811-B5FF-915A-AD41-7FB6E3B4F790}"/>
                </a:ext>
              </a:extLst>
            </p:cNvPr>
            <p:cNvSpPr/>
            <p:nvPr/>
          </p:nvSpPr>
          <p:spPr>
            <a:xfrm>
              <a:off x="7425510" y="2185829"/>
              <a:ext cx="1006457" cy="611301"/>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8;p65">
              <a:extLst>
                <a:ext uri="{FF2B5EF4-FFF2-40B4-BE49-F238E27FC236}">
                  <a16:creationId xmlns:a16="http://schemas.microsoft.com/office/drawing/2014/main" id="{B18C269C-C219-65EB-9A70-317450E24D11}"/>
                </a:ext>
              </a:extLst>
            </p:cNvPr>
            <p:cNvSpPr/>
            <p:nvPr/>
          </p:nvSpPr>
          <p:spPr>
            <a:xfrm>
              <a:off x="7374222" y="2086915"/>
              <a:ext cx="1140701" cy="669792"/>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56;p65">
            <a:extLst>
              <a:ext uri="{FF2B5EF4-FFF2-40B4-BE49-F238E27FC236}">
                <a16:creationId xmlns:a16="http://schemas.microsoft.com/office/drawing/2014/main" id="{17ACEF9C-BE01-ECAF-2BD0-C9D6324C41A6}"/>
              </a:ext>
            </a:extLst>
          </p:cNvPr>
          <p:cNvGrpSpPr/>
          <p:nvPr/>
        </p:nvGrpSpPr>
        <p:grpSpPr>
          <a:xfrm rot="5400000">
            <a:off x="7458256" y="3764021"/>
            <a:ext cx="1173822" cy="765418"/>
            <a:chOff x="7374222" y="2086915"/>
            <a:chExt cx="1140701" cy="710214"/>
          </a:xfrm>
        </p:grpSpPr>
        <p:sp>
          <p:nvSpPr>
            <p:cNvPr id="15" name="Google Shape;1257;p65">
              <a:extLst>
                <a:ext uri="{FF2B5EF4-FFF2-40B4-BE49-F238E27FC236}">
                  <a16:creationId xmlns:a16="http://schemas.microsoft.com/office/drawing/2014/main" id="{48802905-7AF8-FC34-4DB6-EB65AE599A51}"/>
                </a:ext>
              </a:extLst>
            </p:cNvPr>
            <p:cNvSpPr/>
            <p:nvPr/>
          </p:nvSpPr>
          <p:spPr>
            <a:xfrm>
              <a:off x="7425510" y="2185829"/>
              <a:ext cx="1006457" cy="611301"/>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8;p65">
              <a:extLst>
                <a:ext uri="{FF2B5EF4-FFF2-40B4-BE49-F238E27FC236}">
                  <a16:creationId xmlns:a16="http://schemas.microsoft.com/office/drawing/2014/main" id="{C5758DCE-13C5-F13F-747E-55B0C4C46951}"/>
                </a:ext>
              </a:extLst>
            </p:cNvPr>
            <p:cNvSpPr/>
            <p:nvPr/>
          </p:nvSpPr>
          <p:spPr>
            <a:xfrm>
              <a:off x="7374222" y="2086915"/>
              <a:ext cx="1140701" cy="669792"/>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66039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oogle Shape;1793;p83">
            <a:extLst>
              <a:ext uri="{FF2B5EF4-FFF2-40B4-BE49-F238E27FC236}">
                <a16:creationId xmlns:a16="http://schemas.microsoft.com/office/drawing/2014/main" id="{DFEB9E5B-ADFC-86FA-9F79-84ABDA951507}"/>
              </a:ext>
            </a:extLst>
          </p:cNvPr>
          <p:cNvGrpSpPr/>
          <p:nvPr/>
        </p:nvGrpSpPr>
        <p:grpSpPr>
          <a:xfrm rot="5758411">
            <a:off x="684015" y="2816187"/>
            <a:ext cx="724511" cy="928572"/>
            <a:chOff x="3981194" y="2303960"/>
            <a:chExt cx="855621" cy="1044304"/>
          </a:xfrm>
        </p:grpSpPr>
        <p:sp>
          <p:nvSpPr>
            <p:cNvPr id="41" name="Google Shape;1794;p83">
              <a:extLst>
                <a:ext uri="{FF2B5EF4-FFF2-40B4-BE49-F238E27FC236}">
                  <a16:creationId xmlns:a16="http://schemas.microsoft.com/office/drawing/2014/main" id="{756862AD-AD32-BFF3-3012-11993216CD3F}"/>
                </a:ext>
              </a:extLst>
            </p:cNvPr>
            <p:cNvSpPr/>
            <p:nvPr/>
          </p:nvSpPr>
          <p:spPr>
            <a:xfrm>
              <a:off x="4633507" y="2994742"/>
              <a:ext cx="203307" cy="353521"/>
            </a:xfrm>
            <a:custGeom>
              <a:avLst/>
              <a:gdLst/>
              <a:ahLst/>
              <a:cxnLst/>
              <a:rect l="l" t="t" r="r" b="b"/>
              <a:pathLst>
                <a:path w="14666" h="25502" extrusionOk="0">
                  <a:moveTo>
                    <a:pt x="14504" y="1"/>
                  </a:moveTo>
                  <a:lnTo>
                    <a:pt x="10666" y="2104"/>
                  </a:lnTo>
                  <a:lnTo>
                    <a:pt x="1" y="7888"/>
                  </a:lnTo>
                  <a:lnTo>
                    <a:pt x="188" y="25502"/>
                  </a:lnTo>
                  <a:lnTo>
                    <a:pt x="14666" y="17567"/>
                  </a:lnTo>
                  <a:lnTo>
                    <a:pt x="14504"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95;p83">
              <a:extLst>
                <a:ext uri="{FF2B5EF4-FFF2-40B4-BE49-F238E27FC236}">
                  <a16:creationId xmlns:a16="http://schemas.microsoft.com/office/drawing/2014/main" id="{78A26034-1354-5336-55AC-B833D193393C}"/>
                </a:ext>
              </a:extLst>
            </p:cNvPr>
            <p:cNvSpPr/>
            <p:nvPr/>
          </p:nvSpPr>
          <p:spPr>
            <a:xfrm>
              <a:off x="4408477" y="2692207"/>
              <a:ext cx="430" cy="291"/>
            </a:xfrm>
            <a:custGeom>
              <a:avLst/>
              <a:gdLst/>
              <a:ahLst/>
              <a:cxnLst/>
              <a:rect l="l" t="t" r="r" b="b"/>
              <a:pathLst>
                <a:path w="31" h="21" extrusionOk="0">
                  <a:moveTo>
                    <a:pt x="0" y="0"/>
                  </a:moveTo>
                  <a:lnTo>
                    <a:pt x="30" y="20"/>
                  </a:lnTo>
                  <a:lnTo>
                    <a:pt x="0" y="0"/>
                  </a:lnTo>
                  <a:close/>
                </a:path>
              </a:pathLst>
            </a:custGeom>
            <a:solidFill>
              <a:srgbClr val="E8E76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96;p83">
              <a:extLst>
                <a:ext uri="{FF2B5EF4-FFF2-40B4-BE49-F238E27FC236}">
                  <a16:creationId xmlns:a16="http://schemas.microsoft.com/office/drawing/2014/main" id="{A3CDBAAE-4122-1ADE-66D3-6812781CC382}"/>
                </a:ext>
              </a:extLst>
            </p:cNvPr>
            <p:cNvSpPr/>
            <p:nvPr/>
          </p:nvSpPr>
          <p:spPr>
            <a:xfrm>
              <a:off x="4408893" y="2582472"/>
              <a:ext cx="202379" cy="376311"/>
            </a:xfrm>
            <a:custGeom>
              <a:avLst/>
              <a:gdLst/>
              <a:ahLst/>
              <a:cxnLst/>
              <a:rect l="l" t="t" r="r" b="b"/>
              <a:pathLst>
                <a:path w="14599" h="27146" extrusionOk="0">
                  <a:moveTo>
                    <a:pt x="14478" y="0"/>
                  </a:moveTo>
                  <a:lnTo>
                    <a:pt x="14396" y="45"/>
                  </a:lnTo>
                  <a:lnTo>
                    <a:pt x="0" y="7936"/>
                  </a:lnTo>
                  <a:lnTo>
                    <a:pt x="96" y="27146"/>
                  </a:lnTo>
                  <a:lnTo>
                    <a:pt x="14598" y="19439"/>
                  </a:lnTo>
                  <a:lnTo>
                    <a:pt x="14478"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97;p83">
              <a:extLst>
                <a:ext uri="{FF2B5EF4-FFF2-40B4-BE49-F238E27FC236}">
                  <a16:creationId xmlns:a16="http://schemas.microsoft.com/office/drawing/2014/main" id="{B56C0226-D61F-F1CF-2D48-8B989291904F}"/>
                </a:ext>
              </a:extLst>
            </p:cNvPr>
            <p:cNvSpPr/>
            <p:nvPr/>
          </p:nvSpPr>
          <p:spPr>
            <a:xfrm>
              <a:off x="4410210" y="2851931"/>
              <a:ext cx="424373" cy="252159"/>
            </a:xfrm>
            <a:custGeom>
              <a:avLst/>
              <a:gdLst/>
              <a:ahLst/>
              <a:cxnLst/>
              <a:rect l="l" t="t" r="r" b="b"/>
              <a:pathLst>
                <a:path w="30613" h="18190" extrusionOk="0">
                  <a:moveTo>
                    <a:pt x="14503" y="1"/>
                  </a:moveTo>
                  <a:lnTo>
                    <a:pt x="1" y="7708"/>
                  </a:lnTo>
                  <a:lnTo>
                    <a:pt x="1" y="7787"/>
                  </a:lnTo>
                  <a:lnTo>
                    <a:pt x="16109" y="18190"/>
                  </a:lnTo>
                  <a:lnTo>
                    <a:pt x="30612" y="10303"/>
                  </a:lnTo>
                  <a:lnTo>
                    <a:pt x="1450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98;p83">
              <a:extLst>
                <a:ext uri="{FF2B5EF4-FFF2-40B4-BE49-F238E27FC236}">
                  <a16:creationId xmlns:a16="http://schemas.microsoft.com/office/drawing/2014/main" id="{20BA0F87-EF50-F096-F04B-7D825B0D875A}"/>
                </a:ext>
              </a:extLst>
            </p:cNvPr>
            <p:cNvSpPr/>
            <p:nvPr/>
          </p:nvSpPr>
          <p:spPr>
            <a:xfrm>
              <a:off x="3981194" y="2303960"/>
              <a:ext cx="628415" cy="388538"/>
            </a:xfrm>
            <a:custGeom>
              <a:avLst/>
              <a:gdLst/>
              <a:ahLst/>
              <a:cxnLst/>
              <a:rect l="l" t="t" r="r" b="b"/>
              <a:pathLst>
                <a:path w="45332" h="28028" extrusionOk="0">
                  <a:moveTo>
                    <a:pt x="14479" y="1"/>
                  </a:moveTo>
                  <a:lnTo>
                    <a:pt x="1" y="7946"/>
                  </a:lnTo>
                  <a:lnTo>
                    <a:pt x="25470" y="24522"/>
                  </a:lnTo>
                  <a:lnTo>
                    <a:pt x="30823" y="28007"/>
                  </a:lnTo>
                  <a:lnTo>
                    <a:pt x="30853" y="28027"/>
                  </a:lnTo>
                  <a:lnTo>
                    <a:pt x="45249" y="20136"/>
                  </a:lnTo>
                  <a:lnTo>
                    <a:pt x="45331" y="20091"/>
                  </a:lnTo>
                  <a:lnTo>
                    <a:pt x="14479"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99;p83">
              <a:extLst>
                <a:ext uri="{FF2B5EF4-FFF2-40B4-BE49-F238E27FC236}">
                  <a16:creationId xmlns:a16="http://schemas.microsoft.com/office/drawing/2014/main" id="{E9436EBA-CD4F-1279-6A1A-5B9307775B83}"/>
                </a:ext>
              </a:extLst>
            </p:cNvPr>
            <p:cNvSpPr/>
            <p:nvPr/>
          </p:nvSpPr>
          <p:spPr>
            <a:xfrm>
              <a:off x="3981194" y="2414098"/>
              <a:ext cx="654934" cy="934166"/>
            </a:xfrm>
            <a:custGeom>
              <a:avLst/>
              <a:gdLst/>
              <a:ahLst/>
              <a:cxnLst/>
              <a:rect l="l" t="t" r="r" b="b"/>
              <a:pathLst>
                <a:path w="47245" h="67388" extrusionOk="0">
                  <a:moveTo>
                    <a:pt x="1" y="1"/>
                  </a:moveTo>
                  <a:lnTo>
                    <a:pt x="161" y="17469"/>
                  </a:lnTo>
                  <a:lnTo>
                    <a:pt x="15960" y="27755"/>
                  </a:lnTo>
                  <a:cubicBezTo>
                    <a:pt x="16168" y="27890"/>
                    <a:pt x="16295" y="28121"/>
                    <a:pt x="16298" y="28371"/>
                  </a:cubicBezTo>
                  <a:lnTo>
                    <a:pt x="16471" y="47222"/>
                  </a:lnTo>
                  <a:lnTo>
                    <a:pt x="47244" y="67388"/>
                  </a:lnTo>
                  <a:lnTo>
                    <a:pt x="47244" y="67388"/>
                  </a:lnTo>
                  <a:lnTo>
                    <a:pt x="47057" y="49775"/>
                  </a:lnTo>
                  <a:lnTo>
                    <a:pt x="30949" y="39371"/>
                  </a:lnTo>
                  <a:lnTo>
                    <a:pt x="30949" y="39292"/>
                  </a:lnTo>
                  <a:lnTo>
                    <a:pt x="30855" y="20082"/>
                  </a:lnTo>
                  <a:lnTo>
                    <a:pt x="30823" y="20062"/>
                  </a:lnTo>
                  <a:lnTo>
                    <a:pt x="1"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a:extLst>
              <a:ext uri="{FF2B5EF4-FFF2-40B4-BE49-F238E27FC236}">
                <a16:creationId xmlns:a16="http://schemas.microsoft.com/office/drawing/2014/main" id="{347C1F23-9494-415B-FEED-58977C591043}"/>
              </a:ext>
            </a:extLst>
          </p:cNvPr>
          <p:cNvSpPr>
            <a:spLocks noGrp="1"/>
          </p:cNvSpPr>
          <p:nvPr>
            <p:ph type="title"/>
          </p:nvPr>
        </p:nvSpPr>
        <p:spPr>
          <a:xfrm>
            <a:off x="720000" y="173377"/>
            <a:ext cx="6892200" cy="564300"/>
          </a:xfrm>
        </p:spPr>
        <p:txBody>
          <a:bodyPr/>
          <a:lstStyle/>
          <a:p>
            <a:r>
              <a:rPr lang="en-US" dirty="0"/>
              <a:t>Decisions are being made...</a:t>
            </a:r>
          </a:p>
        </p:txBody>
      </p:sp>
      <p:sp>
        <p:nvSpPr>
          <p:cNvPr id="3" name="TextBox 2">
            <a:extLst>
              <a:ext uri="{FF2B5EF4-FFF2-40B4-BE49-F238E27FC236}">
                <a16:creationId xmlns:a16="http://schemas.microsoft.com/office/drawing/2014/main" id="{B082D514-847B-F2F2-76C1-9FA548A31EE4}"/>
              </a:ext>
            </a:extLst>
          </p:cNvPr>
          <p:cNvSpPr txBox="1"/>
          <p:nvPr/>
        </p:nvSpPr>
        <p:spPr>
          <a:xfrm>
            <a:off x="717387" y="1766280"/>
            <a:ext cx="76063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chemeClr val="bg2">
                  <a:lumMod val="40000"/>
                  <a:lumOff val="60000"/>
                </a:schemeClr>
              </a:solidFill>
            </a:endParaRPr>
          </a:p>
        </p:txBody>
      </p:sp>
      <p:pic>
        <p:nvPicPr>
          <p:cNvPr id="4" name="Picture 4" descr="Chart, line chart&#10;&#10;Description automatically generated">
            <a:extLst>
              <a:ext uri="{FF2B5EF4-FFF2-40B4-BE49-F238E27FC236}">
                <a16:creationId xmlns:a16="http://schemas.microsoft.com/office/drawing/2014/main" id="{A12C2BB2-E237-CA3E-17CE-DF8289766E4F}"/>
              </a:ext>
            </a:extLst>
          </p:cNvPr>
          <p:cNvPicPr>
            <a:picLocks noChangeAspect="1"/>
          </p:cNvPicPr>
          <p:nvPr/>
        </p:nvPicPr>
        <p:blipFill>
          <a:blip r:embed="rId2"/>
          <a:stretch>
            <a:fillRect/>
          </a:stretch>
        </p:blipFill>
        <p:spPr>
          <a:xfrm>
            <a:off x="1855489" y="1130958"/>
            <a:ext cx="4624297" cy="2892365"/>
          </a:xfrm>
          <a:prstGeom prst="rect">
            <a:avLst/>
          </a:prstGeom>
        </p:spPr>
      </p:pic>
      <p:grpSp>
        <p:nvGrpSpPr>
          <p:cNvPr id="5" name="Google Shape;1757;p83">
            <a:extLst>
              <a:ext uri="{FF2B5EF4-FFF2-40B4-BE49-F238E27FC236}">
                <a16:creationId xmlns:a16="http://schemas.microsoft.com/office/drawing/2014/main" id="{29B8F290-669F-8976-4D1F-A29A64CF30E7}"/>
              </a:ext>
            </a:extLst>
          </p:cNvPr>
          <p:cNvGrpSpPr/>
          <p:nvPr/>
        </p:nvGrpSpPr>
        <p:grpSpPr>
          <a:xfrm>
            <a:off x="340956" y="1002316"/>
            <a:ext cx="958633" cy="957386"/>
            <a:chOff x="3934934" y="4225566"/>
            <a:chExt cx="712103" cy="711229"/>
          </a:xfrm>
        </p:grpSpPr>
        <p:sp>
          <p:nvSpPr>
            <p:cNvPr id="6" name="Google Shape;1758;p83">
              <a:extLst>
                <a:ext uri="{FF2B5EF4-FFF2-40B4-BE49-F238E27FC236}">
                  <a16:creationId xmlns:a16="http://schemas.microsoft.com/office/drawing/2014/main" id="{AD51AE5F-6329-FFFD-783A-531AB08322BD}"/>
                </a:ext>
              </a:extLst>
            </p:cNvPr>
            <p:cNvSpPr/>
            <p:nvPr/>
          </p:nvSpPr>
          <p:spPr>
            <a:xfrm>
              <a:off x="3986018" y="4281848"/>
              <a:ext cx="661019" cy="654948"/>
            </a:xfrm>
            <a:custGeom>
              <a:avLst/>
              <a:gdLst/>
              <a:ahLst/>
              <a:cxnLst/>
              <a:rect l="l" t="t" r="r" b="b"/>
              <a:pathLst>
                <a:path w="47684" h="47246" extrusionOk="0">
                  <a:moveTo>
                    <a:pt x="40943" y="1"/>
                  </a:moveTo>
                  <a:cubicBezTo>
                    <a:pt x="40947" y="84"/>
                    <a:pt x="40950" y="168"/>
                    <a:pt x="40950" y="253"/>
                  </a:cubicBezTo>
                  <a:cubicBezTo>
                    <a:pt x="40950" y="3164"/>
                    <a:pt x="38583" y="5531"/>
                    <a:pt x="35672" y="5531"/>
                  </a:cubicBezTo>
                  <a:cubicBezTo>
                    <a:pt x="35339" y="5531"/>
                    <a:pt x="35006" y="5498"/>
                    <a:pt x="34678" y="5436"/>
                  </a:cubicBezTo>
                  <a:lnTo>
                    <a:pt x="34678" y="5436"/>
                  </a:lnTo>
                  <a:cubicBezTo>
                    <a:pt x="37728" y="9100"/>
                    <a:pt x="39390" y="13669"/>
                    <a:pt x="39390" y="18497"/>
                  </a:cubicBezTo>
                  <a:cubicBezTo>
                    <a:pt x="39390" y="23960"/>
                    <a:pt x="37262" y="29098"/>
                    <a:pt x="33399" y="32961"/>
                  </a:cubicBezTo>
                  <a:cubicBezTo>
                    <a:pt x="29536" y="36824"/>
                    <a:pt x="24400" y="38951"/>
                    <a:pt x="18936" y="38951"/>
                  </a:cubicBezTo>
                  <a:cubicBezTo>
                    <a:pt x="14103" y="38951"/>
                    <a:pt x="9529" y="37287"/>
                    <a:pt x="5863" y="34230"/>
                  </a:cubicBezTo>
                  <a:lnTo>
                    <a:pt x="5863" y="34230"/>
                  </a:lnTo>
                  <a:cubicBezTo>
                    <a:pt x="5891" y="34448"/>
                    <a:pt x="5906" y="34669"/>
                    <a:pt x="5906" y="34888"/>
                  </a:cubicBezTo>
                  <a:cubicBezTo>
                    <a:pt x="5906" y="37799"/>
                    <a:pt x="3539" y="40166"/>
                    <a:pt x="628" y="40166"/>
                  </a:cubicBezTo>
                  <a:cubicBezTo>
                    <a:pt x="419" y="40166"/>
                    <a:pt x="210" y="40153"/>
                    <a:pt x="0" y="40128"/>
                  </a:cubicBezTo>
                  <a:lnTo>
                    <a:pt x="0" y="40128"/>
                  </a:lnTo>
                  <a:cubicBezTo>
                    <a:pt x="5242" y="44730"/>
                    <a:pt x="11895" y="47245"/>
                    <a:pt x="18937" y="47245"/>
                  </a:cubicBezTo>
                  <a:cubicBezTo>
                    <a:pt x="26615" y="47244"/>
                    <a:pt x="33835" y="44254"/>
                    <a:pt x="39263" y="38824"/>
                  </a:cubicBezTo>
                  <a:cubicBezTo>
                    <a:pt x="44693" y="33395"/>
                    <a:pt x="47684" y="26177"/>
                    <a:pt x="47684" y="18496"/>
                  </a:cubicBezTo>
                  <a:cubicBezTo>
                    <a:pt x="47684" y="11650"/>
                    <a:pt x="45305" y="5172"/>
                    <a:pt x="40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759;p83">
              <a:extLst>
                <a:ext uri="{FF2B5EF4-FFF2-40B4-BE49-F238E27FC236}">
                  <a16:creationId xmlns:a16="http://schemas.microsoft.com/office/drawing/2014/main" id="{A66E5909-82C7-697F-2E16-264B71FF093D}"/>
                </a:ext>
              </a:extLst>
            </p:cNvPr>
            <p:cNvGrpSpPr/>
            <p:nvPr/>
          </p:nvGrpSpPr>
          <p:grpSpPr>
            <a:xfrm>
              <a:off x="3934934" y="4225566"/>
              <a:ext cx="605389" cy="599706"/>
              <a:chOff x="3934934" y="4225566"/>
              <a:chExt cx="605389" cy="599706"/>
            </a:xfrm>
          </p:grpSpPr>
          <p:sp>
            <p:nvSpPr>
              <p:cNvPr id="8" name="Google Shape;1760;p83">
                <a:extLst>
                  <a:ext uri="{FF2B5EF4-FFF2-40B4-BE49-F238E27FC236}">
                    <a16:creationId xmlns:a16="http://schemas.microsoft.com/office/drawing/2014/main" id="{C425F5E4-3308-FC51-80F1-331E69B09C3B}"/>
                  </a:ext>
                </a:extLst>
              </p:cNvPr>
              <p:cNvSpPr/>
              <p:nvPr/>
            </p:nvSpPr>
            <p:spPr>
              <a:xfrm>
                <a:off x="4420732" y="4225566"/>
                <a:ext cx="119592" cy="119592"/>
              </a:xfrm>
              <a:custGeom>
                <a:avLst/>
                <a:gdLst/>
                <a:ahLst/>
                <a:cxnLst/>
                <a:rect l="l" t="t" r="r" b="b"/>
                <a:pathLst>
                  <a:path w="8627" h="8627" extrusionOk="0">
                    <a:moveTo>
                      <a:pt x="4315" y="0"/>
                    </a:moveTo>
                    <a:cubicBezTo>
                      <a:pt x="1936" y="0"/>
                      <a:pt x="0" y="1935"/>
                      <a:pt x="0" y="4312"/>
                    </a:cubicBezTo>
                    <a:cubicBezTo>
                      <a:pt x="0" y="6690"/>
                      <a:pt x="1936" y="8626"/>
                      <a:pt x="4315" y="8626"/>
                    </a:cubicBezTo>
                    <a:cubicBezTo>
                      <a:pt x="6693" y="8626"/>
                      <a:pt x="8626" y="6690"/>
                      <a:pt x="8626" y="4312"/>
                    </a:cubicBezTo>
                    <a:cubicBezTo>
                      <a:pt x="8626" y="1933"/>
                      <a:pt x="6692" y="0"/>
                      <a:pt x="4315"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61;p83">
                <a:extLst>
                  <a:ext uri="{FF2B5EF4-FFF2-40B4-BE49-F238E27FC236}">
                    <a16:creationId xmlns:a16="http://schemas.microsoft.com/office/drawing/2014/main" id="{A249EE09-C160-D20B-E940-6B0B82CC8685}"/>
                  </a:ext>
                </a:extLst>
              </p:cNvPr>
              <p:cNvSpPr/>
              <p:nvPr/>
            </p:nvSpPr>
            <p:spPr>
              <a:xfrm>
                <a:off x="3934934" y="4705666"/>
                <a:ext cx="119578" cy="119606"/>
              </a:xfrm>
              <a:custGeom>
                <a:avLst/>
                <a:gdLst/>
                <a:ahLst/>
                <a:cxnLst/>
                <a:rect l="l" t="t" r="r" b="b"/>
                <a:pathLst>
                  <a:path w="8626" h="8628" extrusionOk="0">
                    <a:moveTo>
                      <a:pt x="4311" y="1"/>
                    </a:moveTo>
                    <a:cubicBezTo>
                      <a:pt x="1933" y="1"/>
                      <a:pt x="0" y="1936"/>
                      <a:pt x="0" y="4315"/>
                    </a:cubicBezTo>
                    <a:cubicBezTo>
                      <a:pt x="0" y="6694"/>
                      <a:pt x="1934" y="8628"/>
                      <a:pt x="4311" y="8628"/>
                    </a:cubicBezTo>
                    <a:cubicBezTo>
                      <a:pt x="6690" y="8628"/>
                      <a:pt x="8626" y="6692"/>
                      <a:pt x="8626" y="4315"/>
                    </a:cubicBezTo>
                    <a:cubicBezTo>
                      <a:pt x="8626" y="1936"/>
                      <a:pt x="6690" y="1"/>
                      <a:pt x="4311"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 name="Google Shape;1762;p83">
            <a:extLst>
              <a:ext uri="{FF2B5EF4-FFF2-40B4-BE49-F238E27FC236}">
                <a16:creationId xmlns:a16="http://schemas.microsoft.com/office/drawing/2014/main" id="{25C1E24A-EB67-C0D5-2616-FF4C6816A697}"/>
              </a:ext>
            </a:extLst>
          </p:cNvPr>
          <p:cNvGrpSpPr/>
          <p:nvPr/>
        </p:nvGrpSpPr>
        <p:grpSpPr>
          <a:xfrm>
            <a:off x="3068948" y="4134269"/>
            <a:ext cx="762438" cy="704132"/>
            <a:chOff x="5376898" y="3386469"/>
            <a:chExt cx="762438" cy="704132"/>
          </a:xfrm>
        </p:grpSpPr>
        <p:sp>
          <p:nvSpPr>
            <p:cNvPr id="11" name="Google Shape;1763;p83">
              <a:extLst>
                <a:ext uri="{FF2B5EF4-FFF2-40B4-BE49-F238E27FC236}">
                  <a16:creationId xmlns:a16="http://schemas.microsoft.com/office/drawing/2014/main" id="{E0AF1E06-0201-A273-E6CA-056317513823}"/>
                </a:ext>
              </a:extLst>
            </p:cNvPr>
            <p:cNvSpPr/>
            <p:nvPr/>
          </p:nvSpPr>
          <p:spPr>
            <a:xfrm>
              <a:off x="5406439" y="3386469"/>
              <a:ext cx="732897" cy="560184"/>
            </a:xfrm>
            <a:custGeom>
              <a:avLst/>
              <a:gdLst/>
              <a:ahLst/>
              <a:cxnLst/>
              <a:rect l="l" t="t" r="r" b="b"/>
              <a:pathLst>
                <a:path w="52869" h="40410" extrusionOk="0">
                  <a:moveTo>
                    <a:pt x="31857" y="0"/>
                  </a:moveTo>
                  <a:lnTo>
                    <a:pt x="18892" y="8551"/>
                  </a:lnTo>
                  <a:lnTo>
                    <a:pt x="0" y="21013"/>
                  </a:lnTo>
                  <a:lnTo>
                    <a:pt x="8551" y="33977"/>
                  </a:lnTo>
                  <a:lnTo>
                    <a:pt x="27444" y="21516"/>
                  </a:lnTo>
                  <a:lnTo>
                    <a:pt x="39905" y="40409"/>
                  </a:lnTo>
                  <a:lnTo>
                    <a:pt x="52869" y="31858"/>
                  </a:lnTo>
                  <a:lnTo>
                    <a:pt x="40409" y="12965"/>
                  </a:lnTo>
                  <a:lnTo>
                    <a:pt x="31857"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64;p83">
              <a:extLst>
                <a:ext uri="{FF2B5EF4-FFF2-40B4-BE49-F238E27FC236}">
                  <a16:creationId xmlns:a16="http://schemas.microsoft.com/office/drawing/2014/main" id="{49EB9139-2A06-AE31-C5DC-642AF8971470}"/>
                </a:ext>
              </a:extLst>
            </p:cNvPr>
            <p:cNvSpPr/>
            <p:nvPr/>
          </p:nvSpPr>
          <p:spPr>
            <a:xfrm>
              <a:off x="5376898" y="3677748"/>
              <a:ext cx="148079" cy="323689"/>
            </a:xfrm>
            <a:custGeom>
              <a:avLst/>
              <a:gdLst/>
              <a:ahLst/>
              <a:cxnLst/>
              <a:rect l="l" t="t" r="r" b="b"/>
              <a:pathLst>
                <a:path w="10682" h="23350" extrusionOk="0">
                  <a:moveTo>
                    <a:pt x="2131" y="1"/>
                  </a:moveTo>
                  <a:lnTo>
                    <a:pt x="1" y="10385"/>
                  </a:lnTo>
                  <a:lnTo>
                    <a:pt x="8551" y="23350"/>
                  </a:lnTo>
                  <a:lnTo>
                    <a:pt x="10682" y="12965"/>
                  </a:lnTo>
                  <a:lnTo>
                    <a:pt x="213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65;p83">
              <a:extLst>
                <a:ext uri="{FF2B5EF4-FFF2-40B4-BE49-F238E27FC236}">
                  <a16:creationId xmlns:a16="http://schemas.microsoft.com/office/drawing/2014/main" id="{DEA0AC9A-5D8E-27D0-5087-6BCBC2098A0B}"/>
                </a:ext>
              </a:extLst>
            </p:cNvPr>
            <p:cNvSpPr/>
            <p:nvPr/>
          </p:nvSpPr>
          <p:spPr>
            <a:xfrm>
              <a:off x="5757340" y="3684735"/>
              <a:ext cx="202295" cy="405866"/>
            </a:xfrm>
            <a:custGeom>
              <a:avLst/>
              <a:gdLst/>
              <a:ahLst/>
              <a:cxnLst/>
              <a:rect l="l" t="t" r="r" b="b"/>
              <a:pathLst>
                <a:path w="14593" h="29278" extrusionOk="0">
                  <a:moveTo>
                    <a:pt x="2131" y="0"/>
                  </a:moveTo>
                  <a:lnTo>
                    <a:pt x="1" y="10386"/>
                  </a:lnTo>
                  <a:lnTo>
                    <a:pt x="12462" y="29278"/>
                  </a:lnTo>
                  <a:lnTo>
                    <a:pt x="14592" y="18893"/>
                  </a:lnTo>
                  <a:lnTo>
                    <a:pt x="2131"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66;p83">
              <a:extLst>
                <a:ext uri="{FF2B5EF4-FFF2-40B4-BE49-F238E27FC236}">
                  <a16:creationId xmlns:a16="http://schemas.microsoft.com/office/drawing/2014/main" id="{0F41E3F4-3D56-5BE9-D0C6-BAF92C72AC9C}"/>
                </a:ext>
              </a:extLst>
            </p:cNvPr>
            <p:cNvSpPr/>
            <p:nvPr/>
          </p:nvSpPr>
          <p:spPr>
            <a:xfrm>
              <a:off x="5930081" y="3828100"/>
              <a:ext cx="209254" cy="262500"/>
            </a:xfrm>
            <a:custGeom>
              <a:avLst/>
              <a:gdLst/>
              <a:ahLst/>
              <a:cxnLst/>
              <a:rect l="l" t="t" r="r" b="b"/>
              <a:pathLst>
                <a:path w="15095" h="18936" extrusionOk="0">
                  <a:moveTo>
                    <a:pt x="15095" y="0"/>
                  </a:moveTo>
                  <a:lnTo>
                    <a:pt x="2131" y="8551"/>
                  </a:lnTo>
                  <a:lnTo>
                    <a:pt x="1" y="18936"/>
                  </a:lnTo>
                  <a:lnTo>
                    <a:pt x="1" y="18936"/>
                  </a:lnTo>
                  <a:lnTo>
                    <a:pt x="12966" y="10385"/>
                  </a:lnTo>
                  <a:lnTo>
                    <a:pt x="15095" y="0"/>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67;p83">
              <a:extLst>
                <a:ext uri="{FF2B5EF4-FFF2-40B4-BE49-F238E27FC236}">
                  <a16:creationId xmlns:a16="http://schemas.microsoft.com/office/drawing/2014/main" id="{2C6BB5CA-E6CF-F25E-F3DB-8DDFDA53A991}"/>
                </a:ext>
              </a:extLst>
            </p:cNvPr>
            <p:cNvSpPr/>
            <p:nvPr/>
          </p:nvSpPr>
          <p:spPr>
            <a:xfrm>
              <a:off x="5495436" y="3684735"/>
              <a:ext cx="291459" cy="316703"/>
            </a:xfrm>
            <a:custGeom>
              <a:avLst/>
              <a:gdLst/>
              <a:ahLst/>
              <a:cxnLst/>
              <a:rect l="l" t="t" r="r" b="b"/>
              <a:pathLst>
                <a:path w="21025" h="22846" extrusionOk="0">
                  <a:moveTo>
                    <a:pt x="21024" y="0"/>
                  </a:moveTo>
                  <a:lnTo>
                    <a:pt x="2131" y="12461"/>
                  </a:lnTo>
                  <a:lnTo>
                    <a:pt x="0" y="22846"/>
                  </a:lnTo>
                  <a:lnTo>
                    <a:pt x="0" y="22846"/>
                  </a:lnTo>
                  <a:lnTo>
                    <a:pt x="18894" y="10386"/>
                  </a:lnTo>
                  <a:lnTo>
                    <a:pt x="21024" y="0"/>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768;p83">
            <a:extLst>
              <a:ext uri="{FF2B5EF4-FFF2-40B4-BE49-F238E27FC236}">
                <a16:creationId xmlns:a16="http://schemas.microsoft.com/office/drawing/2014/main" id="{4C6419AF-1228-66C2-FB50-74ADB96442BD}"/>
              </a:ext>
            </a:extLst>
          </p:cNvPr>
          <p:cNvGrpSpPr/>
          <p:nvPr/>
        </p:nvGrpSpPr>
        <p:grpSpPr>
          <a:xfrm>
            <a:off x="4820968" y="4166400"/>
            <a:ext cx="983295" cy="711063"/>
            <a:chOff x="6227113" y="3430815"/>
            <a:chExt cx="983295" cy="711063"/>
          </a:xfrm>
        </p:grpSpPr>
        <p:sp>
          <p:nvSpPr>
            <p:cNvPr id="17" name="Google Shape;1769;p83">
              <a:extLst>
                <a:ext uri="{FF2B5EF4-FFF2-40B4-BE49-F238E27FC236}">
                  <a16:creationId xmlns:a16="http://schemas.microsoft.com/office/drawing/2014/main" id="{57DAC33F-F83B-9E33-136A-CE63D3ED0B39}"/>
                </a:ext>
              </a:extLst>
            </p:cNvPr>
            <p:cNvSpPr/>
            <p:nvPr/>
          </p:nvSpPr>
          <p:spPr>
            <a:xfrm>
              <a:off x="6227113" y="3945336"/>
              <a:ext cx="200507" cy="196543"/>
            </a:xfrm>
            <a:custGeom>
              <a:avLst/>
              <a:gdLst/>
              <a:ahLst/>
              <a:cxnLst/>
              <a:rect l="l" t="t" r="r" b="b"/>
              <a:pathLst>
                <a:path w="14464" h="14178" extrusionOk="0">
                  <a:moveTo>
                    <a:pt x="0" y="1"/>
                  </a:moveTo>
                  <a:lnTo>
                    <a:pt x="2829" y="8403"/>
                  </a:lnTo>
                  <a:lnTo>
                    <a:pt x="14464" y="14177"/>
                  </a:lnTo>
                  <a:lnTo>
                    <a:pt x="11635" y="5775"/>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70;p83">
              <a:extLst>
                <a:ext uri="{FF2B5EF4-FFF2-40B4-BE49-F238E27FC236}">
                  <a16:creationId xmlns:a16="http://schemas.microsoft.com/office/drawing/2014/main" id="{4D155238-5B23-1544-4126-112173246C9B}"/>
                </a:ext>
              </a:extLst>
            </p:cNvPr>
            <p:cNvSpPr/>
            <p:nvPr/>
          </p:nvSpPr>
          <p:spPr>
            <a:xfrm>
              <a:off x="6779284" y="4023465"/>
              <a:ext cx="14" cy="14"/>
            </a:xfrm>
            <a:custGeom>
              <a:avLst/>
              <a:gdLst/>
              <a:ahLst/>
              <a:cxnLst/>
              <a:rect l="l" t="t" r="r" b="b"/>
              <a:pathLst>
                <a:path w="1" h="1" extrusionOk="0">
                  <a:moveTo>
                    <a:pt x="0" y="0"/>
                  </a:moveTo>
                  <a:lnTo>
                    <a:pt x="0" y="0"/>
                  </a:lnTo>
                  <a:lnTo>
                    <a:pt x="0" y="0"/>
                  </a:lnTo>
                  <a:close/>
                </a:path>
              </a:pathLst>
            </a:custGeom>
            <a:solidFill>
              <a:srgbClr val="E8E76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71;p83">
              <a:extLst>
                <a:ext uri="{FF2B5EF4-FFF2-40B4-BE49-F238E27FC236}">
                  <a16:creationId xmlns:a16="http://schemas.microsoft.com/office/drawing/2014/main" id="{6F2B9502-FCF3-5324-21B5-82309786CD95}"/>
                </a:ext>
              </a:extLst>
            </p:cNvPr>
            <p:cNvSpPr/>
            <p:nvPr/>
          </p:nvSpPr>
          <p:spPr>
            <a:xfrm>
              <a:off x="6779076" y="3861551"/>
              <a:ext cx="80264" cy="161928"/>
            </a:xfrm>
            <a:custGeom>
              <a:avLst/>
              <a:gdLst/>
              <a:ahLst/>
              <a:cxnLst/>
              <a:rect l="l" t="t" r="r" b="b"/>
              <a:pathLst>
                <a:path w="5790" h="11681" extrusionOk="0">
                  <a:moveTo>
                    <a:pt x="5775" y="1"/>
                  </a:moveTo>
                  <a:lnTo>
                    <a:pt x="1" y="11636"/>
                  </a:lnTo>
                  <a:lnTo>
                    <a:pt x="15" y="11680"/>
                  </a:lnTo>
                  <a:lnTo>
                    <a:pt x="5789" y="45"/>
                  </a:lnTo>
                  <a:lnTo>
                    <a:pt x="5775" y="1"/>
                  </a:lnTo>
                  <a:close/>
                </a:path>
              </a:pathLst>
            </a:custGeom>
            <a:solidFill>
              <a:srgbClr val="E8E76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72;p83">
              <a:extLst>
                <a:ext uri="{FF2B5EF4-FFF2-40B4-BE49-F238E27FC236}">
                  <a16:creationId xmlns:a16="http://schemas.microsoft.com/office/drawing/2014/main" id="{394C4DE9-0575-7D72-1FBA-6A065FBC410B}"/>
                </a:ext>
              </a:extLst>
            </p:cNvPr>
            <p:cNvSpPr/>
            <p:nvPr/>
          </p:nvSpPr>
          <p:spPr>
            <a:xfrm>
              <a:off x="6388389" y="3790353"/>
              <a:ext cx="155870" cy="351525"/>
            </a:xfrm>
            <a:custGeom>
              <a:avLst/>
              <a:gdLst/>
              <a:ahLst/>
              <a:cxnLst/>
              <a:rect l="l" t="t" r="r" b="b"/>
              <a:pathLst>
                <a:path w="11244" h="25358" extrusionOk="0">
                  <a:moveTo>
                    <a:pt x="8415" y="0"/>
                  </a:moveTo>
                  <a:lnTo>
                    <a:pt x="1" y="16955"/>
                  </a:lnTo>
                  <a:lnTo>
                    <a:pt x="2830" y="25357"/>
                  </a:lnTo>
                  <a:lnTo>
                    <a:pt x="11243" y="8402"/>
                  </a:lnTo>
                  <a:lnTo>
                    <a:pt x="8415"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73;p83">
              <a:extLst>
                <a:ext uri="{FF2B5EF4-FFF2-40B4-BE49-F238E27FC236}">
                  <a16:creationId xmlns:a16="http://schemas.microsoft.com/office/drawing/2014/main" id="{64DF5D31-2A8D-3639-592E-757A4D65B5C7}"/>
                </a:ext>
              </a:extLst>
            </p:cNvPr>
            <p:cNvSpPr/>
            <p:nvPr/>
          </p:nvSpPr>
          <p:spPr>
            <a:xfrm>
              <a:off x="6227113" y="3430815"/>
              <a:ext cx="944078" cy="594576"/>
            </a:xfrm>
            <a:custGeom>
              <a:avLst/>
              <a:gdLst/>
              <a:ahLst/>
              <a:cxnLst/>
              <a:rect l="l" t="t" r="r" b="b"/>
              <a:pathLst>
                <a:path w="68103" h="42891" extrusionOk="0">
                  <a:moveTo>
                    <a:pt x="39512" y="1"/>
                  </a:moveTo>
                  <a:lnTo>
                    <a:pt x="33739" y="11636"/>
                  </a:lnTo>
                  <a:lnTo>
                    <a:pt x="31112" y="16925"/>
                  </a:lnTo>
                  <a:lnTo>
                    <a:pt x="25823" y="14300"/>
                  </a:lnTo>
                  <a:lnTo>
                    <a:pt x="14188" y="8527"/>
                  </a:lnTo>
                  <a:lnTo>
                    <a:pt x="8414" y="20162"/>
                  </a:lnTo>
                  <a:lnTo>
                    <a:pt x="0" y="37117"/>
                  </a:lnTo>
                  <a:lnTo>
                    <a:pt x="11635" y="42891"/>
                  </a:lnTo>
                  <a:lnTo>
                    <a:pt x="20049" y="25936"/>
                  </a:lnTo>
                  <a:lnTo>
                    <a:pt x="25340" y="28561"/>
                  </a:lnTo>
                  <a:lnTo>
                    <a:pt x="36975" y="34334"/>
                  </a:lnTo>
                  <a:lnTo>
                    <a:pt x="45374" y="17410"/>
                  </a:lnTo>
                  <a:lnTo>
                    <a:pt x="62329" y="25824"/>
                  </a:lnTo>
                  <a:lnTo>
                    <a:pt x="68103" y="14189"/>
                  </a:lnTo>
                  <a:lnTo>
                    <a:pt x="51147" y="5775"/>
                  </a:lnTo>
                  <a:lnTo>
                    <a:pt x="39512"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74;p83">
              <a:extLst>
                <a:ext uri="{FF2B5EF4-FFF2-40B4-BE49-F238E27FC236}">
                  <a16:creationId xmlns:a16="http://schemas.microsoft.com/office/drawing/2014/main" id="{8F2D4912-A05F-AE72-48F6-33C60F002596}"/>
                </a:ext>
              </a:extLst>
            </p:cNvPr>
            <p:cNvSpPr/>
            <p:nvPr/>
          </p:nvSpPr>
          <p:spPr>
            <a:xfrm>
              <a:off x="6505028" y="3790353"/>
              <a:ext cx="273660" cy="233320"/>
            </a:xfrm>
            <a:custGeom>
              <a:avLst/>
              <a:gdLst/>
              <a:ahLst/>
              <a:cxnLst/>
              <a:rect l="l" t="t" r="r" b="b"/>
              <a:pathLst>
                <a:path w="19741" h="16831" extrusionOk="0">
                  <a:moveTo>
                    <a:pt x="1" y="0"/>
                  </a:moveTo>
                  <a:lnTo>
                    <a:pt x="2829" y="8402"/>
                  </a:lnTo>
                  <a:lnTo>
                    <a:pt x="19741" y="16831"/>
                  </a:lnTo>
                  <a:lnTo>
                    <a:pt x="19725" y="16787"/>
                  </a:lnTo>
                  <a:lnTo>
                    <a:pt x="16911" y="8428"/>
                  </a:lnTo>
                  <a:lnTo>
                    <a:pt x="16927" y="8398"/>
                  </a:lnTo>
                  <a:lnTo>
                    <a:pt x="5292" y="2625"/>
                  </a:lnTo>
                  <a:lnTo>
                    <a:pt x="1"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75;p83">
              <a:extLst>
                <a:ext uri="{FF2B5EF4-FFF2-40B4-BE49-F238E27FC236}">
                  <a16:creationId xmlns:a16="http://schemas.microsoft.com/office/drawing/2014/main" id="{5CD31F05-21EE-D86D-3FA2-78C0EFFAFC0A}"/>
                </a:ext>
              </a:extLst>
            </p:cNvPr>
            <p:cNvSpPr/>
            <p:nvPr/>
          </p:nvSpPr>
          <p:spPr>
            <a:xfrm>
              <a:off x="6778882" y="4022841"/>
              <a:ext cx="416" cy="638"/>
            </a:xfrm>
            <a:custGeom>
              <a:avLst/>
              <a:gdLst/>
              <a:ahLst/>
              <a:cxnLst/>
              <a:rect l="l" t="t" r="r" b="b"/>
              <a:pathLst>
                <a:path w="30" h="46" extrusionOk="0">
                  <a:moveTo>
                    <a:pt x="15" y="1"/>
                  </a:moveTo>
                  <a:lnTo>
                    <a:pt x="0" y="31"/>
                  </a:lnTo>
                  <a:lnTo>
                    <a:pt x="29" y="45"/>
                  </a:lnTo>
                  <a:lnTo>
                    <a:pt x="15" y="1"/>
                  </a:lnTo>
                  <a:close/>
                </a:path>
              </a:pathLst>
            </a:custGeom>
            <a:solidFill>
              <a:srgbClr val="2FD3D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76;p83">
              <a:extLst>
                <a:ext uri="{FF2B5EF4-FFF2-40B4-BE49-F238E27FC236}">
                  <a16:creationId xmlns:a16="http://schemas.microsoft.com/office/drawing/2014/main" id="{B2B90EA9-1456-4D77-A694-2534B89C1CFA}"/>
                </a:ext>
              </a:extLst>
            </p:cNvPr>
            <p:cNvSpPr/>
            <p:nvPr/>
          </p:nvSpPr>
          <p:spPr>
            <a:xfrm>
              <a:off x="6856096" y="3672147"/>
              <a:ext cx="274270" cy="233126"/>
            </a:xfrm>
            <a:custGeom>
              <a:avLst/>
              <a:gdLst/>
              <a:ahLst/>
              <a:cxnLst/>
              <a:rect l="l" t="t" r="r" b="b"/>
              <a:pathLst>
                <a:path w="19785" h="16817" extrusionOk="0">
                  <a:moveTo>
                    <a:pt x="1" y="1"/>
                  </a:moveTo>
                  <a:lnTo>
                    <a:pt x="2830" y="8403"/>
                  </a:lnTo>
                  <a:lnTo>
                    <a:pt x="19784" y="16817"/>
                  </a:lnTo>
                  <a:lnTo>
                    <a:pt x="16956" y="8415"/>
                  </a:lnTo>
                  <a:lnTo>
                    <a:pt x="1"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77;p83">
              <a:extLst>
                <a:ext uri="{FF2B5EF4-FFF2-40B4-BE49-F238E27FC236}">
                  <a16:creationId xmlns:a16="http://schemas.microsoft.com/office/drawing/2014/main" id="{213F72DE-D483-1B10-6B8F-1A188B51D31D}"/>
                </a:ext>
              </a:extLst>
            </p:cNvPr>
            <p:cNvSpPr/>
            <p:nvPr/>
          </p:nvSpPr>
          <p:spPr>
            <a:xfrm>
              <a:off x="7091135" y="3627496"/>
              <a:ext cx="119273" cy="277777"/>
            </a:xfrm>
            <a:custGeom>
              <a:avLst/>
              <a:gdLst/>
              <a:ahLst/>
              <a:cxnLst/>
              <a:rect l="l" t="t" r="r" b="b"/>
              <a:pathLst>
                <a:path w="8604" h="20038" extrusionOk="0">
                  <a:moveTo>
                    <a:pt x="5775" y="1"/>
                  </a:moveTo>
                  <a:lnTo>
                    <a:pt x="1" y="11636"/>
                  </a:lnTo>
                  <a:lnTo>
                    <a:pt x="2829" y="20038"/>
                  </a:lnTo>
                  <a:lnTo>
                    <a:pt x="8603" y="8403"/>
                  </a:lnTo>
                  <a:lnTo>
                    <a:pt x="5775"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8;p83">
              <a:extLst>
                <a:ext uri="{FF2B5EF4-FFF2-40B4-BE49-F238E27FC236}">
                  <a16:creationId xmlns:a16="http://schemas.microsoft.com/office/drawing/2014/main" id="{FD7A6CD0-58F1-30B7-1F93-3192FBF366FF}"/>
                </a:ext>
              </a:extLst>
            </p:cNvPr>
            <p:cNvSpPr/>
            <p:nvPr/>
          </p:nvSpPr>
          <p:spPr>
            <a:xfrm>
              <a:off x="6739443" y="3672147"/>
              <a:ext cx="155884" cy="351525"/>
            </a:xfrm>
            <a:custGeom>
              <a:avLst/>
              <a:gdLst/>
              <a:ahLst/>
              <a:cxnLst/>
              <a:rect l="l" t="t" r="r" b="b"/>
              <a:pathLst>
                <a:path w="11245" h="25358" extrusionOk="0">
                  <a:moveTo>
                    <a:pt x="8416" y="1"/>
                  </a:moveTo>
                  <a:lnTo>
                    <a:pt x="17" y="16925"/>
                  </a:lnTo>
                  <a:lnTo>
                    <a:pt x="1" y="16955"/>
                  </a:lnTo>
                  <a:lnTo>
                    <a:pt x="2815" y="25314"/>
                  </a:lnTo>
                  <a:lnTo>
                    <a:pt x="2831" y="25358"/>
                  </a:lnTo>
                  <a:lnTo>
                    <a:pt x="2845" y="25329"/>
                  </a:lnTo>
                  <a:lnTo>
                    <a:pt x="2860" y="25299"/>
                  </a:lnTo>
                  <a:lnTo>
                    <a:pt x="8634" y="13664"/>
                  </a:lnTo>
                  <a:lnTo>
                    <a:pt x="11245" y="8403"/>
                  </a:lnTo>
                  <a:lnTo>
                    <a:pt x="8416"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780;p83">
            <a:extLst>
              <a:ext uri="{FF2B5EF4-FFF2-40B4-BE49-F238E27FC236}">
                <a16:creationId xmlns:a16="http://schemas.microsoft.com/office/drawing/2014/main" id="{9E9B239D-3A42-2EDB-EBCB-630D9F41FC37}"/>
              </a:ext>
            </a:extLst>
          </p:cNvPr>
          <p:cNvGrpSpPr/>
          <p:nvPr/>
        </p:nvGrpSpPr>
        <p:grpSpPr>
          <a:xfrm rot="21008037">
            <a:off x="460608" y="4222647"/>
            <a:ext cx="1161556" cy="508586"/>
            <a:chOff x="6220445" y="4223639"/>
            <a:chExt cx="1387207" cy="630508"/>
          </a:xfrm>
        </p:grpSpPr>
        <p:sp>
          <p:nvSpPr>
            <p:cNvPr id="28" name="Google Shape;1781;p83">
              <a:extLst>
                <a:ext uri="{FF2B5EF4-FFF2-40B4-BE49-F238E27FC236}">
                  <a16:creationId xmlns:a16="http://schemas.microsoft.com/office/drawing/2014/main" id="{15FEFB3F-CA78-9021-2153-CABF4E563D59}"/>
                </a:ext>
              </a:extLst>
            </p:cNvPr>
            <p:cNvSpPr/>
            <p:nvPr/>
          </p:nvSpPr>
          <p:spPr>
            <a:xfrm>
              <a:off x="6220445" y="4445231"/>
              <a:ext cx="109320" cy="236037"/>
            </a:xfrm>
            <a:custGeom>
              <a:avLst/>
              <a:gdLst/>
              <a:ahLst/>
              <a:cxnLst/>
              <a:rect l="l" t="t" r="r" b="b"/>
              <a:pathLst>
                <a:path w="7886" h="17027" extrusionOk="0">
                  <a:moveTo>
                    <a:pt x="1381" y="1"/>
                  </a:moveTo>
                  <a:lnTo>
                    <a:pt x="1" y="7660"/>
                  </a:lnTo>
                  <a:lnTo>
                    <a:pt x="6505" y="17026"/>
                  </a:lnTo>
                  <a:lnTo>
                    <a:pt x="7885" y="9365"/>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82;p83">
              <a:extLst>
                <a:ext uri="{FF2B5EF4-FFF2-40B4-BE49-F238E27FC236}">
                  <a16:creationId xmlns:a16="http://schemas.microsoft.com/office/drawing/2014/main" id="{62C6DAA7-77E0-C52B-E475-987C61B790F4}"/>
                </a:ext>
              </a:extLst>
            </p:cNvPr>
            <p:cNvSpPr/>
            <p:nvPr/>
          </p:nvSpPr>
          <p:spPr>
            <a:xfrm>
              <a:off x="6310606" y="4443637"/>
              <a:ext cx="208353" cy="237631"/>
            </a:xfrm>
            <a:custGeom>
              <a:avLst/>
              <a:gdLst/>
              <a:ahLst/>
              <a:cxnLst/>
              <a:rect l="l" t="t" r="r" b="b"/>
              <a:pathLst>
                <a:path w="15030" h="17142" extrusionOk="0">
                  <a:moveTo>
                    <a:pt x="15030" y="1"/>
                  </a:moveTo>
                  <a:lnTo>
                    <a:pt x="1381" y="9480"/>
                  </a:lnTo>
                  <a:lnTo>
                    <a:pt x="1" y="17141"/>
                  </a:lnTo>
                  <a:lnTo>
                    <a:pt x="13649" y="7661"/>
                  </a:lnTo>
                  <a:lnTo>
                    <a:pt x="15030"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83;p83">
              <a:extLst>
                <a:ext uri="{FF2B5EF4-FFF2-40B4-BE49-F238E27FC236}">
                  <a16:creationId xmlns:a16="http://schemas.microsoft.com/office/drawing/2014/main" id="{AE19B695-C725-EEE2-BD58-6F32C544C571}"/>
                </a:ext>
              </a:extLst>
            </p:cNvPr>
            <p:cNvSpPr/>
            <p:nvPr/>
          </p:nvSpPr>
          <p:spPr>
            <a:xfrm>
              <a:off x="6499816" y="4443637"/>
              <a:ext cx="150006" cy="295299"/>
            </a:xfrm>
            <a:custGeom>
              <a:avLst/>
              <a:gdLst/>
              <a:ahLst/>
              <a:cxnLst/>
              <a:rect l="l" t="t" r="r" b="b"/>
              <a:pathLst>
                <a:path w="10821" h="21302" extrusionOk="0">
                  <a:moveTo>
                    <a:pt x="1381" y="1"/>
                  </a:moveTo>
                  <a:lnTo>
                    <a:pt x="0" y="7661"/>
                  </a:lnTo>
                  <a:lnTo>
                    <a:pt x="9440" y="21301"/>
                  </a:lnTo>
                  <a:lnTo>
                    <a:pt x="9447" y="21261"/>
                  </a:lnTo>
                  <a:lnTo>
                    <a:pt x="10820" y="13642"/>
                  </a:lnTo>
                  <a:lnTo>
                    <a:pt x="4315" y="4276"/>
                  </a:lnTo>
                  <a:lnTo>
                    <a:pt x="4338" y="4260"/>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84;p83">
              <a:extLst>
                <a:ext uri="{FF2B5EF4-FFF2-40B4-BE49-F238E27FC236}">
                  <a16:creationId xmlns:a16="http://schemas.microsoft.com/office/drawing/2014/main" id="{67611BB7-FEA3-59BB-02E9-DE451666A397}"/>
                </a:ext>
              </a:extLst>
            </p:cNvPr>
            <p:cNvSpPr/>
            <p:nvPr/>
          </p:nvSpPr>
          <p:spPr>
            <a:xfrm>
              <a:off x="6649808" y="4632500"/>
              <a:ext cx="333" cy="250"/>
            </a:xfrm>
            <a:custGeom>
              <a:avLst/>
              <a:gdLst/>
              <a:ahLst/>
              <a:cxnLst/>
              <a:rect l="l" t="t" r="r" b="b"/>
              <a:pathLst>
                <a:path w="24" h="18" extrusionOk="0">
                  <a:moveTo>
                    <a:pt x="0" y="18"/>
                  </a:moveTo>
                  <a:lnTo>
                    <a:pt x="23" y="1"/>
                  </a:lnTo>
                  <a:lnTo>
                    <a:pt x="23" y="1"/>
                  </a:lnTo>
                  <a:close/>
                </a:path>
              </a:pathLst>
            </a:custGeom>
            <a:solidFill>
              <a:srgbClr val="FBB9D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85;p83">
              <a:extLst>
                <a:ext uri="{FF2B5EF4-FFF2-40B4-BE49-F238E27FC236}">
                  <a16:creationId xmlns:a16="http://schemas.microsoft.com/office/drawing/2014/main" id="{167BAA1F-4339-AC56-E3F8-BBC15FAFB9A9}"/>
                </a:ext>
              </a:extLst>
            </p:cNvPr>
            <p:cNvSpPr/>
            <p:nvPr/>
          </p:nvSpPr>
          <p:spPr>
            <a:xfrm>
              <a:off x="6630983" y="4738465"/>
              <a:ext cx="360" cy="568"/>
            </a:xfrm>
            <a:custGeom>
              <a:avLst/>
              <a:gdLst/>
              <a:ahLst/>
              <a:cxnLst/>
              <a:rect l="l" t="t" r="r" b="b"/>
              <a:pathLst>
                <a:path w="26" h="41" extrusionOk="0">
                  <a:moveTo>
                    <a:pt x="25" y="0"/>
                  </a:moveTo>
                  <a:lnTo>
                    <a:pt x="1" y="17"/>
                  </a:lnTo>
                  <a:lnTo>
                    <a:pt x="18" y="41"/>
                  </a:lnTo>
                  <a:lnTo>
                    <a:pt x="25" y="0"/>
                  </a:lnTo>
                  <a:close/>
                </a:path>
              </a:pathLst>
            </a:custGeom>
            <a:solidFill>
              <a:srgbClr val="FBB9D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86;p83">
              <a:extLst>
                <a:ext uri="{FF2B5EF4-FFF2-40B4-BE49-F238E27FC236}">
                  <a16:creationId xmlns:a16="http://schemas.microsoft.com/office/drawing/2014/main" id="{53E2F3A2-EA88-C68D-833C-851AA168E362}"/>
                </a:ext>
              </a:extLst>
            </p:cNvPr>
            <p:cNvSpPr/>
            <p:nvPr/>
          </p:nvSpPr>
          <p:spPr>
            <a:xfrm>
              <a:off x="6819845" y="4501333"/>
              <a:ext cx="148745" cy="295049"/>
            </a:xfrm>
            <a:custGeom>
              <a:avLst/>
              <a:gdLst/>
              <a:ahLst/>
              <a:cxnLst/>
              <a:rect l="l" t="t" r="r" b="b"/>
              <a:pathLst>
                <a:path w="10730" h="21284" extrusionOk="0">
                  <a:moveTo>
                    <a:pt x="1381" y="0"/>
                  </a:moveTo>
                  <a:lnTo>
                    <a:pt x="1" y="7660"/>
                  </a:lnTo>
                  <a:lnTo>
                    <a:pt x="2868" y="11788"/>
                  </a:lnTo>
                  <a:lnTo>
                    <a:pt x="2845" y="11918"/>
                  </a:lnTo>
                  <a:lnTo>
                    <a:pt x="9349" y="21284"/>
                  </a:lnTo>
                  <a:lnTo>
                    <a:pt x="10730" y="13624"/>
                  </a:lnTo>
                  <a:lnTo>
                    <a:pt x="4226" y="4258"/>
                  </a:lnTo>
                  <a:lnTo>
                    <a:pt x="4302" y="4205"/>
                  </a:lnTo>
                  <a:lnTo>
                    <a:pt x="1381"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87;p83">
              <a:extLst>
                <a:ext uri="{FF2B5EF4-FFF2-40B4-BE49-F238E27FC236}">
                  <a16:creationId xmlns:a16="http://schemas.microsoft.com/office/drawing/2014/main" id="{8CA6F662-3C39-4BA4-1A08-8FF0076BEDF6}"/>
                </a:ext>
              </a:extLst>
            </p:cNvPr>
            <p:cNvSpPr/>
            <p:nvPr/>
          </p:nvSpPr>
          <p:spPr>
            <a:xfrm>
              <a:off x="6950527" y="4794885"/>
              <a:ext cx="1067" cy="1816"/>
            </a:xfrm>
            <a:custGeom>
              <a:avLst/>
              <a:gdLst/>
              <a:ahLst/>
              <a:cxnLst/>
              <a:rect l="l" t="t" r="r" b="b"/>
              <a:pathLst>
                <a:path w="77" h="131" extrusionOk="0">
                  <a:moveTo>
                    <a:pt x="77" y="1"/>
                  </a:moveTo>
                  <a:lnTo>
                    <a:pt x="0" y="54"/>
                  </a:lnTo>
                  <a:lnTo>
                    <a:pt x="54" y="131"/>
                  </a:lnTo>
                  <a:lnTo>
                    <a:pt x="77" y="1"/>
                  </a:lnTo>
                  <a:close/>
                </a:path>
              </a:pathLst>
            </a:custGeom>
            <a:solidFill>
              <a:srgbClr val="FBB9D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88;p83">
              <a:extLst>
                <a:ext uri="{FF2B5EF4-FFF2-40B4-BE49-F238E27FC236}">
                  <a16:creationId xmlns:a16="http://schemas.microsoft.com/office/drawing/2014/main" id="{9460AB01-2D96-20D4-4A95-B42BC02FC313}"/>
                </a:ext>
              </a:extLst>
            </p:cNvPr>
            <p:cNvSpPr/>
            <p:nvPr/>
          </p:nvSpPr>
          <p:spPr>
            <a:xfrm>
              <a:off x="6630664" y="4501333"/>
              <a:ext cx="208340" cy="237700"/>
            </a:xfrm>
            <a:custGeom>
              <a:avLst/>
              <a:gdLst/>
              <a:ahLst/>
              <a:cxnLst/>
              <a:rect l="l" t="t" r="r" b="b"/>
              <a:pathLst>
                <a:path w="15029" h="17147" extrusionOk="0">
                  <a:moveTo>
                    <a:pt x="15028" y="0"/>
                  </a:moveTo>
                  <a:lnTo>
                    <a:pt x="11470" y="2471"/>
                  </a:lnTo>
                  <a:lnTo>
                    <a:pt x="10770" y="2957"/>
                  </a:lnTo>
                  <a:lnTo>
                    <a:pt x="10786" y="2982"/>
                  </a:lnTo>
                  <a:lnTo>
                    <a:pt x="1422" y="9487"/>
                  </a:lnTo>
                  <a:lnTo>
                    <a:pt x="1404" y="9463"/>
                  </a:lnTo>
                  <a:lnTo>
                    <a:pt x="1381" y="9480"/>
                  </a:lnTo>
                  <a:lnTo>
                    <a:pt x="8" y="17099"/>
                  </a:lnTo>
                  <a:lnTo>
                    <a:pt x="1" y="17139"/>
                  </a:lnTo>
                  <a:lnTo>
                    <a:pt x="24" y="17123"/>
                  </a:lnTo>
                  <a:lnTo>
                    <a:pt x="48" y="17106"/>
                  </a:lnTo>
                  <a:lnTo>
                    <a:pt x="48" y="17106"/>
                  </a:lnTo>
                  <a:lnTo>
                    <a:pt x="41" y="17147"/>
                  </a:lnTo>
                  <a:lnTo>
                    <a:pt x="9406" y="10641"/>
                  </a:lnTo>
                  <a:lnTo>
                    <a:pt x="9413" y="10601"/>
                  </a:lnTo>
                  <a:lnTo>
                    <a:pt x="13648" y="7660"/>
                  </a:lnTo>
                  <a:lnTo>
                    <a:pt x="15028" y="0"/>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89;p83">
              <a:extLst>
                <a:ext uri="{FF2B5EF4-FFF2-40B4-BE49-F238E27FC236}">
                  <a16:creationId xmlns:a16="http://schemas.microsoft.com/office/drawing/2014/main" id="{47A2640F-7A7D-462A-C30C-87C7D6449830}"/>
                </a:ext>
              </a:extLst>
            </p:cNvPr>
            <p:cNvSpPr/>
            <p:nvPr/>
          </p:nvSpPr>
          <p:spPr>
            <a:xfrm>
              <a:off x="6949446" y="4558779"/>
              <a:ext cx="208353" cy="237922"/>
            </a:xfrm>
            <a:custGeom>
              <a:avLst/>
              <a:gdLst/>
              <a:ahLst/>
              <a:cxnLst/>
              <a:rect l="l" t="t" r="r" b="b"/>
              <a:pathLst>
                <a:path w="15030" h="17163" extrusionOk="0">
                  <a:moveTo>
                    <a:pt x="15029" y="0"/>
                  </a:moveTo>
                  <a:lnTo>
                    <a:pt x="10823" y="2921"/>
                  </a:lnTo>
                  <a:lnTo>
                    <a:pt x="10876" y="2998"/>
                  </a:lnTo>
                  <a:lnTo>
                    <a:pt x="1512" y="9503"/>
                  </a:lnTo>
                  <a:lnTo>
                    <a:pt x="1459" y="9427"/>
                  </a:lnTo>
                  <a:lnTo>
                    <a:pt x="1381" y="9480"/>
                  </a:lnTo>
                  <a:lnTo>
                    <a:pt x="0" y="17140"/>
                  </a:lnTo>
                  <a:lnTo>
                    <a:pt x="78" y="17086"/>
                  </a:lnTo>
                  <a:lnTo>
                    <a:pt x="155" y="17033"/>
                  </a:lnTo>
                  <a:lnTo>
                    <a:pt x="155" y="17033"/>
                  </a:lnTo>
                  <a:lnTo>
                    <a:pt x="132" y="17163"/>
                  </a:lnTo>
                  <a:lnTo>
                    <a:pt x="9496" y="10657"/>
                  </a:lnTo>
                  <a:lnTo>
                    <a:pt x="9520" y="10527"/>
                  </a:lnTo>
                  <a:lnTo>
                    <a:pt x="13649" y="7660"/>
                  </a:lnTo>
                  <a:lnTo>
                    <a:pt x="15029" y="0"/>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90;p83">
              <a:extLst>
                <a:ext uri="{FF2B5EF4-FFF2-40B4-BE49-F238E27FC236}">
                  <a16:creationId xmlns:a16="http://schemas.microsoft.com/office/drawing/2014/main" id="{7D45DCD5-5024-F3A6-62B7-250D55DA957F}"/>
                </a:ext>
              </a:extLst>
            </p:cNvPr>
            <p:cNvSpPr/>
            <p:nvPr/>
          </p:nvSpPr>
          <p:spPr>
            <a:xfrm>
              <a:off x="6239589" y="4223639"/>
              <a:ext cx="1368062" cy="523989"/>
            </a:xfrm>
            <a:custGeom>
              <a:avLst/>
              <a:gdLst/>
              <a:ahLst/>
              <a:cxnLst/>
              <a:rect l="l" t="t" r="r" b="b"/>
              <a:pathLst>
                <a:path w="98688" h="37799" extrusionOk="0">
                  <a:moveTo>
                    <a:pt x="23013" y="1"/>
                  </a:moveTo>
                  <a:lnTo>
                    <a:pt x="13647" y="6506"/>
                  </a:lnTo>
                  <a:lnTo>
                    <a:pt x="0" y="15986"/>
                  </a:lnTo>
                  <a:lnTo>
                    <a:pt x="6504" y="25350"/>
                  </a:lnTo>
                  <a:lnTo>
                    <a:pt x="20153" y="15871"/>
                  </a:lnTo>
                  <a:lnTo>
                    <a:pt x="23110" y="20130"/>
                  </a:lnTo>
                  <a:lnTo>
                    <a:pt x="23087" y="20146"/>
                  </a:lnTo>
                  <a:lnTo>
                    <a:pt x="29592" y="29512"/>
                  </a:lnTo>
                  <a:lnTo>
                    <a:pt x="29615" y="29495"/>
                  </a:lnTo>
                  <a:lnTo>
                    <a:pt x="29633" y="29519"/>
                  </a:lnTo>
                  <a:lnTo>
                    <a:pt x="38997" y="23014"/>
                  </a:lnTo>
                  <a:lnTo>
                    <a:pt x="38981" y="22989"/>
                  </a:lnTo>
                  <a:lnTo>
                    <a:pt x="39681" y="22503"/>
                  </a:lnTo>
                  <a:lnTo>
                    <a:pt x="43239" y="20032"/>
                  </a:lnTo>
                  <a:lnTo>
                    <a:pt x="46160" y="24237"/>
                  </a:lnTo>
                  <a:lnTo>
                    <a:pt x="46084" y="24290"/>
                  </a:lnTo>
                  <a:lnTo>
                    <a:pt x="52588" y="33656"/>
                  </a:lnTo>
                  <a:lnTo>
                    <a:pt x="52666" y="33603"/>
                  </a:lnTo>
                  <a:lnTo>
                    <a:pt x="52719" y="33679"/>
                  </a:lnTo>
                  <a:lnTo>
                    <a:pt x="62083" y="27174"/>
                  </a:lnTo>
                  <a:lnTo>
                    <a:pt x="62030" y="27097"/>
                  </a:lnTo>
                  <a:lnTo>
                    <a:pt x="66236" y="24176"/>
                  </a:lnTo>
                  <a:lnTo>
                    <a:pt x="75699" y="37799"/>
                  </a:lnTo>
                  <a:lnTo>
                    <a:pt x="85691" y="30859"/>
                  </a:lnTo>
                  <a:lnTo>
                    <a:pt x="89323" y="28336"/>
                  </a:lnTo>
                  <a:lnTo>
                    <a:pt x="98687" y="21831"/>
                  </a:lnTo>
                  <a:lnTo>
                    <a:pt x="92183" y="12466"/>
                  </a:lnTo>
                  <a:lnTo>
                    <a:pt x="82817" y="18970"/>
                  </a:lnTo>
                  <a:lnTo>
                    <a:pt x="78559" y="21929"/>
                  </a:lnTo>
                  <a:lnTo>
                    <a:pt x="75601" y="17671"/>
                  </a:lnTo>
                  <a:lnTo>
                    <a:pt x="69095" y="8305"/>
                  </a:lnTo>
                  <a:lnTo>
                    <a:pt x="59731" y="14810"/>
                  </a:lnTo>
                  <a:lnTo>
                    <a:pt x="55525" y="17731"/>
                  </a:lnTo>
                  <a:lnTo>
                    <a:pt x="52604" y="13527"/>
                  </a:lnTo>
                  <a:lnTo>
                    <a:pt x="46100" y="4161"/>
                  </a:lnTo>
                  <a:lnTo>
                    <a:pt x="36734" y="10666"/>
                  </a:lnTo>
                  <a:lnTo>
                    <a:pt x="32476" y="13625"/>
                  </a:lnTo>
                  <a:lnTo>
                    <a:pt x="29517" y="9367"/>
                  </a:lnTo>
                  <a:lnTo>
                    <a:pt x="23013"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91;p83">
              <a:extLst>
                <a:ext uri="{FF2B5EF4-FFF2-40B4-BE49-F238E27FC236}">
                  <a16:creationId xmlns:a16="http://schemas.microsoft.com/office/drawing/2014/main" id="{7766B51B-51AD-3804-40E0-1EE4A34F6C6F}"/>
                </a:ext>
              </a:extLst>
            </p:cNvPr>
            <p:cNvSpPr/>
            <p:nvPr/>
          </p:nvSpPr>
          <p:spPr>
            <a:xfrm>
              <a:off x="7138641" y="4558779"/>
              <a:ext cx="150325" cy="295271"/>
            </a:xfrm>
            <a:custGeom>
              <a:avLst/>
              <a:gdLst/>
              <a:ahLst/>
              <a:cxnLst/>
              <a:rect l="l" t="t" r="r" b="b"/>
              <a:pathLst>
                <a:path w="10844" h="21300" extrusionOk="0">
                  <a:moveTo>
                    <a:pt x="1381" y="0"/>
                  </a:moveTo>
                  <a:lnTo>
                    <a:pt x="1" y="7660"/>
                  </a:lnTo>
                  <a:lnTo>
                    <a:pt x="9439" y="21300"/>
                  </a:lnTo>
                  <a:lnTo>
                    <a:pt x="10821" y="13640"/>
                  </a:lnTo>
                  <a:lnTo>
                    <a:pt x="10844" y="13623"/>
                  </a:lnTo>
                  <a:lnTo>
                    <a:pt x="1381"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92;p83">
              <a:extLst>
                <a:ext uri="{FF2B5EF4-FFF2-40B4-BE49-F238E27FC236}">
                  <a16:creationId xmlns:a16="http://schemas.microsoft.com/office/drawing/2014/main" id="{124CC2B7-661F-7AE5-22C4-6F28101E33A3}"/>
                </a:ext>
              </a:extLst>
            </p:cNvPr>
            <p:cNvSpPr/>
            <p:nvPr/>
          </p:nvSpPr>
          <p:spPr>
            <a:xfrm>
              <a:off x="7269476" y="4526258"/>
              <a:ext cx="338176" cy="327890"/>
            </a:xfrm>
            <a:custGeom>
              <a:avLst/>
              <a:gdLst/>
              <a:ahLst/>
              <a:cxnLst/>
              <a:rect l="l" t="t" r="r" b="b"/>
              <a:pathLst>
                <a:path w="24395" h="23653" extrusionOk="0">
                  <a:moveTo>
                    <a:pt x="24394" y="1"/>
                  </a:moveTo>
                  <a:lnTo>
                    <a:pt x="11398" y="9029"/>
                  </a:lnTo>
                  <a:lnTo>
                    <a:pt x="1406" y="15969"/>
                  </a:lnTo>
                  <a:lnTo>
                    <a:pt x="1383" y="15986"/>
                  </a:lnTo>
                  <a:lnTo>
                    <a:pt x="1" y="23646"/>
                  </a:lnTo>
                  <a:lnTo>
                    <a:pt x="25" y="23630"/>
                  </a:lnTo>
                  <a:lnTo>
                    <a:pt x="50" y="23612"/>
                  </a:lnTo>
                  <a:lnTo>
                    <a:pt x="41" y="23653"/>
                  </a:lnTo>
                  <a:lnTo>
                    <a:pt x="41" y="23653"/>
                  </a:lnTo>
                  <a:lnTo>
                    <a:pt x="9407" y="17149"/>
                  </a:lnTo>
                  <a:lnTo>
                    <a:pt x="9414" y="17108"/>
                  </a:lnTo>
                  <a:lnTo>
                    <a:pt x="23014" y="7662"/>
                  </a:lnTo>
                  <a:lnTo>
                    <a:pt x="24394"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1800;p83">
            <a:extLst>
              <a:ext uri="{FF2B5EF4-FFF2-40B4-BE49-F238E27FC236}">
                <a16:creationId xmlns:a16="http://schemas.microsoft.com/office/drawing/2014/main" id="{5A4C619C-E462-5607-F964-F24AA0209171}"/>
              </a:ext>
            </a:extLst>
          </p:cNvPr>
          <p:cNvGrpSpPr/>
          <p:nvPr/>
        </p:nvGrpSpPr>
        <p:grpSpPr>
          <a:xfrm>
            <a:off x="6876289" y="2843013"/>
            <a:ext cx="787418" cy="786697"/>
            <a:chOff x="5542901" y="2045438"/>
            <a:chExt cx="787418" cy="786697"/>
          </a:xfrm>
        </p:grpSpPr>
        <p:sp>
          <p:nvSpPr>
            <p:cNvPr id="48" name="Google Shape;1801;p83">
              <a:extLst>
                <a:ext uri="{FF2B5EF4-FFF2-40B4-BE49-F238E27FC236}">
                  <a16:creationId xmlns:a16="http://schemas.microsoft.com/office/drawing/2014/main" id="{0DE8101F-B28D-ECCE-0E50-343303C49871}"/>
                </a:ext>
              </a:extLst>
            </p:cNvPr>
            <p:cNvSpPr/>
            <p:nvPr/>
          </p:nvSpPr>
          <p:spPr>
            <a:xfrm>
              <a:off x="5542901" y="2189664"/>
              <a:ext cx="187338" cy="315233"/>
            </a:xfrm>
            <a:custGeom>
              <a:avLst/>
              <a:gdLst/>
              <a:ahLst/>
              <a:cxnLst/>
              <a:rect l="l" t="t" r="r" b="b"/>
              <a:pathLst>
                <a:path w="13514" h="22740" extrusionOk="0">
                  <a:moveTo>
                    <a:pt x="9424" y="0"/>
                  </a:moveTo>
                  <a:lnTo>
                    <a:pt x="1" y="9424"/>
                  </a:lnTo>
                  <a:lnTo>
                    <a:pt x="4231" y="22739"/>
                  </a:lnTo>
                  <a:lnTo>
                    <a:pt x="13511" y="13460"/>
                  </a:lnTo>
                  <a:lnTo>
                    <a:pt x="13514" y="13457"/>
                  </a:lnTo>
                  <a:lnTo>
                    <a:pt x="9952" y="1662"/>
                  </a:lnTo>
                  <a:lnTo>
                    <a:pt x="9424"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02;p83">
              <a:extLst>
                <a:ext uri="{FF2B5EF4-FFF2-40B4-BE49-F238E27FC236}">
                  <a16:creationId xmlns:a16="http://schemas.microsoft.com/office/drawing/2014/main" id="{9E4030E7-0B7B-63A1-9197-6190CE0E8526}"/>
                </a:ext>
              </a:extLst>
            </p:cNvPr>
            <p:cNvSpPr/>
            <p:nvPr/>
          </p:nvSpPr>
          <p:spPr>
            <a:xfrm>
              <a:off x="5673541" y="2045438"/>
              <a:ext cx="207813" cy="206426"/>
            </a:xfrm>
            <a:custGeom>
              <a:avLst/>
              <a:gdLst/>
              <a:ahLst/>
              <a:cxnLst/>
              <a:rect l="l" t="t" r="r" b="b"/>
              <a:pathLst>
                <a:path w="14991" h="14891" extrusionOk="0">
                  <a:moveTo>
                    <a:pt x="21" y="10384"/>
                  </a:moveTo>
                  <a:lnTo>
                    <a:pt x="21" y="10384"/>
                  </a:lnTo>
                  <a:lnTo>
                    <a:pt x="21" y="10384"/>
                  </a:lnTo>
                  <a:lnTo>
                    <a:pt x="21" y="10384"/>
                  </a:lnTo>
                  <a:lnTo>
                    <a:pt x="21" y="10384"/>
                  </a:lnTo>
                  <a:lnTo>
                    <a:pt x="21" y="10384"/>
                  </a:lnTo>
                  <a:close/>
                  <a:moveTo>
                    <a:pt x="21" y="10384"/>
                  </a:moveTo>
                  <a:lnTo>
                    <a:pt x="0" y="10404"/>
                  </a:lnTo>
                  <a:lnTo>
                    <a:pt x="29" y="10413"/>
                  </a:lnTo>
                  <a:lnTo>
                    <a:pt x="21" y="10384"/>
                  </a:lnTo>
                  <a:close/>
                  <a:moveTo>
                    <a:pt x="10406" y="0"/>
                  </a:moveTo>
                  <a:lnTo>
                    <a:pt x="21" y="10384"/>
                  </a:lnTo>
                  <a:lnTo>
                    <a:pt x="21" y="10384"/>
                  </a:lnTo>
                  <a:lnTo>
                    <a:pt x="14990" y="14890"/>
                  </a:lnTo>
                  <a:lnTo>
                    <a:pt x="10406"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03;p83">
              <a:extLst>
                <a:ext uri="{FF2B5EF4-FFF2-40B4-BE49-F238E27FC236}">
                  <a16:creationId xmlns:a16="http://schemas.microsoft.com/office/drawing/2014/main" id="{26EA9602-8ED7-BFB3-1F3A-A816262B6F02}"/>
                </a:ext>
              </a:extLst>
            </p:cNvPr>
            <p:cNvSpPr/>
            <p:nvPr/>
          </p:nvSpPr>
          <p:spPr>
            <a:xfrm>
              <a:off x="5806552" y="2438676"/>
              <a:ext cx="191192" cy="336970"/>
            </a:xfrm>
            <a:custGeom>
              <a:avLst/>
              <a:gdLst/>
              <a:ahLst/>
              <a:cxnLst/>
              <a:rect l="l" t="t" r="r" b="b"/>
              <a:pathLst>
                <a:path w="13792" h="24308" extrusionOk="0">
                  <a:moveTo>
                    <a:pt x="9381" y="0"/>
                  </a:moveTo>
                  <a:lnTo>
                    <a:pt x="2" y="9379"/>
                  </a:lnTo>
                  <a:lnTo>
                    <a:pt x="1" y="9379"/>
                  </a:lnTo>
                  <a:lnTo>
                    <a:pt x="4345" y="24307"/>
                  </a:lnTo>
                  <a:lnTo>
                    <a:pt x="4368" y="24284"/>
                  </a:lnTo>
                  <a:lnTo>
                    <a:pt x="13792" y="14861"/>
                  </a:lnTo>
                  <a:lnTo>
                    <a:pt x="9381"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04;p83">
              <a:extLst>
                <a:ext uri="{FF2B5EF4-FFF2-40B4-BE49-F238E27FC236}">
                  <a16:creationId xmlns:a16="http://schemas.microsoft.com/office/drawing/2014/main" id="{4C73B76F-C535-A8B7-89BC-75D87B9EE650}"/>
                </a:ext>
              </a:extLst>
            </p:cNvPr>
            <p:cNvSpPr/>
            <p:nvPr/>
          </p:nvSpPr>
          <p:spPr>
            <a:xfrm>
              <a:off x="5601553" y="2376253"/>
              <a:ext cx="335043" cy="192453"/>
            </a:xfrm>
            <a:custGeom>
              <a:avLst/>
              <a:gdLst/>
              <a:ahLst/>
              <a:cxnLst/>
              <a:rect l="l" t="t" r="r" b="b"/>
              <a:pathLst>
                <a:path w="24169" h="13883" extrusionOk="0">
                  <a:moveTo>
                    <a:pt x="9280" y="0"/>
                  </a:moveTo>
                  <a:lnTo>
                    <a:pt x="0" y="9279"/>
                  </a:lnTo>
                  <a:lnTo>
                    <a:pt x="14789" y="13882"/>
                  </a:lnTo>
                  <a:lnTo>
                    <a:pt x="14790" y="13882"/>
                  </a:lnTo>
                  <a:lnTo>
                    <a:pt x="24169" y="4503"/>
                  </a:lnTo>
                  <a:lnTo>
                    <a:pt x="9290" y="20"/>
                  </a:lnTo>
                  <a:lnTo>
                    <a:pt x="9284" y="1"/>
                  </a:lnTo>
                  <a:lnTo>
                    <a:pt x="9280"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05;p83">
              <a:extLst>
                <a:ext uri="{FF2B5EF4-FFF2-40B4-BE49-F238E27FC236}">
                  <a16:creationId xmlns:a16="http://schemas.microsoft.com/office/drawing/2014/main" id="{F407FE3B-873F-1939-6978-1705CE0C6EC6}"/>
                </a:ext>
              </a:extLst>
            </p:cNvPr>
            <p:cNvSpPr/>
            <p:nvPr/>
          </p:nvSpPr>
          <p:spPr>
            <a:xfrm>
              <a:off x="5867103" y="2644673"/>
              <a:ext cx="318824" cy="187463"/>
            </a:xfrm>
            <a:custGeom>
              <a:avLst/>
              <a:gdLst/>
              <a:ahLst/>
              <a:cxnLst/>
              <a:rect l="l" t="t" r="r" b="b"/>
              <a:pathLst>
                <a:path w="22999" h="13523" extrusionOk="0">
                  <a:moveTo>
                    <a:pt x="9424" y="1"/>
                  </a:moveTo>
                  <a:lnTo>
                    <a:pt x="0" y="9424"/>
                  </a:lnTo>
                  <a:lnTo>
                    <a:pt x="13575" y="13522"/>
                  </a:lnTo>
                  <a:lnTo>
                    <a:pt x="22999" y="4099"/>
                  </a:lnTo>
                  <a:lnTo>
                    <a:pt x="9424"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06;p83">
              <a:extLst>
                <a:ext uri="{FF2B5EF4-FFF2-40B4-BE49-F238E27FC236}">
                  <a16:creationId xmlns:a16="http://schemas.microsoft.com/office/drawing/2014/main" id="{0AC7FC9D-B33B-7A72-1AD3-6A92FFD39D3E}"/>
                </a:ext>
              </a:extLst>
            </p:cNvPr>
            <p:cNvSpPr/>
            <p:nvPr/>
          </p:nvSpPr>
          <p:spPr>
            <a:xfrm>
              <a:off x="6123532" y="2495096"/>
              <a:ext cx="206787" cy="206399"/>
            </a:xfrm>
            <a:custGeom>
              <a:avLst/>
              <a:gdLst/>
              <a:ahLst/>
              <a:cxnLst/>
              <a:rect l="l" t="t" r="r" b="b"/>
              <a:pathLst>
                <a:path w="14917" h="14889" extrusionOk="0">
                  <a:moveTo>
                    <a:pt x="14872" y="4458"/>
                  </a:moveTo>
                  <a:lnTo>
                    <a:pt x="14885" y="4504"/>
                  </a:lnTo>
                  <a:lnTo>
                    <a:pt x="14917" y="4473"/>
                  </a:lnTo>
                  <a:lnTo>
                    <a:pt x="14872" y="4458"/>
                  </a:lnTo>
                  <a:close/>
                  <a:moveTo>
                    <a:pt x="0" y="1"/>
                  </a:moveTo>
                  <a:lnTo>
                    <a:pt x="4501" y="14889"/>
                  </a:lnTo>
                  <a:lnTo>
                    <a:pt x="14885" y="4504"/>
                  </a:lnTo>
                  <a:lnTo>
                    <a:pt x="1984" y="595"/>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07;p83">
              <a:extLst>
                <a:ext uri="{FF2B5EF4-FFF2-40B4-BE49-F238E27FC236}">
                  <a16:creationId xmlns:a16="http://schemas.microsoft.com/office/drawing/2014/main" id="{F4FA46C1-E23D-B99F-A308-9C151B4594D5}"/>
                </a:ext>
              </a:extLst>
            </p:cNvPr>
            <p:cNvSpPr/>
            <p:nvPr/>
          </p:nvSpPr>
          <p:spPr>
            <a:xfrm>
              <a:off x="5673819" y="2045438"/>
              <a:ext cx="656057" cy="656057"/>
            </a:xfrm>
            <a:custGeom>
              <a:avLst/>
              <a:gdLst/>
              <a:ahLst/>
              <a:cxnLst/>
              <a:rect l="l" t="t" r="r" b="b"/>
              <a:pathLst>
                <a:path w="47326" h="47326" extrusionOk="0">
                  <a:moveTo>
                    <a:pt x="10386" y="0"/>
                  </a:moveTo>
                  <a:lnTo>
                    <a:pt x="14973" y="14892"/>
                  </a:lnTo>
                  <a:lnTo>
                    <a:pt x="14970" y="14890"/>
                  </a:lnTo>
                  <a:lnTo>
                    <a:pt x="1" y="10384"/>
                  </a:lnTo>
                  <a:lnTo>
                    <a:pt x="9" y="10413"/>
                  </a:lnTo>
                  <a:lnTo>
                    <a:pt x="508" y="12066"/>
                  </a:lnTo>
                  <a:lnTo>
                    <a:pt x="4070" y="23861"/>
                  </a:lnTo>
                  <a:lnTo>
                    <a:pt x="4071" y="23865"/>
                  </a:lnTo>
                  <a:lnTo>
                    <a:pt x="4077" y="23884"/>
                  </a:lnTo>
                  <a:lnTo>
                    <a:pt x="18956" y="28367"/>
                  </a:lnTo>
                  <a:lnTo>
                    <a:pt x="23367" y="43228"/>
                  </a:lnTo>
                  <a:lnTo>
                    <a:pt x="36942" y="47326"/>
                  </a:lnTo>
                  <a:lnTo>
                    <a:pt x="36942" y="47326"/>
                  </a:lnTo>
                  <a:lnTo>
                    <a:pt x="32441" y="32438"/>
                  </a:lnTo>
                  <a:lnTo>
                    <a:pt x="32440" y="32431"/>
                  </a:lnTo>
                  <a:lnTo>
                    <a:pt x="32440" y="32431"/>
                  </a:lnTo>
                  <a:lnTo>
                    <a:pt x="34425" y="33032"/>
                  </a:lnTo>
                  <a:lnTo>
                    <a:pt x="47326" y="36941"/>
                  </a:lnTo>
                  <a:lnTo>
                    <a:pt x="47313" y="36895"/>
                  </a:lnTo>
                  <a:lnTo>
                    <a:pt x="43251" y="23441"/>
                  </a:lnTo>
                  <a:lnTo>
                    <a:pt x="28375" y="18951"/>
                  </a:lnTo>
                  <a:lnTo>
                    <a:pt x="23885" y="4075"/>
                  </a:lnTo>
                  <a:lnTo>
                    <a:pt x="1038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1808;p83">
            <a:extLst>
              <a:ext uri="{FF2B5EF4-FFF2-40B4-BE49-F238E27FC236}">
                <a16:creationId xmlns:a16="http://schemas.microsoft.com/office/drawing/2014/main" id="{3E9838C9-E59D-0104-17E7-6D589B2E815F}"/>
              </a:ext>
            </a:extLst>
          </p:cNvPr>
          <p:cNvGrpSpPr/>
          <p:nvPr/>
        </p:nvGrpSpPr>
        <p:grpSpPr>
          <a:xfrm>
            <a:off x="7478163" y="2163790"/>
            <a:ext cx="747022" cy="815919"/>
            <a:chOff x="6658888" y="2718615"/>
            <a:chExt cx="747022" cy="815919"/>
          </a:xfrm>
        </p:grpSpPr>
        <p:sp>
          <p:nvSpPr>
            <p:cNvPr id="56" name="Google Shape;1809;p83">
              <a:extLst>
                <a:ext uri="{FF2B5EF4-FFF2-40B4-BE49-F238E27FC236}">
                  <a16:creationId xmlns:a16="http://schemas.microsoft.com/office/drawing/2014/main" id="{96F84EB8-4200-B690-F22E-686EBA933EC9}"/>
                </a:ext>
              </a:extLst>
            </p:cNvPr>
            <p:cNvSpPr/>
            <p:nvPr/>
          </p:nvSpPr>
          <p:spPr>
            <a:xfrm>
              <a:off x="6658888" y="2718615"/>
              <a:ext cx="728100" cy="440384"/>
            </a:xfrm>
            <a:custGeom>
              <a:avLst/>
              <a:gdLst/>
              <a:ahLst/>
              <a:cxnLst/>
              <a:rect l="l" t="t" r="r" b="b"/>
              <a:pathLst>
                <a:path w="52523" h="31768" extrusionOk="0">
                  <a:moveTo>
                    <a:pt x="48099" y="1"/>
                  </a:moveTo>
                  <a:lnTo>
                    <a:pt x="40285" y="4770"/>
                  </a:lnTo>
                  <a:lnTo>
                    <a:pt x="0" y="29362"/>
                  </a:lnTo>
                  <a:lnTo>
                    <a:pt x="4423" y="31768"/>
                  </a:lnTo>
                  <a:lnTo>
                    <a:pt x="40405" y="9804"/>
                  </a:lnTo>
                  <a:lnTo>
                    <a:pt x="52523" y="2407"/>
                  </a:lnTo>
                  <a:lnTo>
                    <a:pt x="48099"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10;p83">
              <a:extLst>
                <a:ext uri="{FF2B5EF4-FFF2-40B4-BE49-F238E27FC236}">
                  <a16:creationId xmlns:a16="http://schemas.microsoft.com/office/drawing/2014/main" id="{E57EE3E8-12D5-3A3D-5E38-4F8054BC0F0D}"/>
                </a:ext>
              </a:extLst>
            </p:cNvPr>
            <p:cNvSpPr/>
            <p:nvPr/>
          </p:nvSpPr>
          <p:spPr>
            <a:xfrm>
              <a:off x="7221983" y="2945059"/>
              <a:ext cx="69188" cy="401527"/>
            </a:xfrm>
            <a:custGeom>
              <a:avLst/>
              <a:gdLst/>
              <a:ahLst/>
              <a:cxnLst/>
              <a:rect l="l" t="t" r="r" b="b"/>
              <a:pathLst>
                <a:path w="4991" h="28965" extrusionOk="0">
                  <a:moveTo>
                    <a:pt x="4304" y="0"/>
                  </a:moveTo>
                  <a:lnTo>
                    <a:pt x="1" y="2627"/>
                  </a:lnTo>
                  <a:lnTo>
                    <a:pt x="569" y="26540"/>
                  </a:lnTo>
                  <a:lnTo>
                    <a:pt x="4990" y="28965"/>
                  </a:lnTo>
                  <a:lnTo>
                    <a:pt x="4304"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11;p83">
              <a:extLst>
                <a:ext uri="{FF2B5EF4-FFF2-40B4-BE49-F238E27FC236}">
                  <a16:creationId xmlns:a16="http://schemas.microsoft.com/office/drawing/2014/main" id="{437EB2B3-D11A-C4AA-DCF4-CB2D49FBA0F6}"/>
                </a:ext>
              </a:extLst>
            </p:cNvPr>
            <p:cNvSpPr/>
            <p:nvPr/>
          </p:nvSpPr>
          <p:spPr>
            <a:xfrm>
              <a:off x="6720188" y="2751968"/>
              <a:ext cx="685722" cy="782566"/>
            </a:xfrm>
            <a:custGeom>
              <a:avLst/>
              <a:gdLst/>
              <a:ahLst/>
              <a:cxnLst/>
              <a:rect l="l" t="t" r="r" b="b"/>
              <a:pathLst>
                <a:path w="49466" h="56452" extrusionOk="0">
                  <a:moveTo>
                    <a:pt x="40502" y="13929"/>
                  </a:moveTo>
                  <a:lnTo>
                    <a:pt x="41188" y="42894"/>
                  </a:lnTo>
                  <a:lnTo>
                    <a:pt x="36767" y="40469"/>
                  </a:lnTo>
                  <a:lnTo>
                    <a:pt x="15833" y="28990"/>
                  </a:lnTo>
                  <a:lnTo>
                    <a:pt x="36200" y="16556"/>
                  </a:lnTo>
                  <a:lnTo>
                    <a:pt x="40502" y="13929"/>
                  </a:lnTo>
                  <a:close/>
                  <a:moveTo>
                    <a:pt x="48101" y="1"/>
                  </a:moveTo>
                  <a:lnTo>
                    <a:pt x="35983" y="7398"/>
                  </a:lnTo>
                  <a:lnTo>
                    <a:pt x="1" y="29362"/>
                  </a:lnTo>
                  <a:lnTo>
                    <a:pt x="3007" y="31008"/>
                  </a:lnTo>
                  <a:lnTo>
                    <a:pt x="49465" y="56451"/>
                  </a:lnTo>
                  <a:lnTo>
                    <a:pt x="48101"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812;p83">
            <a:extLst>
              <a:ext uri="{FF2B5EF4-FFF2-40B4-BE49-F238E27FC236}">
                <a16:creationId xmlns:a16="http://schemas.microsoft.com/office/drawing/2014/main" id="{3A03B96C-32B7-F622-88EE-0C69B330CCF4}"/>
              </a:ext>
            </a:extLst>
          </p:cNvPr>
          <p:cNvGrpSpPr/>
          <p:nvPr/>
        </p:nvGrpSpPr>
        <p:grpSpPr>
          <a:xfrm>
            <a:off x="7137054" y="3959495"/>
            <a:ext cx="648019" cy="564282"/>
            <a:chOff x="7210116" y="3884465"/>
            <a:chExt cx="526844" cy="458766"/>
          </a:xfrm>
        </p:grpSpPr>
        <p:sp>
          <p:nvSpPr>
            <p:cNvPr id="60" name="Google Shape;1813;p83">
              <a:extLst>
                <a:ext uri="{FF2B5EF4-FFF2-40B4-BE49-F238E27FC236}">
                  <a16:creationId xmlns:a16="http://schemas.microsoft.com/office/drawing/2014/main" id="{0B6E4D5D-9747-2B05-D997-9383A28FC60B}"/>
                </a:ext>
              </a:extLst>
            </p:cNvPr>
            <p:cNvSpPr/>
            <p:nvPr/>
          </p:nvSpPr>
          <p:spPr>
            <a:xfrm>
              <a:off x="7337624" y="3884465"/>
              <a:ext cx="399337" cy="458766"/>
            </a:xfrm>
            <a:custGeom>
              <a:avLst/>
              <a:gdLst/>
              <a:ahLst/>
              <a:cxnLst/>
              <a:rect l="l" t="t" r="r" b="b"/>
              <a:pathLst>
                <a:path w="28807" h="33094" extrusionOk="0">
                  <a:moveTo>
                    <a:pt x="8883" y="1"/>
                  </a:moveTo>
                  <a:lnTo>
                    <a:pt x="1" y="33094"/>
                  </a:lnTo>
                  <a:lnTo>
                    <a:pt x="28806" y="13476"/>
                  </a:lnTo>
                  <a:lnTo>
                    <a:pt x="8883"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14;p83">
              <a:extLst>
                <a:ext uri="{FF2B5EF4-FFF2-40B4-BE49-F238E27FC236}">
                  <a16:creationId xmlns:a16="http://schemas.microsoft.com/office/drawing/2014/main" id="{4DC765F4-F6FA-5309-AFB7-49A742DBA4B6}"/>
                </a:ext>
              </a:extLst>
            </p:cNvPr>
            <p:cNvSpPr/>
            <p:nvPr/>
          </p:nvSpPr>
          <p:spPr>
            <a:xfrm>
              <a:off x="7210116" y="3884465"/>
              <a:ext cx="250662" cy="458766"/>
            </a:xfrm>
            <a:custGeom>
              <a:avLst/>
              <a:gdLst/>
              <a:ahLst/>
              <a:cxnLst/>
              <a:rect l="l" t="t" r="r" b="b"/>
              <a:pathLst>
                <a:path w="18082" h="33094" extrusionOk="0">
                  <a:moveTo>
                    <a:pt x="18081" y="1"/>
                  </a:moveTo>
                  <a:lnTo>
                    <a:pt x="0" y="1593"/>
                  </a:lnTo>
                  <a:lnTo>
                    <a:pt x="9199" y="33094"/>
                  </a:lnTo>
                  <a:lnTo>
                    <a:pt x="18081"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1815;p83">
            <a:extLst>
              <a:ext uri="{FF2B5EF4-FFF2-40B4-BE49-F238E27FC236}">
                <a16:creationId xmlns:a16="http://schemas.microsoft.com/office/drawing/2014/main" id="{A52D91F6-6A4F-3CF3-C10F-1519E655CC44}"/>
              </a:ext>
            </a:extLst>
          </p:cNvPr>
          <p:cNvGrpSpPr/>
          <p:nvPr/>
        </p:nvGrpSpPr>
        <p:grpSpPr>
          <a:xfrm rot="2791353">
            <a:off x="328486" y="2184389"/>
            <a:ext cx="505101" cy="632916"/>
            <a:chOff x="1626675" y="3599478"/>
            <a:chExt cx="792257" cy="888240"/>
          </a:xfrm>
        </p:grpSpPr>
        <p:sp>
          <p:nvSpPr>
            <p:cNvPr id="63" name="Google Shape;1816;p83">
              <a:extLst>
                <a:ext uri="{FF2B5EF4-FFF2-40B4-BE49-F238E27FC236}">
                  <a16:creationId xmlns:a16="http://schemas.microsoft.com/office/drawing/2014/main" id="{3DE2F47D-1590-B896-FE27-DB64EA18D7D7}"/>
                </a:ext>
              </a:extLst>
            </p:cNvPr>
            <p:cNvSpPr/>
            <p:nvPr/>
          </p:nvSpPr>
          <p:spPr>
            <a:xfrm>
              <a:off x="1646376" y="4150006"/>
              <a:ext cx="752834" cy="313923"/>
            </a:xfrm>
            <a:custGeom>
              <a:avLst/>
              <a:gdLst/>
              <a:ahLst/>
              <a:cxnLst/>
              <a:rect l="l" t="t" r="r" b="b"/>
              <a:pathLst>
                <a:path w="39970" h="16667" extrusionOk="0">
                  <a:moveTo>
                    <a:pt x="19986" y="0"/>
                  </a:moveTo>
                  <a:lnTo>
                    <a:pt x="7308" y="12678"/>
                  </a:lnTo>
                  <a:cubicBezTo>
                    <a:pt x="7206" y="12780"/>
                    <a:pt x="7072" y="12831"/>
                    <a:pt x="6938" y="12831"/>
                  </a:cubicBezTo>
                  <a:cubicBezTo>
                    <a:pt x="6804" y="12831"/>
                    <a:pt x="6671" y="12780"/>
                    <a:pt x="6568" y="12678"/>
                  </a:cubicBezTo>
                  <a:lnTo>
                    <a:pt x="1" y="6112"/>
                  </a:lnTo>
                  <a:lnTo>
                    <a:pt x="1" y="9728"/>
                  </a:lnTo>
                  <a:lnTo>
                    <a:pt x="6937" y="16666"/>
                  </a:lnTo>
                  <a:lnTo>
                    <a:pt x="19615" y="3987"/>
                  </a:lnTo>
                  <a:cubicBezTo>
                    <a:pt x="19717" y="3885"/>
                    <a:pt x="19851" y="3833"/>
                    <a:pt x="19985" y="3833"/>
                  </a:cubicBezTo>
                  <a:cubicBezTo>
                    <a:pt x="20119" y="3833"/>
                    <a:pt x="20253" y="3885"/>
                    <a:pt x="20355" y="3987"/>
                  </a:cubicBezTo>
                  <a:lnTo>
                    <a:pt x="33033" y="16666"/>
                  </a:lnTo>
                  <a:lnTo>
                    <a:pt x="39970" y="9728"/>
                  </a:lnTo>
                  <a:lnTo>
                    <a:pt x="39970" y="6112"/>
                  </a:lnTo>
                  <a:lnTo>
                    <a:pt x="33404" y="12678"/>
                  </a:lnTo>
                  <a:cubicBezTo>
                    <a:pt x="33301" y="12781"/>
                    <a:pt x="33167" y="12833"/>
                    <a:pt x="33033" y="12833"/>
                  </a:cubicBezTo>
                  <a:cubicBezTo>
                    <a:pt x="32899" y="12833"/>
                    <a:pt x="32765" y="12781"/>
                    <a:pt x="32662" y="12678"/>
                  </a:cubicBezTo>
                  <a:lnTo>
                    <a:pt x="199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17;p83">
              <a:extLst>
                <a:ext uri="{FF2B5EF4-FFF2-40B4-BE49-F238E27FC236}">
                  <a16:creationId xmlns:a16="http://schemas.microsoft.com/office/drawing/2014/main" id="{08E45B02-CB79-B946-F23A-15B801F6641E}"/>
                </a:ext>
              </a:extLst>
            </p:cNvPr>
            <p:cNvSpPr/>
            <p:nvPr/>
          </p:nvSpPr>
          <p:spPr>
            <a:xfrm>
              <a:off x="1646414" y="3773627"/>
              <a:ext cx="221951" cy="256043"/>
            </a:xfrm>
            <a:custGeom>
              <a:avLst/>
              <a:gdLst/>
              <a:ahLst/>
              <a:cxnLst/>
              <a:rect l="l" t="t" r="r" b="b"/>
              <a:pathLst>
                <a:path w="11784" h="13594" extrusionOk="0">
                  <a:moveTo>
                    <a:pt x="0" y="1"/>
                  </a:moveTo>
                  <a:lnTo>
                    <a:pt x="0" y="3617"/>
                  </a:lnTo>
                  <a:lnTo>
                    <a:pt x="9975" y="13593"/>
                  </a:lnTo>
                  <a:lnTo>
                    <a:pt x="11784" y="1178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818;p83">
              <a:extLst>
                <a:ext uri="{FF2B5EF4-FFF2-40B4-BE49-F238E27FC236}">
                  <a16:creationId xmlns:a16="http://schemas.microsoft.com/office/drawing/2014/main" id="{1BA003E6-033A-422A-2E27-7A0A2B4B54F3}"/>
                </a:ext>
              </a:extLst>
            </p:cNvPr>
            <p:cNvSpPr/>
            <p:nvPr/>
          </p:nvSpPr>
          <p:spPr>
            <a:xfrm>
              <a:off x="2177222" y="3773627"/>
              <a:ext cx="221989" cy="256043"/>
            </a:xfrm>
            <a:custGeom>
              <a:avLst/>
              <a:gdLst/>
              <a:ahLst/>
              <a:cxnLst/>
              <a:rect l="l" t="t" r="r" b="b"/>
              <a:pathLst>
                <a:path w="11786" h="13594" extrusionOk="0">
                  <a:moveTo>
                    <a:pt x="11786" y="1"/>
                  </a:moveTo>
                  <a:lnTo>
                    <a:pt x="1" y="11784"/>
                  </a:lnTo>
                  <a:lnTo>
                    <a:pt x="1810" y="13593"/>
                  </a:lnTo>
                  <a:lnTo>
                    <a:pt x="11786" y="3616"/>
                  </a:lnTo>
                  <a:lnTo>
                    <a:pt x="117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819;p83">
              <a:extLst>
                <a:ext uri="{FF2B5EF4-FFF2-40B4-BE49-F238E27FC236}">
                  <a16:creationId xmlns:a16="http://schemas.microsoft.com/office/drawing/2014/main" id="{DF59129E-D025-F269-7988-18DAB2EC0165}"/>
                </a:ext>
              </a:extLst>
            </p:cNvPr>
            <p:cNvSpPr/>
            <p:nvPr/>
          </p:nvSpPr>
          <p:spPr>
            <a:xfrm>
              <a:off x="1650464" y="3623248"/>
              <a:ext cx="744679" cy="744698"/>
            </a:xfrm>
            <a:custGeom>
              <a:avLst/>
              <a:gdLst/>
              <a:ahLst/>
              <a:cxnLst/>
              <a:rect l="l" t="t" r="r" b="b"/>
              <a:pathLst>
                <a:path w="39537" h="39538" extrusionOk="0">
                  <a:moveTo>
                    <a:pt x="6720" y="1"/>
                  </a:moveTo>
                  <a:lnTo>
                    <a:pt x="2" y="6721"/>
                  </a:lnTo>
                  <a:lnTo>
                    <a:pt x="12679" y="19399"/>
                  </a:lnTo>
                  <a:cubicBezTo>
                    <a:pt x="12883" y="19604"/>
                    <a:pt x="12883" y="19934"/>
                    <a:pt x="12679" y="20139"/>
                  </a:cubicBezTo>
                  <a:lnTo>
                    <a:pt x="0" y="32817"/>
                  </a:lnTo>
                  <a:lnTo>
                    <a:pt x="6722" y="39536"/>
                  </a:lnTo>
                  <a:lnTo>
                    <a:pt x="19398" y="26858"/>
                  </a:lnTo>
                  <a:cubicBezTo>
                    <a:pt x="19501" y="26755"/>
                    <a:pt x="19635" y="26704"/>
                    <a:pt x="19769" y="26704"/>
                  </a:cubicBezTo>
                  <a:cubicBezTo>
                    <a:pt x="19903" y="26704"/>
                    <a:pt x="20037" y="26755"/>
                    <a:pt x="20140" y="26858"/>
                  </a:cubicBezTo>
                  <a:lnTo>
                    <a:pt x="32816" y="39537"/>
                  </a:lnTo>
                  <a:lnTo>
                    <a:pt x="39536" y="32817"/>
                  </a:lnTo>
                  <a:lnTo>
                    <a:pt x="26859" y="20139"/>
                  </a:lnTo>
                  <a:cubicBezTo>
                    <a:pt x="26654" y="19934"/>
                    <a:pt x="26654" y="19604"/>
                    <a:pt x="26859" y="19399"/>
                  </a:cubicBezTo>
                  <a:lnTo>
                    <a:pt x="39536" y="6721"/>
                  </a:lnTo>
                  <a:lnTo>
                    <a:pt x="32816" y="1"/>
                  </a:lnTo>
                  <a:lnTo>
                    <a:pt x="20138" y="12679"/>
                  </a:lnTo>
                  <a:cubicBezTo>
                    <a:pt x="20036" y="12780"/>
                    <a:pt x="19902" y="12831"/>
                    <a:pt x="19768" y="12831"/>
                  </a:cubicBezTo>
                  <a:cubicBezTo>
                    <a:pt x="19634" y="12831"/>
                    <a:pt x="19501" y="12780"/>
                    <a:pt x="19398" y="12679"/>
                  </a:cubicBezTo>
                  <a:lnTo>
                    <a:pt x="67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820;p83">
              <a:extLst>
                <a:ext uri="{FF2B5EF4-FFF2-40B4-BE49-F238E27FC236}">
                  <a16:creationId xmlns:a16="http://schemas.microsoft.com/office/drawing/2014/main" id="{4E5ED1E1-0AF2-831F-4B0D-8071D4ECC81D}"/>
                </a:ext>
              </a:extLst>
            </p:cNvPr>
            <p:cNvSpPr/>
            <p:nvPr/>
          </p:nvSpPr>
          <p:spPr>
            <a:xfrm>
              <a:off x="1626675" y="3599478"/>
              <a:ext cx="792257" cy="888240"/>
            </a:xfrm>
            <a:custGeom>
              <a:avLst/>
              <a:gdLst/>
              <a:ahLst/>
              <a:cxnLst/>
              <a:rect l="l" t="t" r="r" b="b"/>
              <a:pathLst>
                <a:path w="42063" h="47159" extrusionOk="0">
                  <a:moveTo>
                    <a:pt x="1048" y="9247"/>
                  </a:moveTo>
                  <a:lnTo>
                    <a:pt x="12832" y="21030"/>
                  </a:lnTo>
                  <a:lnTo>
                    <a:pt x="11024" y="22839"/>
                  </a:lnTo>
                  <a:lnTo>
                    <a:pt x="1048" y="12863"/>
                  </a:lnTo>
                  <a:lnTo>
                    <a:pt x="1048" y="9247"/>
                  </a:lnTo>
                  <a:close/>
                  <a:moveTo>
                    <a:pt x="41016" y="9247"/>
                  </a:moveTo>
                  <a:lnTo>
                    <a:pt x="41016" y="12862"/>
                  </a:lnTo>
                  <a:lnTo>
                    <a:pt x="31040" y="22839"/>
                  </a:lnTo>
                  <a:lnTo>
                    <a:pt x="29231" y="21030"/>
                  </a:lnTo>
                  <a:lnTo>
                    <a:pt x="41016" y="9247"/>
                  </a:lnTo>
                  <a:close/>
                  <a:moveTo>
                    <a:pt x="34079" y="1263"/>
                  </a:moveTo>
                  <a:lnTo>
                    <a:pt x="40799" y="7983"/>
                  </a:lnTo>
                  <a:lnTo>
                    <a:pt x="28122" y="20661"/>
                  </a:lnTo>
                  <a:cubicBezTo>
                    <a:pt x="27917" y="20866"/>
                    <a:pt x="27917" y="21196"/>
                    <a:pt x="28122" y="21399"/>
                  </a:cubicBezTo>
                  <a:lnTo>
                    <a:pt x="40799" y="34079"/>
                  </a:lnTo>
                  <a:lnTo>
                    <a:pt x="34079" y="40799"/>
                  </a:lnTo>
                  <a:lnTo>
                    <a:pt x="21401" y="28120"/>
                  </a:lnTo>
                  <a:cubicBezTo>
                    <a:pt x="21299" y="28017"/>
                    <a:pt x="21166" y="27966"/>
                    <a:pt x="21032" y="27966"/>
                  </a:cubicBezTo>
                  <a:cubicBezTo>
                    <a:pt x="20898" y="27966"/>
                    <a:pt x="20764" y="28017"/>
                    <a:pt x="20661" y="28120"/>
                  </a:cubicBezTo>
                  <a:lnTo>
                    <a:pt x="7983" y="40799"/>
                  </a:lnTo>
                  <a:lnTo>
                    <a:pt x="1263" y="34079"/>
                  </a:lnTo>
                  <a:lnTo>
                    <a:pt x="13942" y="21401"/>
                  </a:lnTo>
                  <a:cubicBezTo>
                    <a:pt x="14146" y="21196"/>
                    <a:pt x="14146" y="20866"/>
                    <a:pt x="13942" y="20661"/>
                  </a:cubicBezTo>
                  <a:lnTo>
                    <a:pt x="1265" y="7983"/>
                  </a:lnTo>
                  <a:lnTo>
                    <a:pt x="7985" y="1263"/>
                  </a:lnTo>
                  <a:lnTo>
                    <a:pt x="20661" y="13941"/>
                  </a:lnTo>
                  <a:cubicBezTo>
                    <a:pt x="20764" y="14042"/>
                    <a:pt x="20897" y="14093"/>
                    <a:pt x="21031" y="14093"/>
                  </a:cubicBezTo>
                  <a:cubicBezTo>
                    <a:pt x="21165" y="14093"/>
                    <a:pt x="21299" y="14042"/>
                    <a:pt x="21401" y="13941"/>
                  </a:cubicBezTo>
                  <a:lnTo>
                    <a:pt x="34079" y="1263"/>
                  </a:lnTo>
                  <a:close/>
                  <a:moveTo>
                    <a:pt x="21030" y="29229"/>
                  </a:moveTo>
                  <a:lnTo>
                    <a:pt x="33708" y="41907"/>
                  </a:lnTo>
                  <a:cubicBezTo>
                    <a:pt x="33811" y="42010"/>
                    <a:pt x="33945" y="42062"/>
                    <a:pt x="34079" y="42062"/>
                  </a:cubicBezTo>
                  <a:cubicBezTo>
                    <a:pt x="34213" y="42062"/>
                    <a:pt x="34347" y="42010"/>
                    <a:pt x="34450" y="41907"/>
                  </a:cubicBezTo>
                  <a:lnTo>
                    <a:pt x="41016" y="35341"/>
                  </a:lnTo>
                  <a:lnTo>
                    <a:pt x="41016" y="38957"/>
                  </a:lnTo>
                  <a:lnTo>
                    <a:pt x="34079" y="45895"/>
                  </a:lnTo>
                  <a:lnTo>
                    <a:pt x="21401" y="33216"/>
                  </a:lnTo>
                  <a:cubicBezTo>
                    <a:pt x="21299" y="33114"/>
                    <a:pt x="21166" y="33062"/>
                    <a:pt x="21032" y="33062"/>
                  </a:cubicBezTo>
                  <a:cubicBezTo>
                    <a:pt x="20898" y="33062"/>
                    <a:pt x="20764" y="33114"/>
                    <a:pt x="20661" y="33216"/>
                  </a:cubicBezTo>
                  <a:lnTo>
                    <a:pt x="7983" y="45895"/>
                  </a:lnTo>
                  <a:lnTo>
                    <a:pt x="1047" y="38957"/>
                  </a:lnTo>
                  <a:lnTo>
                    <a:pt x="1047" y="35341"/>
                  </a:lnTo>
                  <a:lnTo>
                    <a:pt x="7614" y="41907"/>
                  </a:lnTo>
                  <a:cubicBezTo>
                    <a:pt x="7716" y="42009"/>
                    <a:pt x="7850" y="42060"/>
                    <a:pt x="7984" y="42060"/>
                  </a:cubicBezTo>
                  <a:cubicBezTo>
                    <a:pt x="8118" y="42060"/>
                    <a:pt x="8252" y="42009"/>
                    <a:pt x="8354" y="41907"/>
                  </a:cubicBezTo>
                  <a:lnTo>
                    <a:pt x="21030" y="29229"/>
                  </a:lnTo>
                  <a:close/>
                  <a:moveTo>
                    <a:pt x="34079" y="1"/>
                  </a:moveTo>
                  <a:cubicBezTo>
                    <a:pt x="33945" y="1"/>
                    <a:pt x="33811" y="52"/>
                    <a:pt x="33708" y="154"/>
                  </a:cubicBezTo>
                  <a:lnTo>
                    <a:pt x="21032" y="12831"/>
                  </a:lnTo>
                  <a:lnTo>
                    <a:pt x="8354" y="154"/>
                  </a:lnTo>
                  <a:cubicBezTo>
                    <a:pt x="8256" y="55"/>
                    <a:pt x="8120" y="6"/>
                    <a:pt x="7984" y="6"/>
                  </a:cubicBezTo>
                  <a:cubicBezTo>
                    <a:pt x="7848" y="6"/>
                    <a:pt x="7712" y="55"/>
                    <a:pt x="7614" y="154"/>
                  </a:cubicBezTo>
                  <a:lnTo>
                    <a:pt x="155" y="7614"/>
                  </a:lnTo>
                  <a:cubicBezTo>
                    <a:pt x="131" y="7638"/>
                    <a:pt x="108" y="7666"/>
                    <a:pt x="89" y="7695"/>
                  </a:cubicBezTo>
                  <a:cubicBezTo>
                    <a:pt x="79" y="7712"/>
                    <a:pt x="69" y="7731"/>
                    <a:pt x="60" y="7748"/>
                  </a:cubicBezTo>
                  <a:cubicBezTo>
                    <a:pt x="54" y="7761"/>
                    <a:pt x="46" y="7773"/>
                    <a:pt x="41" y="7784"/>
                  </a:cubicBezTo>
                  <a:cubicBezTo>
                    <a:pt x="33" y="7806"/>
                    <a:pt x="27" y="7829"/>
                    <a:pt x="21" y="7850"/>
                  </a:cubicBezTo>
                  <a:cubicBezTo>
                    <a:pt x="18" y="7862"/>
                    <a:pt x="14" y="7872"/>
                    <a:pt x="12" y="7882"/>
                  </a:cubicBezTo>
                  <a:cubicBezTo>
                    <a:pt x="5" y="7915"/>
                    <a:pt x="2" y="7950"/>
                    <a:pt x="2" y="7983"/>
                  </a:cubicBezTo>
                  <a:lnTo>
                    <a:pt x="2" y="13079"/>
                  </a:lnTo>
                  <a:cubicBezTo>
                    <a:pt x="1" y="13218"/>
                    <a:pt x="57" y="13352"/>
                    <a:pt x="155" y="13450"/>
                  </a:cubicBezTo>
                  <a:lnTo>
                    <a:pt x="10284" y="23579"/>
                  </a:lnTo>
                  <a:lnTo>
                    <a:pt x="154" y="33709"/>
                  </a:lnTo>
                  <a:cubicBezTo>
                    <a:pt x="56" y="33807"/>
                    <a:pt x="1" y="33940"/>
                    <a:pt x="1" y="34079"/>
                  </a:cubicBezTo>
                  <a:lnTo>
                    <a:pt x="1" y="39175"/>
                  </a:lnTo>
                  <a:cubicBezTo>
                    <a:pt x="1" y="39313"/>
                    <a:pt x="56" y="39446"/>
                    <a:pt x="154" y="39544"/>
                  </a:cubicBezTo>
                  <a:lnTo>
                    <a:pt x="7614" y="47005"/>
                  </a:lnTo>
                  <a:cubicBezTo>
                    <a:pt x="7717" y="47106"/>
                    <a:pt x="7850" y="47157"/>
                    <a:pt x="7984" y="47157"/>
                  </a:cubicBezTo>
                  <a:cubicBezTo>
                    <a:pt x="8118" y="47157"/>
                    <a:pt x="8252" y="47106"/>
                    <a:pt x="8354" y="47005"/>
                  </a:cubicBezTo>
                  <a:lnTo>
                    <a:pt x="21032" y="34327"/>
                  </a:lnTo>
                  <a:lnTo>
                    <a:pt x="33708" y="47005"/>
                  </a:lnTo>
                  <a:cubicBezTo>
                    <a:pt x="33811" y="47107"/>
                    <a:pt x="33945" y="47158"/>
                    <a:pt x="34079" y="47158"/>
                  </a:cubicBezTo>
                  <a:cubicBezTo>
                    <a:pt x="34213" y="47158"/>
                    <a:pt x="34347" y="47107"/>
                    <a:pt x="34450" y="47005"/>
                  </a:cubicBezTo>
                  <a:lnTo>
                    <a:pt x="41910" y="39544"/>
                  </a:lnTo>
                  <a:cubicBezTo>
                    <a:pt x="42008" y="39446"/>
                    <a:pt x="42063" y="39313"/>
                    <a:pt x="42063" y="39175"/>
                  </a:cubicBezTo>
                  <a:lnTo>
                    <a:pt x="42063" y="34079"/>
                  </a:lnTo>
                  <a:cubicBezTo>
                    <a:pt x="42063" y="33940"/>
                    <a:pt x="42008" y="33807"/>
                    <a:pt x="41910" y="33709"/>
                  </a:cubicBezTo>
                  <a:lnTo>
                    <a:pt x="31780" y="23579"/>
                  </a:lnTo>
                  <a:lnTo>
                    <a:pt x="41910" y="13449"/>
                  </a:lnTo>
                  <a:cubicBezTo>
                    <a:pt x="42008" y="13351"/>
                    <a:pt x="42063" y="13218"/>
                    <a:pt x="42063" y="13078"/>
                  </a:cubicBezTo>
                  <a:lnTo>
                    <a:pt x="42063" y="7983"/>
                  </a:lnTo>
                  <a:cubicBezTo>
                    <a:pt x="42063" y="7845"/>
                    <a:pt x="42008" y="7712"/>
                    <a:pt x="41910" y="7614"/>
                  </a:cubicBezTo>
                  <a:lnTo>
                    <a:pt x="34450" y="154"/>
                  </a:lnTo>
                  <a:cubicBezTo>
                    <a:pt x="34347" y="52"/>
                    <a:pt x="34213" y="1"/>
                    <a:pt x="34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1821;p83">
            <a:extLst>
              <a:ext uri="{FF2B5EF4-FFF2-40B4-BE49-F238E27FC236}">
                <a16:creationId xmlns:a16="http://schemas.microsoft.com/office/drawing/2014/main" id="{9B85E5B5-F1F4-3EBC-AEFD-6641208ECBC3}"/>
              </a:ext>
            </a:extLst>
          </p:cNvPr>
          <p:cNvSpPr/>
          <p:nvPr/>
        </p:nvSpPr>
        <p:spPr>
          <a:xfrm>
            <a:off x="7460109" y="1136402"/>
            <a:ext cx="851700" cy="851700"/>
          </a:xfrm>
          <a:prstGeom prst="donut">
            <a:avLst>
              <a:gd name="adj" fmla="val 2500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Rectangle 68">
            <a:extLst>
              <a:ext uri="{FF2B5EF4-FFF2-40B4-BE49-F238E27FC236}">
                <a16:creationId xmlns:a16="http://schemas.microsoft.com/office/drawing/2014/main" id="{304A71CA-A34A-2672-CA89-F082133F98B6}"/>
              </a:ext>
            </a:extLst>
          </p:cNvPr>
          <p:cNvSpPr/>
          <p:nvPr/>
        </p:nvSpPr>
        <p:spPr>
          <a:xfrm>
            <a:off x="1813982" y="1091779"/>
            <a:ext cx="4722602" cy="298770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752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1F23-9494-415B-FEED-58977C591043}"/>
              </a:ext>
            </a:extLst>
          </p:cNvPr>
          <p:cNvSpPr>
            <a:spLocks noGrp="1"/>
          </p:cNvSpPr>
          <p:nvPr>
            <p:ph type="title"/>
          </p:nvPr>
        </p:nvSpPr>
        <p:spPr>
          <a:xfrm>
            <a:off x="720000" y="173377"/>
            <a:ext cx="6892200" cy="564300"/>
          </a:xfrm>
        </p:spPr>
        <p:txBody>
          <a:bodyPr/>
          <a:lstStyle/>
          <a:p>
            <a:r>
              <a:rPr lang="en-US" dirty="0"/>
              <a:t>Decisions are being made...</a:t>
            </a:r>
          </a:p>
        </p:txBody>
      </p:sp>
      <p:sp>
        <p:nvSpPr>
          <p:cNvPr id="3" name="TextBox 2">
            <a:extLst>
              <a:ext uri="{FF2B5EF4-FFF2-40B4-BE49-F238E27FC236}">
                <a16:creationId xmlns:a16="http://schemas.microsoft.com/office/drawing/2014/main" id="{B082D514-847B-F2F2-76C1-9FA548A31EE4}"/>
              </a:ext>
            </a:extLst>
          </p:cNvPr>
          <p:cNvSpPr txBox="1"/>
          <p:nvPr/>
        </p:nvSpPr>
        <p:spPr>
          <a:xfrm>
            <a:off x="717387" y="1766280"/>
            <a:ext cx="76063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chemeClr val="bg2">
                  <a:lumMod val="40000"/>
                  <a:lumOff val="60000"/>
                </a:schemeClr>
              </a:solidFill>
            </a:endParaRPr>
          </a:p>
        </p:txBody>
      </p:sp>
      <p:sp>
        <p:nvSpPr>
          <p:cNvPr id="5" name="Parallelogram 4">
            <a:extLst>
              <a:ext uri="{FF2B5EF4-FFF2-40B4-BE49-F238E27FC236}">
                <a16:creationId xmlns:a16="http://schemas.microsoft.com/office/drawing/2014/main" id="{497905EA-D14C-4B67-856D-F475A09890E6}"/>
              </a:ext>
            </a:extLst>
          </p:cNvPr>
          <p:cNvSpPr/>
          <p:nvPr/>
        </p:nvSpPr>
        <p:spPr>
          <a:xfrm rot="4770086">
            <a:off x="1705109" y="192119"/>
            <a:ext cx="2823668" cy="3594647"/>
          </a:xfrm>
          <a:prstGeom prst="parallelogram">
            <a:avLst/>
          </a:prstGeom>
          <a:solidFill>
            <a:schemeClr val="accent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B0475308-D363-F572-DF8C-D6C1343B3DE6}"/>
              </a:ext>
            </a:extLst>
          </p:cNvPr>
          <p:cNvSpPr/>
          <p:nvPr/>
        </p:nvSpPr>
        <p:spPr>
          <a:xfrm rot="4770086">
            <a:off x="3960629" y="1981030"/>
            <a:ext cx="2823668" cy="3594647"/>
          </a:xfrm>
          <a:prstGeom prst="parallelogram">
            <a:avLst/>
          </a:prstGeom>
          <a:solidFill>
            <a:schemeClr val="accent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04A0AB87-0E1D-81FE-46CE-B8F4E7D5257E}"/>
              </a:ext>
            </a:extLst>
          </p:cNvPr>
          <p:cNvSpPr/>
          <p:nvPr/>
        </p:nvSpPr>
        <p:spPr>
          <a:xfrm>
            <a:off x="820273" y="728714"/>
            <a:ext cx="7026813" cy="4241409"/>
          </a:xfrm>
          <a:prstGeom prst="rtTriangl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2BE9472-2521-105F-6647-7D0302603D40}"/>
              </a:ext>
            </a:extLst>
          </p:cNvPr>
          <p:cNvPicPr>
            <a:picLocks noChangeAspect="1"/>
          </p:cNvPicPr>
          <p:nvPr/>
        </p:nvPicPr>
        <p:blipFill>
          <a:blip r:embed="rId2"/>
          <a:stretch>
            <a:fillRect/>
          </a:stretch>
        </p:blipFill>
        <p:spPr>
          <a:xfrm>
            <a:off x="1932521" y="1138511"/>
            <a:ext cx="4730151" cy="3307870"/>
          </a:xfrm>
          <a:prstGeom prst="rect">
            <a:avLst/>
          </a:prstGeom>
        </p:spPr>
      </p:pic>
    </p:spTree>
    <p:extLst>
      <p:ext uri="{BB962C8B-B14F-4D97-AF65-F5344CB8AC3E}">
        <p14:creationId xmlns:p14="http://schemas.microsoft.com/office/powerpoint/2010/main" val="2570971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1F23-9494-415B-FEED-58977C591043}"/>
              </a:ext>
            </a:extLst>
          </p:cNvPr>
          <p:cNvSpPr>
            <a:spLocks noGrp="1"/>
          </p:cNvSpPr>
          <p:nvPr>
            <p:ph type="title"/>
          </p:nvPr>
        </p:nvSpPr>
        <p:spPr>
          <a:xfrm>
            <a:off x="720000" y="173377"/>
            <a:ext cx="6892200" cy="564300"/>
          </a:xfrm>
        </p:spPr>
        <p:txBody>
          <a:bodyPr/>
          <a:lstStyle/>
          <a:p>
            <a:r>
              <a:rPr lang="en-US" dirty="0"/>
              <a:t>Decisions are being made...</a:t>
            </a:r>
          </a:p>
        </p:txBody>
      </p:sp>
      <p:sp>
        <p:nvSpPr>
          <p:cNvPr id="3" name="TextBox 2">
            <a:extLst>
              <a:ext uri="{FF2B5EF4-FFF2-40B4-BE49-F238E27FC236}">
                <a16:creationId xmlns:a16="http://schemas.microsoft.com/office/drawing/2014/main" id="{B082D514-847B-F2F2-76C1-9FA548A31EE4}"/>
              </a:ext>
            </a:extLst>
          </p:cNvPr>
          <p:cNvSpPr txBox="1"/>
          <p:nvPr/>
        </p:nvSpPr>
        <p:spPr>
          <a:xfrm>
            <a:off x="717387" y="1766280"/>
            <a:ext cx="76063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chemeClr val="bg2">
                  <a:lumMod val="40000"/>
                  <a:lumOff val="60000"/>
                </a:schemeClr>
              </a:solidFill>
            </a:endParaRPr>
          </a:p>
        </p:txBody>
      </p:sp>
      <p:pic>
        <p:nvPicPr>
          <p:cNvPr id="5" name="Picture 5" descr="A picture containing diagram&#10;&#10;Description automatically generated">
            <a:extLst>
              <a:ext uri="{FF2B5EF4-FFF2-40B4-BE49-F238E27FC236}">
                <a16:creationId xmlns:a16="http://schemas.microsoft.com/office/drawing/2014/main" id="{92422CF5-EC9C-0154-19D0-FBF1E6813924}"/>
              </a:ext>
            </a:extLst>
          </p:cNvPr>
          <p:cNvPicPr>
            <a:picLocks noChangeAspect="1"/>
          </p:cNvPicPr>
          <p:nvPr/>
        </p:nvPicPr>
        <p:blipFill>
          <a:blip r:embed="rId2"/>
          <a:stretch>
            <a:fillRect/>
          </a:stretch>
        </p:blipFill>
        <p:spPr>
          <a:xfrm>
            <a:off x="2145687" y="1066354"/>
            <a:ext cx="4749740" cy="3224662"/>
          </a:xfrm>
          <a:prstGeom prst="rect">
            <a:avLst/>
          </a:prstGeom>
        </p:spPr>
      </p:pic>
      <p:pic>
        <p:nvPicPr>
          <p:cNvPr id="6" name="Picture 5">
            <a:extLst>
              <a:ext uri="{FF2B5EF4-FFF2-40B4-BE49-F238E27FC236}">
                <a16:creationId xmlns:a16="http://schemas.microsoft.com/office/drawing/2014/main" id="{A6369B31-6A44-A893-8EA0-120715F0B783}"/>
              </a:ext>
            </a:extLst>
          </p:cNvPr>
          <p:cNvPicPr>
            <a:picLocks noChangeAspect="1"/>
          </p:cNvPicPr>
          <p:nvPr/>
        </p:nvPicPr>
        <p:blipFill>
          <a:blip r:embed="rId3"/>
          <a:stretch>
            <a:fillRect/>
          </a:stretch>
        </p:blipFill>
        <p:spPr>
          <a:xfrm>
            <a:off x="0" y="3562350"/>
            <a:ext cx="1847850" cy="1581150"/>
          </a:xfrm>
          <a:prstGeom prst="rect">
            <a:avLst/>
          </a:prstGeom>
        </p:spPr>
      </p:pic>
      <p:sp>
        <p:nvSpPr>
          <p:cNvPr id="7" name="Rectangle 6">
            <a:extLst>
              <a:ext uri="{FF2B5EF4-FFF2-40B4-BE49-F238E27FC236}">
                <a16:creationId xmlns:a16="http://schemas.microsoft.com/office/drawing/2014/main" id="{B237BDE7-9A54-3E91-AF88-AD4A91D061F2}"/>
              </a:ext>
            </a:extLst>
          </p:cNvPr>
          <p:cNvSpPr/>
          <p:nvPr/>
        </p:nvSpPr>
        <p:spPr>
          <a:xfrm>
            <a:off x="2082018" y="984738"/>
            <a:ext cx="4916295" cy="33832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6DD6C7-B9CA-F41C-5BCF-AACAFE4A9EFD}"/>
              </a:ext>
            </a:extLst>
          </p:cNvPr>
          <p:cNvSpPr/>
          <p:nvPr/>
        </p:nvSpPr>
        <p:spPr>
          <a:xfrm>
            <a:off x="1993287" y="880109"/>
            <a:ext cx="5124965" cy="355824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537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1F23-9494-415B-FEED-58977C591043}"/>
              </a:ext>
            </a:extLst>
          </p:cNvPr>
          <p:cNvSpPr>
            <a:spLocks noGrp="1"/>
          </p:cNvSpPr>
          <p:nvPr>
            <p:ph type="title"/>
          </p:nvPr>
        </p:nvSpPr>
        <p:spPr>
          <a:xfrm>
            <a:off x="720000" y="173377"/>
            <a:ext cx="6892200" cy="564300"/>
          </a:xfrm>
        </p:spPr>
        <p:txBody>
          <a:bodyPr/>
          <a:lstStyle/>
          <a:p>
            <a:r>
              <a:rPr lang="en-US" dirty="0"/>
              <a:t>Decisions are being made...</a:t>
            </a:r>
          </a:p>
        </p:txBody>
      </p:sp>
      <p:pic>
        <p:nvPicPr>
          <p:cNvPr id="4" name="Picture 4">
            <a:extLst>
              <a:ext uri="{FF2B5EF4-FFF2-40B4-BE49-F238E27FC236}">
                <a16:creationId xmlns:a16="http://schemas.microsoft.com/office/drawing/2014/main" id="{2150FF82-09B1-EC50-E919-1F66C8EA9F1C}"/>
              </a:ext>
            </a:extLst>
          </p:cNvPr>
          <p:cNvPicPr>
            <a:picLocks noChangeAspect="1"/>
          </p:cNvPicPr>
          <p:nvPr/>
        </p:nvPicPr>
        <p:blipFill>
          <a:blip r:embed="rId2"/>
          <a:stretch>
            <a:fillRect/>
          </a:stretch>
        </p:blipFill>
        <p:spPr>
          <a:xfrm>
            <a:off x="1106285" y="1060066"/>
            <a:ext cx="6314423" cy="3645435"/>
          </a:xfrm>
          <a:prstGeom prst="rect">
            <a:avLst/>
          </a:prstGeom>
        </p:spPr>
      </p:pic>
      <p:sp>
        <p:nvSpPr>
          <p:cNvPr id="5" name="Rectangle 4">
            <a:extLst>
              <a:ext uri="{FF2B5EF4-FFF2-40B4-BE49-F238E27FC236}">
                <a16:creationId xmlns:a16="http://schemas.microsoft.com/office/drawing/2014/main" id="{3FF48E2C-F6E3-6653-FDD2-7C211E4D147B}"/>
              </a:ext>
            </a:extLst>
          </p:cNvPr>
          <p:cNvSpPr/>
          <p:nvPr/>
        </p:nvSpPr>
        <p:spPr>
          <a:xfrm>
            <a:off x="1106285" y="1016828"/>
            <a:ext cx="6359834" cy="375112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7D24C-E1F4-7160-537D-92C17B82E280}"/>
              </a:ext>
            </a:extLst>
          </p:cNvPr>
          <p:cNvSpPr/>
          <p:nvPr/>
        </p:nvSpPr>
        <p:spPr>
          <a:xfrm>
            <a:off x="1001949" y="929345"/>
            <a:ext cx="6559436" cy="3945111"/>
          </a:xfrm>
          <a:prstGeom prst="rect">
            <a:avLst/>
          </a:prstGeom>
          <a:noFill/>
          <a:ln>
            <a:solidFill>
              <a:srgbClr val="12E9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7" name="Picture 6">
            <a:extLst>
              <a:ext uri="{FF2B5EF4-FFF2-40B4-BE49-F238E27FC236}">
                <a16:creationId xmlns:a16="http://schemas.microsoft.com/office/drawing/2014/main" id="{2C75943F-26ED-D79B-F4D6-2A763B2CB02D}"/>
              </a:ext>
            </a:extLst>
          </p:cNvPr>
          <p:cNvPicPr>
            <a:picLocks noChangeAspect="1"/>
          </p:cNvPicPr>
          <p:nvPr/>
        </p:nvPicPr>
        <p:blipFill>
          <a:blip r:embed="rId3"/>
          <a:stretch>
            <a:fillRect/>
          </a:stretch>
        </p:blipFill>
        <p:spPr>
          <a:xfrm>
            <a:off x="0" y="4390381"/>
            <a:ext cx="736546" cy="630240"/>
          </a:xfrm>
          <a:prstGeom prst="rect">
            <a:avLst/>
          </a:prstGeom>
        </p:spPr>
      </p:pic>
      <p:grpSp>
        <p:nvGrpSpPr>
          <p:cNvPr id="8" name="Google Shape;1808;p83">
            <a:extLst>
              <a:ext uri="{FF2B5EF4-FFF2-40B4-BE49-F238E27FC236}">
                <a16:creationId xmlns:a16="http://schemas.microsoft.com/office/drawing/2014/main" id="{B737C9CC-A6C3-CF6F-3E43-BB0972D3EBC5}"/>
              </a:ext>
            </a:extLst>
          </p:cNvPr>
          <p:cNvGrpSpPr/>
          <p:nvPr/>
        </p:nvGrpSpPr>
        <p:grpSpPr>
          <a:xfrm>
            <a:off x="8142051" y="1931673"/>
            <a:ext cx="747022" cy="815919"/>
            <a:chOff x="6658888" y="2718615"/>
            <a:chExt cx="747022" cy="815919"/>
          </a:xfrm>
        </p:grpSpPr>
        <p:sp>
          <p:nvSpPr>
            <p:cNvPr id="9" name="Google Shape;1809;p83">
              <a:extLst>
                <a:ext uri="{FF2B5EF4-FFF2-40B4-BE49-F238E27FC236}">
                  <a16:creationId xmlns:a16="http://schemas.microsoft.com/office/drawing/2014/main" id="{BBB3A120-C01C-9D70-7332-697E0864CCAE}"/>
                </a:ext>
              </a:extLst>
            </p:cNvPr>
            <p:cNvSpPr/>
            <p:nvPr/>
          </p:nvSpPr>
          <p:spPr>
            <a:xfrm>
              <a:off x="6658888" y="2718615"/>
              <a:ext cx="728100" cy="440384"/>
            </a:xfrm>
            <a:custGeom>
              <a:avLst/>
              <a:gdLst/>
              <a:ahLst/>
              <a:cxnLst/>
              <a:rect l="l" t="t" r="r" b="b"/>
              <a:pathLst>
                <a:path w="52523" h="31768" extrusionOk="0">
                  <a:moveTo>
                    <a:pt x="48099" y="1"/>
                  </a:moveTo>
                  <a:lnTo>
                    <a:pt x="40285" y="4770"/>
                  </a:lnTo>
                  <a:lnTo>
                    <a:pt x="0" y="29362"/>
                  </a:lnTo>
                  <a:lnTo>
                    <a:pt x="4423" y="31768"/>
                  </a:lnTo>
                  <a:lnTo>
                    <a:pt x="40405" y="9804"/>
                  </a:lnTo>
                  <a:lnTo>
                    <a:pt x="52523" y="2407"/>
                  </a:lnTo>
                  <a:lnTo>
                    <a:pt x="48099"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10;p83">
              <a:extLst>
                <a:ext uri="{FF2B5EF4-FFF2-40B4-BE49-F238E27FC236}">
                  <a16:creationId xmlns:a16="http://schemas.microsoft.com/office/drawing/2014/main" id="{D44335C8-94BB-86CA-10F4-3948BA98CC43}"/>
                </a:ext>
              </a:extLst>
            </p:cNvPr>
            <p:cNvSpPr/>
            <p:nvPr/>
          </p:nvSpPr>
          <p:spPr>
            <a:xfrm>
              <a:off x="7221983" y="2945059"/>
              <a:ext cx="69188" cy="401527"/>
            </a:xfrm>
            <a:custGeom>
              <a:avLst/>
              <a:gdLst/>
              <a:ahLst/>
              <a:cxnLst/>
              <a:rect l="l" t="t" r="r" b="b"/>
              <a:pathLst>
                <a:path w="4991" h="28965" extrusionOk="0">
                  <a:moveTo>
                    <a:pt x="4304" y="0"/>
                  </a:moveTo>
                  <a:lnTo>
                    <a:pt x="1" y="2627"/>
                  </a:lnTo>
                  <a:lnTo>
                    <a:pt x="569" y="26540"/>
                  </a:lnTo>
                  <a:lnTo>
                    <a:pt x="4990" y="28965"/>
                  </a:lnTo>
                  <a:lnTo>
                    <a:pt x="4304"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11;p83">
              <a:extLst>
                <a:ext uri="{FF2B5EF4-FFF2-40B4-BE49-F238E27FC236}">
                  <a16:creationId xmlns:a16="http://schemas.microsoft.com/office/drawing/2014/main" id="{401E3F9C-35C7-13E9-055A-ED948F179845}"/>
                </a:ext>
              </a:extLst>
            </p:cNvPr>
            <p:cNvSpPr/>
            <p:nvPr/>
          </p:nvSpPr>
          <p:spPr>
            <a:xfrm>
              <a:off x="6720188" y="2751968"/>
              <a:ext cx="685722" cy="782566"/>
            </a:xfrm>
            <a:custGeom>
              <a:avLst/>
              <a:gdLst/>
              <a:ahLst/>
              <a:cxnLst/>
              <a:rect l="l" t="t" r="r" b="b"/>
              <a:pathLst>
                <a:path w="49466" h="56452" extrusionOk="0">
                  <a:moveTo>
                    <a:pt x="40502" y="13929"/>
                  </a:moveTo>
                  <a:lnTo>
                    <a:pt x="41188" y="42894"/>
                  </a:lnTo>
                  <a:lnTo>
                    <a:pt x="36767" y="40469"/>
                  </a:lnTo>
                  <a:lnTo>
                    <a:pt x="15833" y="28990"/>
                  </a:lnTo>
                  <a:lnTo>
                    <a:pt x="36200" y="16556"/>
                  </a:lnTo>
                  <a:lnTo>
                    <a:pt x="40502" y="13929"/>
                  </a:lnTo>
                  <a:close/>
                  <a:moveTo>
                    <a:pt x="48101" y="1"/>
                  </a:moveTo>
                  <a:lnTo>
                    <a:pt x="35983" y="7398"/>
                  </a:lnTo>
                  <a:lnTo>
                    <a:pt x="1" y="29362"/>
                  </a:lnTo>
                  <a:lnTo>
                    <a:pt x="3007" y="31008"/>
                  </a:lnTo>
                  <a:lnTo>
                    <a:pt x="49465" y="56451"/>
                  </a:lnTo>
                  <a:lnTo>
                    <a:pt x="48101"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812;p83">
            <a:extLst>
              <a:ext uri="{FF2B5EF4-FFF2-40B4-BE49-F238E27FC236}">
                <a16:creationId xmlns:a16="http://schemas.microsoft.com/office/drawing/2014/main" id="{88BD5D29-6453-1912-1A63-44B75C135B87}"/>
              </a:ext>
            </a:extLst>
          </p:cNvPr>
          <p:cNvGrpSpPr/>
          <p:nvPr/>
        </p:nvGrpSpPr>
        <p:grpSpPr>
          <a:xfrm>
            <a:off x="7800942" y="3727378"/>
            <a:ext cx="648019" cy="564282"/>
            <a:chOff x="7210116" y="3884465"/>
            <a:chExt cx="526844" cy="458766"/>
          </a:xfrm>
        </p:grpSpPr>
        <p:sp>
          <p:nvSpPr>
            <p:cNvPr id="13" name="Google Shape;1813;p83">
              <a:extLst>
                <a:ext uri="{FF2B5EF4-FFF2-40B4-BE49-F238E27FC236}">
                  <a16:creationId xmlns:a16="http://schemas.microsoft.com/office/drawing/2014/main" id="{3711DA87-1DD3-D596-4627-3979795A923B}"/>
                </a:ext>
              </a:extLst>
            </p:cNvPr>
            <p:cNvSpPr/>
            <p:nvPr/>
          </p:nvSpPr>
          <p:spPr>
            <a:xfrm>
              <a:off x="7337624" y="3884465"/>
              <a:ext cx="399337" cy="458766"/>
            </a:xfrm>
            <a:custGeom>
              <a:avLst/>
              <a:gdLst/>
              <a:ahLst/>
              <a:cxnLst/>
              <a:rect l="l" t="t" r="r" b="b"/>
              <a:pathLst>
                <a:path w="28807" h="33094" extrusionOk="0">
                  <a:moveTo>
                    <a:pt x="8883" y="1"/>
                  </a:moveTo>
                  <a:lnTo>
                    <a:pt x="1" y="33094"/>
                  </a:lnTo>
                  <a:lnTo>
                    <a:pt x="28806" y="13476"/>
                  </a:lnTo>
                  <a:lnTo>
                    <a:pt x="8883"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14;p83">
              <a:extLst>
                <a:ext uri="{FF2B5EF4-FFF2-40B4-BE49-F238E27FC236}">
                  <a16:creationId xmlns:a16="http://schemas.microsoft.com/office/drawing/2014/main" id="{BD79063B-B1BE-4A44-AE00-A59FB09B20B3}"/>
                </a:ext>
              </a:extLst>
            </p:cNvPr>
            <p:cNvSpPr/>
            <p:nvPr/>
          </p:nvSpPr>
          <p:spPr>
            <a:xfrm>
              <a:off x="7210116" y="3884465"/>
              <a:ext cx="250662" cy="458766"/>
            </a:xfrm>
            <a:custGeom>
              <a:avLst/>
              <a:gdLst/>
              <a:ahLst/>
              <a:cxnLst/>
              <a:rect l="l" t="t" r="r" b="b"/>
              <a:pathLst>
                <a:path w="18082" h="33094" extrusionOk="0">
                  <a:moveTo>
                    <a:pt x="18081" y="1"/>
                  </a:moveTo>
                  <a:lnTo>
                    <a:pt x="0" y="1593"/>
                  </a:lnTo>
                  <a:lnTo>
                    <a:pt x="9199" y="33094"/>
                  </a:lnTo>
                  <a:lnTo>
                    <a:pt x="18081"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93841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5A99307E-4BC4-079D-42E6-EE6F8725EB1D}"/>
              </a:ext>
            </a:extLst>
          </p:cNvPr>
          <p:cNvSpPr/>
          <p:nvPr/>
        </p:nvSpPr>
        <p:spPr>
          <a:xfrm rot="1126424">
            <a:off x="136146" y="2194938"/>
            <a:ext cx="8353233" cy="1413925"/>
          </a:xfrm>
          <a:prstGeom prst="parallelogram">
            <a:avLst/>
          </a:prstGeom>
          <a:solidFill>
            <a:schemeClr val="accent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C1F23-9494-415B-FEED-58977C591043}"/>
              </a:ext>
            </a:extLst>
          </p:cNvPr>
          <p:cNvSpPr>
            <a:spLocks noGrp="1"/>
          </p:cNvSpPr>
          <p:nvPr>
            <p:ph type="title"/>
          </p:nvPr>
        </p:nvSpPr>
        <p:spPr>
          <a:xfrm>
            <a:off x="720000" y="173377"/>
            <a:ext cx="6892200" cy="564300"/>
          </a:xfrm>
        </p:spPr>
        <p:txBody>
          <a:bodyPr/>
          <a:lstStyle/>
          <a:p>
            <a:r>
              <a:rPr lang="en-US" dirty="0"/>
              <a:t>Decisions are being made...</a:t>
            </a:r>
          </a:p>
        </p:txBody>
      </p:sp>
      <p:sp>
        <p:nvSpPr>
          <p:cNvPr id="3" name="TextBox 2">
            <a:extLst>
              <a:ext uri="{FF2B5EF4-FFF2-40B4-BE49-F238E27FC236}">
                <a16:creationId xmlns:a16="http://schemas.microsoft.com/office/drawing/2014/main" id="{B082D514-847B-F2F2-76C1-9FA548A31EE4}"/>
              </a:ext>
            </a:extLst>
          </p:cNvPr>
          <p:cNvSpPr txBox="1"/>
          <p:nvPr/>
        </p:nvSpPr>
        <p:spPr>
          <a:xfrm>
            <a:off x="717387" y="1766280"/>
            <a:ext cx="76063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chemeClr val="bg2">
                  <a:lumMod val="40000"/>
                  <a:lumOff val="60000"/>
                </a:schemeClr>
              </a:solidFill>
            </a:endParaRPr>
          </a:p>
        </p:txBody>
      </p:sp>
      <p:pic>
        <p:nvPicPr>
          <p:cNvPr id="6" name="Picture 6" descr="A picture containing chart&#10;&#10;Description automatically generated">
            <a:extLst>
              <a:ext uri="{FF2B5EF4-FFF2-40B4-BE49-F238E27FC236}">
                <a16:creationId xmlns:a16="http://schemas.microsoft.com/office/drawing/2014/main" id="{1A2A6395-8D05-562B-8496-CFAE89C8F427}"/>
              </a:ext>
            </a:extLst>
          </p:cNvPr>
          <p:cNvPicPr>
            <a:picLocks noChangeAspect="1"/>
          </p:cNvPicPr>
          <p:nvPr/>
        </p:nvPicPr>
        <p:blipFill>
          <a:blip r:embed="rId2"/>
          <a:stretch>
            <a:fillRect/>
          </a:stretch>
        </p:blipFill>
        <p:spPr>
          <a:xfrm>
            <a:off x="1274906" y="1085314"/>
            <a:ext cx="6013522" cy="3633172"/>
          </a:xfrm>
          <a:prstGeom prst="rect">
            <a:avLst/>
          </a:prstGeom>
        </p:spPr>
      </p:pic>
      <p:sp>
        <p:nvSpPr>
          <p:cNvPr id="4" name="Rectangle 3">
            <a:extLst>
              <a:ext uri="{FF2B5EF4-FFF2-40B4-BE49-F238E27FC236}">
                <a16:creationId xmlns:a16="http://schemas.microsoft.com/office/drawing/2014/main" id="{ED7A5661-2FE1-F568-339F-E147DCE4C55A}"/>
              </a:ext>
            </a:extLst>
          </p:cNvPr>
          <p:cNvSpPr/>
          <p:nvPr/>
        </p:nvSpPr>
        <p:spPr>
          <a:xfrm>
            <a:off x="1106285" y="1016828"/>
            <a:ext cx="6359834" cy="375112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479DBB-497F-BF2C-3665-6FBA53CC4BEA}"/>
              </a:ext>
            </a:extLst>
          </p:cNvPr>
          <p:cNvSpPr/>
          <p:nvPr/>
        </p:nvSpPr>
        <p:spPr>
          <a:xfrm>
            <a:off x="1001949" y="929345"/>
            <a:ext cx="6559436" cy="3945111"/>
          </a:xfrm>
          <a:prstGeom prst="rect">
            <a:avLst/>
          </a:prstGeom>
          <a:noFill/>
          <a:ln>
            <a:solidFill>
              <a:srgbClr val="12E9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8" name="Google Shape;1812;p83">
            <a:extLst>
              <a:ext uri="{FF2B5EF4-FFF2-40B4-BE49-F238E27FC236}">
                <a16:creationId xmlns:a16="http://schemas.microsoft.com/office/drawing/2014/main" id="{A392A938-6A10-7B9E-73EF-71CE1685EED5}"/>
              </a:ext>
            </a:extLst>
          </p:cNvPr>
          <p:cNvGrpSpPr/>
          <p:nvPr/>
        </p:nvGrpSpPr>
        <p:grpSpPr>
          <a:xfrm>
            <a:off x="7675708" y="3488227"/>
            <a:ext cx="648019" cy="564282"/>
            <a:chOff x="7210116" y="3884465"/>
            <a:chExt cx="526844" cy="458766"/>
          </a:xfrm>
        </p:grpSpPr>
        <p:sp>
          <p:nvSpPr>
            <p:cNvPr id="9" name="Google Shape;1813;p83">
              <a:extLst>
                <a:ext uri="{FF2B5EF4-FFF2-40B4-BE49-F238E27FC236}">
                  <a16:creationId xmlns:a16="http://schemas.microsoft.com/office/drawing/2014/main" id="{B9E76101-1658-9AEE-F751-9B35EB9F4030}"/>
                </a:ext>
              </a:extLst>
            </p:cNvPr>
            <p:cNvSpPr/>
            <p:nvPr/>
          </p:nvSpPr>
          <p:spPr>
            <a:xfrm>
              <a:off x="7337624" y="3884465"/>
              <a:ext cx="399337" cy="458766"/>
            </a:xfrm>
            <a:custGeom>
              <a:avLst/>
              <a:gdLst/>
              <a:ahLst/>
              <a:cxnLst/>
              <a:rect l="l" t="t" r="r" b="b"/>
              <a:pathLst>
                <a:path w="28807" h="33094" extrusionOk="0">
                  <a:moveTo>
                    <a:pt x="8883" y="1"/>
                  </a:moveTo>
                  <a:lnTo>
                    <a:pt x="1" y="33094"/>
                  </a:lnTo>
                  <a:lnTo>
                    <a:pt x="28806" y="13476"/>
                  </a:lnTo>
                  <a:lnTo>
                    <a:pt x="8883"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14;p83">
              <a:extLst>
                <a:ext uri="{FF2B5EF4-FFF2-40B4-BE49-F238E27FC236}">
                  <a16:creationId xmlns:a16="http://schemas.microsoft.com/office/drawing/2014/main" id="{D2748343-B6EA-384D-BEBE-2E208805F899}"/>
                </a:ext>
              </a:extLst>
            </p:cNvPr>
            <p:cNvSpPr/>
            <p:nvPr/>
          </p:nvSpPr>
          <p:spPr>
            <a:xfrm>
              <a:off x="7210116" y="3884465"/>
              <a:ext cx="250662" cy="458766"/>
            </a:xfrm>
            <a:custGeom>
              <a:avLst/>
              <a:gdLst/>
              <a:ahLst/>
              <a:cxnLst/>
              <a:rect l="l" t="t" r="r" b="b"/>
              <a:pathLst>
                <a:path w="18082" h="33094" extrusionOk="0">
                  <a:moveTo>
                    <a:pt x="18081" y="1"/>
                  </a:moveTo>
                  <a:lnTo>
                    <a:pt x="0" y="1593"/>
                  </a:lnTo>
                  <a:lnTo>
                    <a:pt x="9199" y="33094"/>
                  </a:lnTo>
                  <a:lnTo>
                    <a:pt x="18081"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06374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1F23-9494-415B-FEED-58977C591043}"/>
              </a:ext>
            </a:extLst>
          </p:cNvPr>
          <p:cNvSpPr>
            <a:spLocks noGrp="1"/>
          </p:cNvSpPr>
          <p:nvPr>
            <p:ph type="title"/>
          </p:nvPr>
        </p:nvSpPr>
        <p:spPr>
          <a:xfrm>
            <a:off x="720000" y="173377"/>
            <a:ext cx="6892200" cy="564300"/>
          </a:xfrm>
        </p:spPr>
        <p:txBody>
          <a:bodyPr/>
          <a:lstStyle/>
          <a:p>
            <a:r>
              <a:rPr lang="en-US" dirty="0"/>
              <a:t>Decisions are being made...</a:t>
            </a:r>
          </a:p>
        </p:txBody>
      </p:sp>
      <p:pic>
        <p:nvPicPr>
          <p:cNvPr id="4" name="Picture 4" descr="Text&#10;&#10;Description automatically generated">
            <a:extLst>
              <a:ext uri="{FF2B5EF4-FFF2-40B4-BE49-F238E27FC236}">
                <a16:creationId xmlns:a16="http://schemas.microsoft.com/office/drawing/2014/main" id="{F9B93668-D612-A305-3885-96C7C728C2E1}"/>
              </a:ext>
            </a:extLst>
          </p:cNvPr>
          <p:cNvPicPr>
            <a:picLocks noChangeAspect="1"/>
          </p:cNvPicPr>
          <p:nvPr/>
        </p:nvPicPr>
        <p:blipFill>
          <a:blip r:embed="rId2"/>
          <a:stretch>
            <a:fillRect/>
          </a:stretch>
        </p:blipFill>
        <p:spPr>
          <a:xfrm>
            <a:off x="1520721" y="848067"/>
            <a:ext cx="5999671" cy="4033364"/>
          </a:xfrm>
          <a:prstGeom prst="rect">
            <a:avLst/>
          </a:prstGeom>
        </p:spPr>
      </p:pic>
      <p:sp>
        <p:nvSpPr>
          <p:cNvPr id="5" name="Rectangle 4">
            <a:extLst>
              <a:ext uri="{FF2B5EF4-FFF2-40B4-BE49-F238E27FC236}">
                <a16:creationId xmlns:a16="http://schemas.microsoft.com/office/drawing/2014/main" id="{FAEF9DFF-ED5C-65A4-DB0B-35963678240C}"/>
              </a:ext>
            </a:extLst>
          </p:cNvPr>
          <p:cNvSpPr/>
          <p:nvPr/>
        </p:nvSpPr>
        <p:spPr>
          <a:xfrm>
            <a:off x="1507215" y="825160"/>
            <a:ext cx="6031115" cy="408718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57F5639-E877-89DA-0772-F663CE8D8EC9}"/>
              </a:ext>
            </a:extLst>
          </p:cNvPr>
          <p:cNvSpPr/>
          <p:nvPr/>
        </p:nvSpPr>
        <p:spPr>
          <a:xfrm>
            <a:off x="1402879" y="737677"/>
            <a:ext cx="6220400" cy="4298557"/>
          </a:xfrm>
          <a:prstGeom prst="rect">
            <a:avLst/>
          </a:prstGeom>
          <a:noFill/>
          <a:ln>
            <a:solidFill>
              <a:srgbClr val="12E9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7" name="Google Shape;1808;p83">
            <a:extLst>
              <a:ext uri="{FF2B5EF4-FFF2-40B4-BE49-F238E27FC236}">
                <a16:creationId xmlns:a16="http://schemas.microsoft.com/office/drawing/2014/main" id="{B0E27C05-8E12-1C05-150D-859CA07E9314}"/>
              </a:ext>
            </a:extLst>
          </p:cNvPr>
          <p:cNvGrpSpPr/>
          <p:nvPr/>
        </p:nvGrpSpPr>
        <p:grpSpPr>
          <a:xfrm>
            <a:off x="8142051" y="1931673"/>
            <a:ext cx="747022" cy="815919"/>
            <a:chOff x="6658888" y="2718615"/>
            <a:chExt cx="747022" cy="815919"/>
          </a:xfrm>
        </p:grpSpPr>
        <p:sp>
          <p:nvSpPr>
            <p:cNvPr id="8" name="Google Shape;1809;p83">
              <a:extLst>
                <a:ext uri="{FF2B5EF4-FFF2-40B4-BE49-F238E27FC236}">
                  <a16:creationId xmlns:a16="http://schemas.microsoft.com/office/drawing/2014/main" id="{E9E3773B-80C9-95D4-4B43-D798ED326B9D}"/>
                </a:ext>
              </a:extLst>
            </p:cNvPr>
            <p:cNvSpPr/>
            <p:nvPr/>
          </p:nvSpPr>
          <p:spPr>
            <a:xfrm>
              <a:off x="6658888" y="2718615"/>
              <a:ext cx="728100" cy="440384"/>
            </a:xfrm>
            <a:custGeom>
              <a:avLst/>
              <a:gdLst/>
              <a:ahLst/>
              <a:cxnLst/>
              <a:rect l="l" t="t" r="r" b="b"/>
              <a:pathLst>
                <a:path w="52523" h="31768" extrusionOk="0">
                  <a:moveTo>
                    <a:pt x="48099" y="1"/>
                  </a:moveTo>
                  <a:lnTo>
                    <a:pt x="40285" y="4770"/>
                  </a:lnTo>
                  <a:lnTo>
                    <a:pt x="0" y="29362"/>
                  </a:lnTo>
                  <a:lnTo>
                    <a:pt x="4423" y="31768"/>
                  </a:lnTo>
                  <a:lnTo>
                    <a:pt x="40405" y="9804"/>
                  </a:lnTo>
                  <a:lnTo>
                    <a:pt x="52523" y="2407"/>
                  </a:lnTo>
                  <a:lnTo>
                    <a:pt x="48099"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10;p83">
              <a:extLst>
                <a:ext uri="{FF2B5EF4-FFF2-40B4-BE49-F238E27FC236}">
                  <a16:creationId xmlns:a16="http://schemas.microsoft.com/office/drawing/2014/main" id="{D5797015-1EA7-C8CD-B96C-1F1206923031}"/>
                </a:ext>
              </a:extLst>
            </p:cNvPr>
            <p:cNvSpPr/>
            <p:nvPr/>
          </p:nvSpPr>
          <p:spPr>
            <a:xfrm>
              <a:off x="7221983" y="2945059"/>
              <a:ext cx="69188" cy="401527"/>
            </a:xfrm>
            <a:custGeom>
              <a:avLst/>
              <a:gdLst/>
              <a:ahLst/>
              <a:cxnLst/>
              <a:rect l="l" t="t" r="r" b="b"/>
              <a:pathLst>
                <a:path w="4991" h="28965" extrusionOk="0">
                  <a:moveTo>
                    <a:pt x="4304" y="0"/>
                  </a:moveTo>
                  <a:lnTo>
                    <a:pt x="1" y="2627"/>
                  </a:lnTo>
                  <a:lnTo>
                    <a:pt x="569" y="26540"/>
                  </a:lnTo>
                  <a:lnTo>
                    <a:pt x="4990" y="28965"/>
                  </a:lnTo>
                  <a:lnTo>
                    <a:pt x="4304"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11;p83">
              <a:extLst>
                <a:ext uri="{FF2B5EF4-FFF2-40B4-BE49-F238E27FC236}">
                  <a16:creationId xmlns:a16="http://schemas.microsoft.com/office/drawing/2014/main" id="{BFAEFF9A-0370-5EDB-B79F-AE44B53E65C4}"/>
                </a:ext>
              </a:extLst>
            </p:cNvPr>
            <p:cNvSpPr/>
            <p:nvPr/>
          </p:nvSpPr>
          <p:spPr>
            <a:xfrm>
              <a:off x="6720188" y="2751968"/>
              <a:ext cx="685722" cy="782566"/>
            </a:xfrm>
            <a:custGeom>
              <a:avLst/>
              <a:gdLst/>
              <a:ahLst/>
              <a:cxnLst/>
              <a:rect l="l" t="t" r="r" b="b"/>
              <a:pathLst>
                <a:path w="49466" h="56452" extrusionOk="0">
                  <a:moveTo>
                    <a:pt x="40502" y="13929"/>
                  </a:moveTo>
                  <a:lnTo>
                    <a:pt x="41188" y="42894"/>
                  </a:lnTo>
                  <a:lnTo>
                    <a:pt x="36767" y="40469"/>
                  </a:lnTo>
                  <a:lnTo>
                    <a:pt x="15833" y="28990"/>
                  </a:lnTo>
                  <a:lnTo>
                    <a:pt x="36200" y="16556"/>
                  </a:lnTo>
                  <a:lnTo>
                    <a:pt x="40502" y="13929"/>
                  </a:lnTo>
                  <a:close/>
                  <a:moveTo>
                    <a:pt x="48101" y="1"/>
                  </a:moveTo>
                  <a:lnTo>
                    <a:pt x="35983" y="7398"/>
                  </a:lnTo>
                  <a:lnTo>
                    <a:pt x="1" y="29362"/>
                  </a:lnTo>
                  <a:lnTo>
                    <a:pt x="3007" y="31008"/>
                  </a:lnTo>
                  <a:lnTo>
                    <a:pt x="49465" y="56451"/>
                  </a:lnTo>
                  <a:lnTo>
                    <a:pt x="48101"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812;p83">
            <a:extLst>
              <a:ext uri="{FF2B5EF4-FFF2-40B4-BE49-F238E27FC236}">
                <a16:creationId xmlns:a16="http://schemas.microsoft.com/office/drawing/2014/main" id="{05AD9B87-B967-E531-D7CE-D9586DDEBE81}"/>
              </a:ext>
            </a:extLst>
          </p:cNvPr>
          <p:cNvGrpSpPr/>
          <p:nvPr/>
        </p:nvGrpSpPr>
        <p:grpSpPr>
          <a:xfrm>
            <a:off x="7800942" y="3727378"/>
            <a:ext cx="648019" cy="564282"/>
            <a:chOff x="7210116" y="3884465"/>
            <a:chExt cx="526844" cy="458766"/>
          </a:xfrm>
        </p:grpSpPr>
        <p:sp>
          <p:nvSpPr>
            <p:cNvPr id="12" name="Google Shape;1813;p83">
              <a:extLst>
                <a:ext uri="{FF2B5EF4-FFF2-40B4-BE49-F238E27FC236}">
                  <a16:creationId xmlns:a16="http://schemas.microsoft.com/office/drawing/2014/main" id="{64FA777D-272A-112F-6694-7BDC74F619FC}"/>
                </a:ext>
              </a:extLst>
            </p:cNvPr>
            <p:cNvSpPr/>
            <p:nvPr/>
          </p:nvSpPr>
          <p:spPr>
            <a:xfrm>
              <a:off x="7337624" y="3884465"/>
              <a:ext cx="399337" cy="458766"/>
            </a:xfrm>
            <a:custGeom>
              <a:avLst/>
              <a:gdLst/>
              <a:ahLst/>
              <a:cxnLst/>
              <a:rect l="l" t="t" r="r" b="b"/>
              <a:pathLst>
                <a:path w="28807" h="33094" extrusionOk="0">
                  <a:moveTo>
                    <a:pt x="8883" y="1"/>
                  </a:moveTo>
                  <a:lnTo>
                    <a:pt x="1" y="33094"/>
                  </a:lnTo>
                  <a:lnTo>
                    <a:pt x="28806" y="13476"/>
                  </a:lnTo>
                  <a:lnTo>
                    <a:pt x="8883"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14;p83">
              <a:extLst>
                <a:ext uri="{FF2B5EF4-FFF2-40B4-BE49-F238E27FC236}">
                  <a16:creationId xmlns:a16="http://schemas.microsoft.com/office/drawing/2014/main" id="{DF69E0F4-9754-C792-A0BB-8A82F836F954}"/>
                </a:ext>
              </a:extLst>
            </p:cNvPr>
            <p:cNvSpPr/>
            <p:nvPr/>
          </p:nvSpPr>
          <p:spPr>
            <a:xfrm>
              <a:off x="7210116" y="3884465"/>
              <a:ext cx="250662" cy="458766"/>
            </a:xfrm>
            <a:custGeom>
              <a:avLst/>
              <a:gdLst/>
              <a:ahLst/>
              <a:cxnLst/>
              <a:rect l="l" t="t" r="r" b="b"/>
              <a:pathLst>
                <a:path w="18082" h="33094" extrusionOk="0">
                  <a:moveTo>
                    <a:pt x="18081" y="1"/>
                  </a:moveTo>
                  <a:lnTo>
                    <a:pt x="0" y="1593"/>
                  </a:lnTo>
                  <a:lnTo>
                    <a:pt x="9199" y="33094"/>
                  </a:lnTo>
                  <a:lnTo>
                    <a:pt x="18081"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793;p83">
            <a:extLst>
              <a:ext uri="{FF2B5EF4-FFF2-40B4-BE49-F238E27FC236}">
                <a16:creationId xmlns:a16="http://schemas.microsoft.com/office/drawing/2014/main" id="{C46FF572-AA84-B96D-8B1C-8CBC8CA99D81}"/>
              </a:ext>
            </a:extLst>
          </p:cNvPr>
          <p:cNvGrpSpPr/>
          <p:nvPr/>
        </p:nvGrpSpPr>
        <p:grpSpPr>
          <a:xfrm rot="2189361">
            <a:off x="398983" y="1063801"/>
            <a:ext cx="594155" cy="845247"/>
            <a:chOff x="3981194" y="2303960"/>
            <a:chExt cx="855621" cy="1044304"/>
          </a:xfrm>
        </p:grpSpPr>
        <p:sp>
          <p:nvSpPr>
            <p:cNvPr id="15" name="Google Shape;1794;p83">
              <a:extLst>
                <a:ext uri="{FF2B5EF4-FFF2-40B4-BE49-F238E27FC236}">
                  <a16:creationId xmlns:a16="http://schemas.microsoft.com/office/drawing/2014/main" id="{C81F56CA-B1FE-E2DD-5618-9E8391D4A8C2}"/>
                </a:ext>
              </a:extLst>
            </p:cNvPr>
            <p:cNvSpPr/>
            <p:nvPr/>
          </p:nvSpPr>
          <p:spPr>
            <a:xfrm>
              <a:off x="4633507" y="2994742"/>
              <a:ext cx="203307" cy="353521"/>
            </a:xfrm>
            <a:custGeom>
              <a:avLst/>
              <a:gdLst/>
              <a:ahLst/>
              <a:cxnLst/>
              <a:rect l="l" t="t" r="r" b="b"/>
              <a:pathLst>
                <a:path w="14666" h="25502" extrusionOk="0">
                  <a:moveTo>
                    <a:pt x="14504" y="1"/>
                  </a:moveTo>
                  <a:lnTo>
                    <a:pt x="10666" y="2104"/>
                  </a:lnTo>
                  <a:lnTo>
                    <a:pt x="1" y="7888"/>
                  </a:lnTo>
                  <a:lnTo>
                    <a:pt x="188" y="25502"/>
                  </a:lnTo>
                  <a:lnTo>
                    <a:pt x="14666" y="17567"/>
                  </a:lnTo>
                  <a:lnTo>
                    <a:pt x="14504"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95;p83">
              <a:extLst>
                <a:ext uri="{FF2B5EF4-FFF2-40B4-BE49-F238E27FC236}">
                  <a16:creationId xmlns:a16="http://schemas.microsoft.com/office/drawing/2014/main" id="{A2EFB24D-F40C-E64C-FD7A-0781A69C6D4E}"/>
                </a:ext>
              </a:extLst>
            </p:cNvPr>
            <p:cNvSpPr/>
            <p:nvPr/>
          </p:nvSpPr>
          <p:spPr>
            <a:xfrm>
              <a:off x="4408477" y="2692207"/>
              <a:ext cx="430" cy="291"/>
            </a:xfrm>
            <a:custGeom>
              <a:avLst/>
              <a:gdLst/>
              <a:ahLst/>
              <a:cxnLst/>
              <a:rect l="l" t="t" r="r" b="b"/>
              <a:pathLst>
                <a:path w="31" h="21" extrusionOk="0">
                  <a:moveTo>
                    <a:pt x="0" y="0"/>
                  </a:moveTo>
                  <a:lnTo>
                    <a:pt x="30" y="20"/>
                  </a:lnTo>
                  <a:lnTo>
                    <a:pt x="0" y="0"/>
                  </a:lnTo>
                  <a:close/>
                </a:path>
              </a:pathLst>
            </a:custGeom>
            <a:solidFill>
              <a:srgbClr val="E8E76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96;p83">
              <a:extLst>
                <a:ext uri="{FF2B5EF4-FFF2-40B4-BE49-F238E27FC236}">
                  <a16:creationId xmlns:a16="http://schemas.microsoft.com/office/drawing/2014/main" id="{7F93FF3C-5170-55C6-A936-24350760B2D9}"/>
                </a:ext>
              </a:extLst>
            </p:cNvPr>
            <p:cNvSpPr/>
            <p:nvPr/>
          </p:nvSpPr>
          <p:spPr>
            <a:xfrm>
              <a:off x="4408893" y="2582472"/>
              <a:ext cx="202379" cy="376311"/>
            </a:xfrm>
            <a:custGeom>
              <a:avLst/>
              <a:gdLst/>
              <a:ahLst/>
              <a:cxnLst/>
              <a:rect l="l" t="t" r="r" b="b"/>
              <a:pathLst>
                <a:path w="14599" h="27146" extrusionOk="0">
                  <a:moveTo>
                    <a:pt x="14478" y="0"/>
                  </a:moveTo>
                  <a:lnTo>
                    <a:pt x="14396" y="45"/>
                  </a:lnTo>
                  <a:lnTo>
                    <a:pt x="0" y="7936"/>
                  </a:lnTo>
                  <a:lnTo>
                    <a:pt x="96" y="27146"/>
                  </a:lnTo>
                  <a:lnTo>
                    <a:pt x="14598" y="19439"/>
                  </a:lnTo>
                  <a:lnTo>
                    <a:pt x="14478"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97;p83">
              <a:extLst>
                <a:ext uri="{FF2B5EF4-FFF2-40B4-BE49-F238E27FC236}">
                  <a16:creationId xmlns:a16="http://schemas.microsoft.com/office/drawing/2014/main" id="{77DE3E08-27BC-033C-C6D1-B8F832D28EBF}"/>
                </a:ext>
              </a:extLst>
            </p:cNvPr>
            <p:cNvSpPr/>
            <p:nvPr/>
          </p:nvSpPr>
          <p:spPr>
            <a:xfrm>
              <a:off x="4410210" y="2851931"/>
              <a:ext cx="424373" cy="252159"/>
            </a:xfrm>
            <a:custGeom>
              <a:avLst/>
              <a:gdLst/>
              <a:ahLst/>
              <a:cxnLst/>
              <a:rect l="l" t="t" r="r" b="b"/>
              <a:pathLst>
                <a:path w="30613" h="18190" extrusionOk="0">
                  <a:moveTo>
                    <a:pt x="14503" y="1"/>
                  </a:moveTo>
                  <a:lnTo>
                    <a:pt x="1" y="7708"/>
                  </a:lnTo>
                  <a:lnTo>
                    <a:pt x="1" y="7787"/>
                  </a:lnTo>
                  <a:lnTo>
                    <a:pt x="16109" y="18190"/>
                  </a:lnTo>
                  <a:lnTo>
                    <a:pt x="30612" y="10303"/>
                  </a:lnTo>
                  <a:lnTo>
                    <a:pt x="14503"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98;p83">
              <a:extLst>
                <a:ext uri="{FF2B5EF4-FFF2-40B4-BE49-F238E27FC236}">
                  <a16:creationId xmlns:a16="http://schemas.microsoft.com/office/drawing/2014/main" id="{6CF31556-29F6-788E-4815-FC4A0DC1E467}"/>
                </a:ext>
              </a:extLst>
            </p:cNvPr>
            <p:cNvSpPr/>
            <p:nvPr/>
          </p:nvSpPr>
          <p:spPr>
            <a:xfrm>
              <a:off x="3981194" y="2303960"/>
              <a:ext cx="628415" cy="388538"/>
            </a:xfrm>
            <a:custGeom>
              <a:avLst/>
              <a:gdLst/>
              <a:ahLst/>
              <a:cxnLst/>
              <a:rect l="l" t="t" r="r" b="b"/>
              <a:pathLst>
                <a:path w="45332" h="28028" extrusionOk="0">
                  <a:moveTo>
                    <a:pt x="14479" y="1"/>
                  </a:moveTo>
                  <a:lnTo>
                    <a:pt x="1" y="7946"/>
                  </a:lnTo>
                  <a:lnTo>
                    <a:pt x="25470" y="24522"/>
                  </a:lnTo>
                  <a:lnTo>
                    <a:pt x="30823" y="28007"/>
                  </a:lnTo>
                  <a:lnTo>
                    <a:pt x="30853" y="28027"/>
                  </a:lnTo>
                  <a:lnTo>
                    <a:pt x="45249" y="20136"/>
                  </a:lnTo>
                  <a:lnTo>
                    <a:pt x="45331" y="20091"/>
                  </a:lnTo>
                  <a:lnTo>
                    <a:pt x="14479"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99;p83">
              <a:extLst>
                <a:ext uri="{FF2B5EF4-FFF2-40B4-BE49-F238E27FC236}">
                  <a16:creationId xmlns:a16="http://schemas.microsoft.com/office/drawing/2014/main" id="{A47E6C33-6AEB-0300-2831-E3FA6A760477}"/>
                </a:ext>
              </a:extLst>
            </p:cNvPr>
            <p:cNvSpPr/>
            <p:nvPr/>
          </p:nvSpPr>
          <p:spPr>
            <a:xfrm>
              <a:off x="3981194" y="2414098"/>
              <a:ext cx="654934" cy="934166"/>
            </a:xfrm>
            <a:custGeom>
              <a:avLst/>
              <a:gdLst/>
              <a:ahLst/>
              <a:cxnLst/>
              <a:rect l="l" t="t" r="r" b="b"/>
              <a:pathLst>
                <a:path w="47245" h="67388" extrusionOk="0">
                  <a:moveTo>
                    <a:pt x="1" y="1"/>
                  </a:moveTo>
                  <a:lnTo>
                    <a:pt x="161" y="17469"/>
                  </a:lnTo>
                  <a:lnTo>
                    <a:pt x="15960" y="27755"/>
                  </a:lnTo>
                  <a:cubicBezTo>
                    <a:pt x="16168" y="27890"/>
                    <a:pt x="16295" y="28121"/>
                    <a:pt x="16298" y="28371"/>
                  </a:cubicBezTo>
                  <a:lnTo>
                    <a:pt x="16471" y="47222"/>
                  </a:lnTo>
                  <a:lnTo>
                    <a:pt x="47244" y="67388"/>
                  </a:lnTo>
                  <a:lnTo>
                    <a:pt x="47244" y="67388"/>
                  </a:lnTo>
                  <a:lnTo>
                    <a:pt x="47057" y="49775"/>
                  </a:lnTo>
                  <a:lnTo>
                    <a:pt x="30949" y="39371"/>
                  </a:lnTo>
                  <a:lnTo>
                    <a:pt x="30949" y="39292"/>
                  </a:lnTo>
                  <a:lnTo>
                    <a:pt x="30855" y="20082"/>
                  </a:lnTo>
                  <a:lnTo>
                    <a:pt x="30823" y="20062"/>
                  </a:lnTo>
                  <a:lnTo>
                    <a:pt x="1"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800;p83">
            <a:extLst>
              <a:ext uri="{FF2B5EF4-FFF2-40B4-BE49-F238E27FC236}">
                <a16:creationId xmlns:a16="http://schemas.microsoft.com/office/drawing/2014/main" id="{0D19CCA2-210D-5363-47F0-71DD733E9F96}"/>
              </a:ext>
            </a:extLst>
          </p:cNvPr>
          <p:cNvGrpSpPr/>
          <p:nvPr/>
        </p:nvGrpSpPr>
        <p:grpSpPr>
          <a:xfrm rot="21172977">
            <a:off x="367369" y="3250007"/>
            <a:ext cx="702135" cy="797488"/>
            <a:chOff x="5542901" y="2045438"/>
            <a:chExt cx="787418" cy="786697"/>
          </a:xfrm>
        </p:grpSpPr>
        <p:sp>
          <p:nvSpPr>
            <p:cNvPr id="22" name="Google Shape;1801;p83">
              <a:extLst>
                <a:ext uri="{FF2B5EF4-FFF2-40B4-BE49-F238E27FC236}">
                  <a16:creationId xmlns:a16="http://schemas.microsoft.com/office/drawing/2014/main" id="{6EC42267-520A-B8AB-C0AA-F53448053D48}"/>
                </a:ext>
              </a:extLst>
            </p:cNvPr>
            <p:cNvSpPr/>
            <p:nvPr/>
          </p:nvSpPr>
          <p:spPr>
            <a:xfrm>
              <a:off x="5542901" y="2189664"/>
              <a:ext cx="187338" cy="315233"/>
            </a:xfrm>
            <a:custGeom>
              <a:avLst/>
              <a:gdLst/>
              <a:ahLst/>
              <a:cxnLst/>
              <a:rect l="l" t="t" r="r" b="b"/>
              <a:pathLst>
                <a:path w="13514" h="22740" extrusionOk="0">
                  <a:moveTo>
                    <a:pt x="9424" y="0"/>
                  </a:moveTo>
                  <a:lnTo>
                    <a:pt x="1" y="9424"/>
                  </a:lnTo>
                  <a:lnTo>
                    <a:pt x="4231" y="22739"/>
                  </a:lnTo>
                  <a:lnTo>
                    <a:pt x="13511" y="13460"/>
                  </a:lnTo>
                  <a:lnTo>
                    <a:pt x="13514" y="13457"/>
                  </a:lnTo>
                  <a:lnTo>
                    <a:pt x="9952" y="1662"/>
                  </a:lnTo>
                  <a:lnTo>
                    <a:pt x="9424"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02;p83">
              <a:extLst>
                <a:ext uri="{FF2B5EF4-FFF2-40B4-BE49-F238E27FC236}">
                  <a16:creationId xmlns:a16="http://schemas.microsoft.com/office/drawing/2014/main" id="{75C22C25-2177-119F-0325-77EC592406FE}"/>
                </a:ext>
              </a:extLst>
            </p:cNvPr>
            <p:cNvSpPr/>
            <p:nvPr/>
          </p:nvSpPr>
          <p:spPr>
            <a:xfrm>
              <a:off x="5673541" y="2045438"/>
              <a:ext cx="207813" cy="206426"/>
            </a:xfrm>
            <a:custGeom>
              <a:avLst/>
              <a:gdLst/>
              <a:ahLst/>
              <a:cxnLst/>
              <a:rect l="l" t="t" r="r" b="b"/>
              <a:pathLst>
                <a:path w="14991" h="14891" extrusionOk="0">
                  <a:moveTo>
                    <a:pt x="21" y="10384"/>
                  </a:moveTo>
                  <a:lnTo>
                    <a:pt x="21" y="10384"/>
                  </a:lnTo>
                  <a:lnTo>
                    <a:pt x="21" y="10384"/>
                  </a:lnTo>
                  <a:lnTo>
                    <a:pt x="21" y="10384"/>
                  </a:lnTo>
                  <a:lnTo>
                    <a:pt x="21" y="10384"/>
                  </a:lnTo>
                  <a:lnTo>
                    <a:pt x="21" y="10384"/>
                  </a:lnTo>
                  <a:close/>
                  <a:moveTo>
                    <a:pt x="21" y="10384"/>
                  </a:moveTo>
                  <a:lnTo>
                    <a:pt x="0" y="10404"/>
                  </a:lnTo>
                  <a:lnTo>
                    <a:pt x="29" y="10413"/>
                  </a:lnTo>
                  <a:lnTo>
                    <a:pt x="21" y="10384"/>
                  </a:lnTo>
                  <a:close/>
                  <a:moveTo>
                    <a:pt x="10406" y="0"/>
                  </a:moveTo>
                  <a:lnTo>
                    <a:pt x="21" y="10384"/>
                  </a:lnTo>
                  <a:lnTo>
                    <a:pt x="21" y="10384"/>
                  </a:lnTo>
                  <a:lnTo>
                    <a:pt x="14990" y="14890"/>
                  </a:lnTo>
                  <a:lnTo>
                    <a:pt x="10406"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03;p83">
              <a:extLst>
                <a:ext uri="{FF2B5EF4-FFF2-40B4-BE49-F238E27FC236}">
                  <a16:creationId xmlns:a16="http://schemas.microsoft.com/office/drawing/2014/main" id="{1E265370-CBF2-A344-D088-754DCA2CDA1B}"/>
                </a:ext>
              </a:extLst>
            </p:cNvPr>
            <p:cNvSpPr/>
            <p:nvPr/>
          </p:nvSpPr>
          <p:spPr>
            <a:xfrm>
              <a:off x="5806552" y="2438676"/>
              <a:ext cx="191192" cy="336970"/>
            </a:xfrm>
            <a:custGeom>
              <a:avLst/>
              <a:gdLst/>
              <a:ahLst/>
              <a:cxnLst/>
              <a:rect l="l" t="t" r="r" b="b"/>
              <a:pathLst>
                <a:path w="13792" h="24308" extrusionOk="0">
                  <a:moveTo>
                    <a:pt x="9381" y="0"/>
                  </a:moveTo>
                  <a:lnTo>
                    <a:pt x="2" y="9379"/>
                  </a:lnTo>
                  <a:lnTo>
                    <a:pt x="1" y="9379"/>
                  </a:lnTo>
                  <a:lnTo>
                    <a:pt x="4345" y="24307"/>
                  </a:lnTo>
                  <a:lnTo>
                    <a:pt x="4368" y="24284"/>
                  </a:lnTo>
                  <a:lnTo>
                    <a:pt x="13792" y="14861"/>
                  </a:lnTo>
                  <a:lnTo>
                    <a:pt x="9381"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04;p83">
              <a:extLst>
                <a:ext uri="{FF2B5EF4-FFF2-40B4-BE49-F238E27FC236}">
                  <a16:creationId xmlns:a16="http://schemas.microsoft.com/office/drawing/2014/main" id="{5E6BE763-DA87-F935-5B4C-E7CAF0EF6198}"/>
                </a:ext>
              </a:extLst>
            </p:cNvPr>
            <p:cNvSpPr/>
            <p:nvPr/>
          </p:nvSpPr>
          <p:spPr>
            <a:xfrm>
              <a:off x="5601553" y="2376253"/>
              <a:ext cx="335043" cy="192453"/>
            </a:xfrm>
            <a:custGeom>
              <a:avLst/>
              <a:gdLst/>
              <a:ahLst/>
              <a:cxnLst/>
              <a:rect l="l" t="t" r="r" b="b"/>
              <a:pathLst>
                <a:path w="24169" h="13883" extrusionOk="0">
                  <a:moveTo>
                    <a:pt x="9280" y="0"/>
                  </a:moveTo>
                  <a:lnTo>
                    <a:pt x="0" y="9279"/>
                  </a:lnTo>
                  <a:lnTo>
                    <a:pt x="14789" y="13882"/>
                  </a:lnTo>
                  <a:lnTo>
                    <a:pt x="14790" y="13882"/>
                  </a:lnTo>
                  <a:lnTo>
                    <a:pt x="24169" y="4503"/>
                  </a:lnTo>
                  <a:lnTo>
                    <a:pt x="9290" y="20"/>
                  </a:lnTo>
                  <a:lnTo>
                    <a:pt x="9284" y="1"/>
                  </a:lnTo>
                  <a:lnTo>
                    <a:pt x="9280"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05;p83">
              <a:extLst>
                <a:ext uri="{FF2B5EF4-FFF2-40B4-BE49-F238E27FC236}">
                  <a16:creationId xmlns:a16="http://schemas.microsoft.com/office/drawing/2014/main" id="{73D7E499-F944-78BA-FEC4-193BA4FBBD75}"/>
                </a:ext>
              </a:extLst>
            </p:cNvPr>
            <p:cNvSpPr/>
            <p:nvPr/>
          </p:nvSpPr>
          <p:spPr>
            <a:xfrm>
              <a:off x="5867103" y="2644673"/>
              <a:ext cx="318824" cy="187463"/>
            </a:xfrm>
            <a:custGeom>
              <a:avLst/>
              <a:gdLst/>
              <a:ahLst/>
              <a:cxnLst/>
              <a:rect l="l" t="t" r="r" b="b"/>
              <a:pathLst>
                <a:path w="22999" h="13523" extrusionOk="0">
                  <a:moveTo>
                    <a:pt x="9424" y="1"/>
                  </a:moveTo>
                  <a:lnTo>
                    <a:pt x="0" y="9424"/>
                  </a:lnTo>
                  <a:lnTo>
                    <a:pt x="13575" y="13522"/>
                  </a:lnTo>
                  <a:lnTo>
                    <a:pt x="22999" y="4099"/>
                  </a:lnTo>
                  <a:lnTo>
                    <a:pt x="9424"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06;p83">
              <a:extLst>
                <a:ext uri="{FF2B5EF4-FFF2-40B4-BE49-F238E27FC236}">
                  <a16:creationId xmlns:a16="http://schemas.microsoft.com/office/drawing/2014/main" id="{4FCF54E8-6A57-6197-F97A-053474C2DE13}"/>
                </a:ext>
              </a:extLst>
            </p:cNvPr>
            <p:cNvSpPr/>
            <p:nvPr/>
          </p:nvSpPr>
          <p:spPr>
            <a:xfrm>
              <a:off x="6123532" y="2495096"/>
              <a:ext cx="206787" cy="206399"/>
            </a:xfrm>
            <a:custGeom>
              <a:avLst/>
              <a:gdLst/>
              <a:ahLst/>
              <a:cxnLst/>
              <a:rect l="l" t="t" r="r" b="b"/>
              <a:pathLst>
                <a:path w="14917" h="14889" extrusionOk="0">
                  <a:moveTo>
                    <a:pt x="14872" y="4458"/>
                  </a:moveTo>
                  <a:lnTo>
                    <a:pt x="14885" y="4504"/>
                  </a:lnTo>
                  <a:lnTo>
                    <a:pt x="14917" y="4473"/>
                  </a:lnTo>
                  <a:lnTo>
                    <a:pt x="14872" y="4458"/>
                  </a:lnTo>
                  <a:close/>
                  <a:moveTo>
                    <a:pt x="0" y="1"/>
                  </a:moveTo>
                  <a:lnTo>
                    <a:pt x="4501" y="14889"/>
                  </a:lnTo>
                  <a:lnTo>
                    <a:pt x="14885" y="4504"/>
                  </a:lnTo>
                  <a:lnTo>
                    <a:pt x="1984" y="595"/>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07;p83">
              <a:extLst>
                <a:ext uri="{FF2B5EF4-FFF2-40B4-BE49-F238E27FC236}">
                  <a16:creationId xmlns:a16="http://schemas.microsoft.com/office/drawing/2014/main" id="{C8A9CD3F-32B8-79CE-1039-2210589AB29D}"/>
                </a:ext>
              </a:extLst>
            </p:cNvPr>
            <p:cNvSpPr/>
            <p:nvPr/>
          </p:nvSpPr>
          <p:spPr>
            <a:xfrm>
              <a:off x="5673819" y="2045438"/>
              <a:ext cx="656057" cy="656057"/>
            </a:xfrm>
            <a:custGeom>
              <a:avLst/>
              <a:gdLst/>
              <a:ahLst/>
              <a:cxnLst/>
              <a:rect l="l" t="t" r="r" b="b"/>
              <a:pathLst>
                <a:path w="47326" h="47326" extrusionOk="0">
                  <a:moveTo>
                    <a:pt x="10386" y="0"/>
                  </a:moveTo>
                  <a:lnTo>
                    <a:pt x="14973" y="14892"/>
                  </a:lnTo>
                  <a:lnTo>
                    <a:pt x="14970" y="14890"/>
                  </a:lnTo>
                  <a:lnTo>
                    <a:pt x="1" y="10384"/>
                  </a:lnTo>
                  <a:lnTo>
                    <a:pt x="9" y="10413"/>
                  </a:lnTo>
                  <a:lnTo>
                    <a:pt x="508" y="12066"/>
                  </a:lnTo>
                  <a:lnTo>
                    <a:pt x="4070" y="23861"/>
                  </a:lnTo>
                  <a:lnTo>
                    <a:pt x="4071" y="23865"/>
                  </a:lnTo>
                  <a:lnTo>
                    <a:pt x="4077" y="23884"/>
                  </a:lnTo>
                  <a:lnTo>
                    <a:pt x="18956" y="28367"/>
                  </a:lnTo>
                  <a:lnTo>
                    <a:pt x="23367" y="43228"/>
                  </a:lnTo>
                  <a:lnTo>
                    <a:pt x="36942" y="47326"/>
                  </a:lnTo>
                  <a:lnTo>
                    <a:pt x="36942" y="47326"/>
                  </a:lnTo>
                  <a:lnTo>
                    <a:pt x="32441" y="32438"/>
                  </a:lnTo>
                  <a:lnTo>
                    <a:pt x="32440" y="32431"/>
                  </a:lnTo>
                  <a:lnTo>
                    <a:pt x="32440" y="32431"/>
                  </a:lnTo>
                  <a:lnTo>
                    <a:pt x="34425" y="33032"/>
                  </a:lnTo>
                  <a:lnTo>
                    <a:pt x="47326" y="36941"/>
                  </a:lnTo>
                  <a:lnTo>
                    <a:pt x="47313" y="36895"/>
                  </a:lnTo>
                  <a:lnTo>
                    <a:pt x="43251" y="23441"/>
                  </a:lnTo>
                  <a:lnTo>
                    <a:pt x="28375" y="18951"/>
                  </a:lnTo>
                  <a:lnTo>
                    <a:pt x="23885" y="4075"/>
                  </a:lnTo>
                  <a:lnTo>
                    <a:pt x="1038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72544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27;p51">
            <a:extLst>
              <a:ext uri="{FF2B5EF4-FFF2-40B4-BE49-F238E27FC236}">
                <a16:creationId xmlns:a16="http://schemas.microsoft.com/office/drawing/2014/main" id="{95C063C2-25A1-F401-0593-D0A6B5134489}"/>
              </a:ext>
            </a:extLst>
          </p:cNvPr>
          <p:cNvSpPr/>
          <p:nvPr/>
        </p:nvSpPr>
        <p:spPr>
          <a:xfrm rot="228">
            <a:off x="91429" y="903923"/>
            <a:ext cx="8736183" cy="4065910"/>
          </a:xfrm>
          <a:prstGeom prst="parallelogram">
            <a:avLst>
              <a:gd name="adj" fmla="val 25000"/>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2" name="Title 1">
            <a:extLst>
              <a:ext uri="{FF2B5EF4-FFF2-40B4-BE49-F238E27FC236}">
                <a16:creationId xmlns:a16="http://schemas.microsoft.com/office/drawing/2014/main" id="{347C1F23-9494-415B-FEED-58977C591043}"/>
              </a:ext>
            </a:extLst>
          </p:cNvPr>
          <p:cNvSpPr>
            <a:spLocks noGrp="1"/>
          </p:cNvSpPr>
          <p:nvPr>
            <p:ph type="title"/>
          </p:nvPr>
        </p:nvSpPr>
        <p:spPr>
          <a:xfrm>
            <a:off x="720000" y="173377"/>
            <a:ext cx="6892200" cy="564300"/>
          </a:xfrm>
        </p:spPr>
        <p:txBody>
          <a:bodyPr/>
          <a:lstStyle/>
          <a:p>
            <a:r>
              <a:rPr lang="en-US"/>
              <a:t>College Financial Planning!</a:t>
            </a:r>
          </a:p>
        </p:txBody>
      </p:sp>
      <p:sp>
        <p:nvSpPr>
          <p:cNvPr id="3" name="TextBox 2">
            <a:extLst>
              <a:ext uri="{FF2B5EF4-FFF2-40B4-BE49-F238E27FC236}">
                <a16:creationId xmlns:a16="http://schemas.microsoft.com/office/drawing/2014/main" id="{B082D514-847B-F2F2-76C1-9FA548A31EE4}"/>
              </a:ext>
            </a:extLst>
          </p:cNvPr>
          <p:cNvSpPr txBox="1"/>
          <p:nvPr/>
        </p:nvSpPr>
        <p:spPr>
          <a:xfrm>
            <a:off x="987460" y="903633"/>
            <a:ext cx="760634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dirty="0">
                <a:solidFill>
                  <a:schemeClr val="tx1"/>
                </a:solidFill>
              </a:rPr>
              <a:t>College Financial Planning is the Key!</a:t>
            </a:r>
          </a:p>
          <a:p>
            <a:endParaRPr lang="en-US" sz="2700" dirty="0">
              <a:solidFill>
                <a:schemeClr val="tx1"/>
              </a:solidFill>
            </a:endParaRPr>
          </a:p>
          <a:p>
            <a:r>
              <a:rPr lang="en-US" sz="2700" dirty="0">
                <a:solidFill>
                  <a:schemeClr val="tx1"/>
                </a:solidFill>
              </a:rPr>
              <a:t>The quality of the questions we ask our students assist us in planning their success.  </a:t>
            </a:r>
          </a:p>
          <a:p>
            <a:endParaRPr lang="en-US" sz="2700" dirty="0">
              <a:solidFill>
                <a:schemeClr val="tx1"/>
              </a:solidFill>
            </a:endParaRPr>
          </a:p>
          <a:p>
            <a:r>
              <a:rPr lang="en-US" sz="2700" dirty="0">
                <a:solidFill>
                  <a:schemeClr val="tx1"/>
                </a:solidFill>
              </a:rPr>
              <a:t>Let's help our students plan their financial education.</a:t>
            </a:r>
          </a:p>
          <a:p>
            <a:endParaRPr lang="en-US" sz="2700" dirty="0">
              <a:solidFill>
                <a:schemeClr val="tx1"/>
              </a:solidFill>
            </a:endParaRPr>
          </a:p>
          <a:p>
            <a:r>
              <a:rPr lang="en-US" sz="2700" dirty="0">
                <a:solidFill>
                  <a:schemeClr val="tx1"/>
                </a:solidFill>
              </a:rPr>
              <a:t> </a:t>
            </a:r>
            <a:r>
              <a:rPr lang="en-US" sz="2700" b="1" i="1" dirty="0">
                <a:solidFill>
                  <a:schemeClr val="tx1"/>
                </a:solidFill>
              </a:rPr>
              <a:t>People who plan to fail, they Fail to Plan. </a:t>
            </a:r>
          </a:p>
          <a:p>
            <a:endParaRPr lang="en-US" sz="2800" b="1" i="1" dirty="0">
              <a:solidFill>
                <a:schemeClr val="bg2">
                  <a:lumMod val="40000"/>
                  <a:lumOff val="60000"/>
                </a:schemeClr>
              </a:solidFill>
            </a:endParaRPr>
          </a:p>
          <a:p>
            <a:r>
              <a:rPr lang="en-US" sz="2800" dirty="0">
                <a:solidFill>
                  <a:schemeClr val="bg2">
                    <a:lumMod val="40000"/>
                    <a:lumOff val="60000"/>
                  </a:schemeClr>
                </a:solidFill>
              </a:rPr>
              <a:t>             </a:t>
            </a:r>
          </a:p>
        </p:txBody>
      </p:sp>
      <p:sp>
        <p:nvSpPr>
          <p:cNvPr id="4" name="TextBox 3">
            <a:extLst>
              <a:ext uri="{FF2B5EF4-FFF2-40B4-BE49-F238E27FC236}">
                <a16:creationId xmlns:a16="http://schemas.microsoft.com/office/drawing/2014/main" id="{63A0E90A-55D1-2054-9EFC-7BD4ED4A79D0}"/>
              </a:ext>
            </a:extLst>
          </p:cNvPr>
          <p:cNvSpPr txBox="1"/>
          <p:nvPr/>
        </p:nvSpPr>
        <p:spPr>
          <a:xfrm>
            <a:off x="848081" y="132942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pSp>
        <p:nvGrpSpPr>
          <p:cNvPr id="6" name="Google Shape;746;p46">
            <a:extLst>
              <a:ext uri="{FF2B5EF4-FFF2-40B4-BE49-F238E27FC236}">
                <a16:creationId xmlns:a16="http://schemas.microsoft.com/office/drawing/2014/main" id="{EC255F31-30FF-44C2-CA39-0CFD22C122C3}"/>
              </a:ext>
            </a:extLst>
          </p:cNvPr>
          <p:cNvGrpSpPr/>
          <p:nvPr/>
        </p:nvGrpSpPr>
        <p:grpSpPr>
          <a:xfrm rot="19734552">
            <a:off x="-109622" y="1225631"/>
            <a:ext cx="1487662" cy="1121986"/>
            <a:chOff x="1332372" y="753063"/>
            <a:chExt cx="1739557" cy="1460440"/>
          </a:xfrm>
        </p:grpSpPr>
        <p:sp>
          <p:nvSpPr>
            <p:cNvPr id="7" name="Google Shape;747;p46">
              <a:extLst>
                <a:ext uri="{FF2B5EF4-FFF2-40B4-BE49-F238E27FC236}">
                  <a16:creationId xmlns:a16="http://schemas.microsoft.com/office/drawing/2014/main" id="{ABE499B7-F981-D675-515E-9700A0D6A9AF}"/>
                </a:ext>
              </a:extLst>
            </p:cNvPr>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48;p46">
              <a:extLst>
                <a:ext uri="{FF2B5EF4-FFF2-40B4-BE49-F238E27FC236}">
                  <a16:creationId xmlns:a16="http://schemas.microsoft.com/office/drawing/2014/main" id="{D086E480-8526-CF35-5156-2D39A02B5410}"/>
                </a:ext>
              </a:extLst>
            </p:cNvPr>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49;p46">
              <a:extLst>
                <a:ext uri="{FF2B5EF4-FFF2-40B4-BE49-F238E27FC236}">
                  <a16:creationId xmlns:a16="http://schemas.microsoft.com/office/drawing/2014/main" id="{3EDD6C94-483C-C1AD-4A74-EF234B2704FB}"/>
                </a:ext>
              </a:extLst>
            </p:cNvPr>
            <p:cNvSpPr/>
            <p:nvPr/>
          </p:nvSpPr>
          <p:spPr>
            <a:xfrm rot="-1633309">
              <a:off x="1422389" y="105669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746;p46">
            <a:extLst>
              <a:ext uri="{FF2B5EF4-FFF2-40B4-BE49-F238E27FC236}">
                <a16:creationId xmlns:a16="http://schemas.microsoft.com/office/drawing/2014/main" id="{6DA647A0-B05F-D733-4049-D698170CB90A}"/>
              </a:ext>
            </a:extLst>
          </p:cNvPr>
          <p:cNvGrpSpPr/>
          <p:nvPr/>
        </p:nvGrpSpPr>
        <p:grpSpPr>
          <a:xfrm rot="19734552">
            <a:off x="7197442" y="2577684"/>
            <a:ext cx="2076558" cy="1785228"/>
            <a:chOff x="1332372" y="753063"/>
            <a:chExt cx="1739557" cy="1460440"/>
          </a:xfrm>
        </p:grpSpPr>
        <p:sp>
          <p:nvSpPr>
            <p:cNvPr id="11" name="Google Shape;747;p46">
              <a:extLst>
                <a:ext uri="{FF2B5EF4-FFF2-40B4-BE49-F238E27FC236}">
                  <a16:creationId xmlns:a16="http://schemas.microsoft.com/office/drawing/2014/main" id="{ECA522F7-22BE-93E6-04A1-0338FD9CF967}"/>
                </a:ext>
              </a:extLst>
            </p:cNvPr>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48;p46">
              <a:extLst>
                <a:ext uri="{FF2B5EF4-FFF2-40B4-BE49-F238E27FC236}">
                  <a16:creationId xmlns:a16="http://schemas.microsoft.com/office/drawing/2014/main" id="{D8322DB6-2596-032D-F700-66EB0F755C49}"/>
                </a:ext>
              </a:extLst>
            </p:cNvPr>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49;p46">
              <a:extLst>
                <a:ext uri="{FF2B5EF4-FFF2-40B4-BE49-F238E27FC236}">
                  <a16:creationId xmlns:a16="http://schemas.microsoft.com/office/drawing/2014/main" id="{6F985FF7-35D2-C3CD-F9BE-D80B6FF83261}"/>
                </a:ext>
              </a:extLst>
            </p:cNvPr>
            <p:cNvSpPr/>
            <p:nvPr/>
          </p:nvSpPr>
          <p:spPr>
            <a:xfrm rot="-1633309">
              <a:off x="1422389" y="105669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Parallelogram 13">
            <a:extLst>
              <a:ext uri="{FF2B5EF4-FFF2-40B4-BE49-F238E27FC236}">
                <a16:creationId xmlns:a16="http://schemas.microsoft.com/office/drawing/2014/main" id="{A0FCA83C-0786-FEFC-0723-4EFF3D4D091D}"/>
              </a:ext>
            </a:extLst>
          </p:cNvPr>
          <p:cNvSpPr/>
          <p:nvPr/>
        </p:nvSpPr>
        <p:spPr>
          <a:xfrm>
            <a:off x="-4534" y="808892"/>
            <a:ext cx="8951585" cy="4255477"/>
          </a:xfrm>
          <a:prstGeom prst="parallelogram">
            <a:avLst/>
          </a:prstGeom>
          <a:noFill/>
          <a:ln>
            <a:solidFill>
              <a:srgbClr val="12E9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2537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4" name="Google Shape;827;p51">
            <a:extLst>
              <a:ext uri="{FF2B5EF4-FFF2-40B4-BE49-F238E27FC236}">
                <a16:creationId xmlns:a16="http://schemas.microsoft.com/office/drawing/2014/main" id="{54B3CE83-DB1E-4F5F-A8C0-33790936F612}"/>
              </a:ext>
            </a:extLst>
          </p:cNvPr>
          <p:cNvSpPr/>
          <p:nvPr/>
        </p:nvSpPr>
        <p:spPr>
          <a:xfrm rot="228">
            <a:off x="1333951" y="1413729"/>
            <a:ext cx="7089947" cy="3097795"/>
          </a:xfrm>
          <a:prstGeom prst="parallelogram">
            <a:avLst>
              <a:gd name="adj" fmla="val 25000"/>
            </a:avLst>
          </a:prstGeom>
          <a:solidFill>
            <a:schemeClr val="accent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757" name="Google Shape;757;p47"/>
          <p:cNvSpPr txBox="1">
            <a:spLocks noGrp="1"/>
          </p:cNvSpPr>
          <p:nvPr>
            <p:ph type="title"/>
          </p:nvPr>
        </p:nvSpPr>
        <p:spPr>
          <a:xfrm>
            <a:off x="303033" y="402843"/>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RESOURCES: </a:t>
            </a:r>
            <a:r>
              <a:rPr lang="en" dirty="0">
                <a:solidFill>
                  <a:schemeClr val="accent6"/>
                </a:solidFill>
              </a:rPr>
              <a:t>FINANCIAL AID TOOLKIT</a:t>
            </a:r>
            <a:endParaRPr dirty="0"/>
          </a:p>
        </p:txBody>
      </p:sp>
      <p:sp>
        <p:nvSpPr>
          <p:cNvPr id="5" name="Google Shape;848;p53">
            <a:extLst>
              <a:ext uri="{FF2B5EF4-FFF2-40B4-BE49-F238E27FC236}">
                <a16:creationId xmlns:a16="http://schemas.microsoft.com/office/drawing/2014/main" id="{FA3F9320-3181-452B-8773-B0A04CEC4560}"/>
              </a:ext>
            </a:extLst>
          </p:cNvPr>
          <p:cNvSpPr/>
          <p:nvPr/>
        </p:nvSpPr>
        <p:spPr>
          <a:xfrm>
            <a:off x="5596035" y="739057"/>
            <a:ext cx="2410998" cy="400933"/>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rier Prime"/>
              <a:ea typeface="Courier Prime"/>
              <a:cs typeface="Courier Prime"/>
              <a:sym typeface="Courier Prime"/>
            </a:endParaRPr>
          </a:p>
        </p:txBody>
      </p:sp>
      <p:sp>
        <p:nvSpPr>
          <p:cNvPr id="7" name="Google Shape;805;p49">
            <a:extLst>
              <a:ext uri="{FF2B5EF4-FFF2-40B4-BE49-F238E27FC236}">
                <a16:creationId xmlns:a16="http://schemas.microsoft.com/office/drawing/2014/main" id="{BE1A30BF-D6D8-44D5-8115-B686C4DB9B7C}"/>
              </a:ext>
            </a:extLst>
          </p:cNvPr>
          <p:cNvSpPr txBox="1">
            <a:spLocks/>
          </p:cNvSpPr>
          <p:nvPr/>
        </p:nvSpPr>
        <p:spPr>
          <a:xfrm>
            <a:off x="5596035" y="771181"/>
            <a:ext cx="2410998" cy="2823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000">
                <a:latin typeface="Courier Prime" panose="020B0604020202020204" charset="0"/>
              </a:rPr>
              <a:t>FINANCIALAIDTOOLKIT.ED.GOV</a:t>
            </a:r>
          </a:p>
        </p:txBody>
      </p:sp>
      <p:pic>
        <p:nvPicPr>
          <p:cNvPr id="6" name="Google Shape;536;p43">
            <a:extLst>
              <a:ext uri="{FF2B5EF4-FFF2-40B4-BE49-F238E27FC236}">
                <a16:creationId xmlns:a16="http://schemas.microsoft.com/office/drawing/2014/main" id="{14308EA1-ED3C-4E5F-89E3-BD4039032710}"/>
              </a:ext>
            </a:extLst>
          </p:cNvPr>
          <p:cNvPicPr preferRelativeResize="0"/>
          <p:nvPr/>
        </p:nvPicPr>
        <p:blipFill rotWithShape="1">
          <a:blip r:embed="rId3">
            <a:alphaModFix/>
          </a:blip>
          <a:srcRect/>
          <a:stretch/>
        </p:blipFill>
        <p:spPr>
          <a:xfrm>
            <a:off x="2020236" y="1385743"/>
            <a:ext cx="5717375" cy="3153766"/>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263569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4" name="Google Shape;827;p51">
            <a:extLst>
              <a:ext uri="{FF2B5EF4-FFF2-40B4-BE49-F238E27FC236}">
                <a16:creationId xmlns:a16="http://schemas.microsoft.com/office/drawing/2014/main" id="{54B3CE83-DB1E-4F5F-A8C0-33790936F612}"/>
              </a:ext>
            </a:extLst>
          </p:cNvPr>
          <p:cNvSpPr/>
          <p:nvPr/>
        </p:nvSpPr>
        <p:spPr>
          <a:xfrm rot="228">
            <a:off x="266529" y="374396"/>
            <a:ext cx="8116534" cy="4392004"/>
          </a:xfrm>
          <a:prstGeom prst="parallelogram">
            <a:avLst>
              <a:gd name="adj" fmla="val 25000"/>
            </a:avLst>
          </a:prstGeom>
          <a:solidFill>
            <a:schemeClr val="accent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757" name="Google Shape;757;p47"/>
          <p:cNvSpPr txBox="1">
            <a:spLocks noGrp="1"/>
          </p:cNvSpPr>
          <p:nvPr>
            <p:ph type="title"/>
          </p:nvPr>
        </p:nvSpPr>
        <p:spPr>
          <a:xfrm>
            <a:off x="529113" y="526079"/>
            <a:ext cx="7704000" cy="564300"/>
          </a:xfrm>
          <a:prstGeom prst="rect">
            <a:avLst/>
          </a:prstGeom>
        </p:spPr>
        <p:txBody>
          <a:bodyPr spcFirstLastPara="1" wrap="square" lIns="91425" tIns="91425" rIns="91425" bIns="91425" anchor="ctr" anchorCtr="0">
            <a:noAutofit/>
          </a:bodyPr>
          <a:lstStyle/>
          <a:p>
            <a:pPr algn="l"/>
            <a:r>
              <a:rPr lang="en-US" sz="4000">
                <a:solidFill>
                  <a:schemeClr val="accent6"/>
                </a:solidFill>
              </a:rPr>
              <a:t>REJECTED </a:t>
            </a:r>
            <a:r>
              <a:rPr lang="en-US" sz="4000"/>
              <a:t>FAFSA</a:t>
            </a:r>
          </a:p>
        </p:txBody>
      </p:sp>
      <p:pic>
        <p:nvPicPr>
          <p:cNvPr id="7" name="Google Shape;223;p6">
            <a:extLst>
              <a:ext uri="{FF2B5EF4-FFF2-40B4-BE49-F238E27FC236}">
                <a16:creationId xmlns:a16="http://schemas.microsoft.com/office/drawing/2014/main" id="{7487061D-ABCA-4A60-AC61-9F3F7176333D}"/>
              </a:ext>
            </a:extLst>
          </p:cNvPr>
          <p:cNvPicPr preferRelativeResize="0"/>
          <p:nvPr/>
        </p:nvPicPr>
        <p:blipFill rotWithShape="1">
          <a:blip r:embed="rId3">
            <a:alphaModFix/>
          </a:blip>
          <a:srcRect/>
          <a:stretch/>
        </p:blipFill>
        <p:spPr>
          <a:xfrm>
            <a:off x="760827" y="1248227"/>
            <a:ext cx="7622345" cy="1050781"/>
          </a:xfrm>
          <a:prstGeom prst="rect">
            <a:avLst/>
          </a:prstGeom>
          <a:noFill/>
          <a:ln>
            <a:noFill/>
          </a:ln>
        </p:spPr>
      </p:pic>
      <p:pic>
        <p:nvPicPr>
          <p:cNvPr id="8" name="Google Shape;222;p6">
            <a:extLst>
              <a:ext uri="{FF2B5EF4-FFF2-40B4-BE49-F238E27FC236}">
                <a16:creationId xmlns:a16="http://schemas.microsoft.com/office/drawing/2014/main" id="{0C08CC69-24F9-47F4-B06F-59F6096E48BC}"/>
              </a:ext>
            </a:extLst>
          </p:cNvPr>
          <p:cNvPicPr preferRelativeResize="0"/>
          <p:nvPr/>
        </p:nvPicPr>
        <p:blipFill rotWithShape="1">
          <a:blip r:embed="rId4">
            <a:alphaModFix/>
          </a:blip>
          <a:srcRect/>
          <a:stretch/>
        </p:blipFill>
        <p:spPr>
          <a:xfrm>
            <a:off x="760827" y="2354759"/>
            <a:ext cx="7622345" cy="2091165"/>
          </a:xfrm>
          <a:prstGeom prst="rect">
            <a:avLst/>
          </a:prstGeom>
          <a:noFill/>
          <a:ln>
            <a:noFill/>
          </a:ln>
        </p:spPr>
      </p:pic>
      <p:sp>
        <p:nvSpPr>
          <p:cNvPr id="9" name="Rectangle 8">
            <a:extLst>
              <a:ext uri="{FF2B5EF4-FFF2-40B4-BE49-F238E27FC236}">
                <a16:creationId xmlns:a16="http://schemas.microsoft.com/office/drawing/2014/main" id="{3A312388-72B5-4CDE-9032-A48FE4BEA9F1}"/>
              </a:ext>
            </a:extLst>
          </p:cNvPr>
          <p:cNvSpPr/>
          <p:nvPr/>
        </p:nvSpPr>
        <p:spPr>
          <a:xfrm>
            <a:off x="1458350" y="1337628"/>
            <a:ext cx="1828800" cy="298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234033-5AA3-4E2F-856B-047FCC1D6251}"/>
              </a:ext>
            </a:extLst>
          </p:cNvPr>
          <p:cNvSpPr/>
          <p:nvPr/>
        </p:nvSpPr>
        <p:spPr>
          <a:xfrm>
            <a:off x="855197" y="3157552"/>
            <a:ext cx="7433603" cy="8517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E3D335E-AFB9-4238-96DC-28D373E82062}"/>
              </a:ext>
            </a:extLst>
          </p:cNvPr>
          <p:cNvSpPr/>
          <p:nvPr/>
        </p:nvSpPr>
        <p:spPr>
          <a:xfrm>
            <a:off x="6794695" y="1300388"/>
            <a:ext cx="1555652" cy="182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799;p49">
            <a:extLst>
              <a:ext uri="{FF2B5EF4-FFF2-40B4-BE49-F238E27FC236}">
                <a16:creationId xmlns:a16="http://schemas.microsoft.com/office/drawing/2014/main" id="{FDE51CDC-0DD8-4FB7-BD40-F3CDB2BF23B4}"/>
              </a:ext>
            </a:extLst>
          </p:cNvPr>
          <p:cNvSpPr/>
          <p:nvPr/>
        </p:nvSpPr>
        <p:spPr>
          <a:xfrm>
            <a:off x="179827" y="3630334"/>
            <a:ext cx="540173" cy="414188"/>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Knewave"/>
              </a:rPr>
              <a:t>02</a:t>
            </a:r>
          </a:p>
        </p:txBody>
      </p:sp>
      <p:sp>
        <p:nvSpPr>
          <p:cNvPr id="13" name="Google Shape;800;p49">
            <a:extLst>
              <a:ext uri="{FF2B5EF4-FFF2-40B4-BE49-F238E27FC236}">
                <a16:creationId xmlns:a16="http://schemas.microsoft.com/office/drawing/2014/main" id="{95227B44-2818-4403-8AAD-3132ABD6F2FF}"/>
              </a:ext>
            </a:extLst>
          </p:cNvPr>
          <p:cNvSpPr/>
          <p:nvPr/>
        </p:nvSpPr>
        <p:spPr>
          <a:xfrm>
            <a:off x="215052" y="3157552"/>
            <a:ext cx="504948" cy="425513"/>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Knewave"/>
              </a:rPr>
              <a:t>01</a:t>
            </a:r>
          </a:p>
        </p:txBody>
      </p:sp>
      <p:sp>
        <p:nvSpPr>
          <p:cNvPr id="14" name="Rectangle 13">
            <a:extLst>
              <a:ext uri="{FF2B5EF4-FFF2-40B4-BE49-F238E27FC236}">
                <a16:creationId xmlns:a16="http://schemas.microsoft.com/office/drawing/2014/main" id="{166731D4-698F-4452-A58A-6E07E76BA562}"/>
              </a:ext>
            </a:extLst>
          </p:cNvPr>
          <p:cNvSpPr/>
          <p:nvPr/>
        </p:nvSpPr>
        <p:spPr>
          <a:xfrm>
            <a:off x="855197" y="1867831"/>
            <a:ext cx="1019908" cy="96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4586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2" name="Parallelogram 1">
            <a:extLst>
              <a:ext uri="{FF2B5EF4-FFF2-40B4-BE49-F238E27FC236}">
                <a16:creationId xmlns:a16="http://schemas.microsoft.com/office/drawing/2014/main" id="{594558A0-5F63-4B8B-BF44-1CEA7DBECAD6}"/>
              </a:ext>
            </a:extLst>
          </p:cNvPr>
          <p:cNvSpPr/>
          <p:nvPr/>
        </p:nvSpPr>
        <p:spPr>
          <a:xfrm>
            <a:off x="932985" y="2935141"/>
            <a:ext cx="7298861" cy="2127849"/>
          </a:xfrm>
          <a:prstGeom prst="parallelogram">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Google Shape;812;p50"/>
          <p:cNvSpPr/>
          <p:nvPr/>
        </p:nvSpPr>
        <p:spPr>
          <a:xfrm rot="174">
            <a:off x="1366404" y="3020866"/>
            <a:ext cx="6411190" cy="1956400"/>
          </a:xfrm>
          <a:prstGeom prst="parallelogram">
            <a:avLst>
              <a:gd name="adj" fmla="val 18718"/>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813" name="Google Shape;813;p50"/>
          <p:cNvSpPr txBox="1">
            <a:spLocks noGrp="1"/>
          </p:cNvSpPr>
          <p:nvPr>
            <p:ph type="subTitle" idx="1"/>
          </p:nvPr>
        </p:nvSpPr>
        <p:spPr>
          <a:xfrm rot="202">
            <a:off x="1804575" y="3241573"/>
            <a:ext cx="5555678" cy="1499628"/>
          </a:xfrm>
          <a:prstGeom prst="rect">
            <a:avLst/>
          </a:prstGeom>
        </p:spPr>
        <p:txBody>
          <a:bodyPr spcFirstLastPara="1" wrap="square" lIns="91425" tIns="91425" rIns="91425" bIns="91425" anchor="t" anchorCtr="0">
            <a:noAutofit/>
          </a:bodyPr>
          <a:lstStyle/>
          <a:p>
            <a:pPr marL="12700">
              <a:lnSpc>
                <a:spcPct val="100000"/>
              </a:lnSpc>
              <a:spcBef>
                <a:spcPts val="365"/>
              </a:spcBef>
              <a:tabLst>
                <a:tab pos="241300" algn="l"/>
              </a:tabLst>
            </a:pPr>
            <a:r>
              <a:rPr lang="en-US" dirty="0">
                <a:latin typeface="Courier Prime" panose="020B0604020202020204" charset="0"/>
                <a:cs typeface="Arial"/>
              </a:rPr>
              <a:t>There are HUGE changes coming to the FAFSA for the 2024-2025 academic year. Continue to check kasfaa.org &gt; High School Resources &gt; Counselor Training in late August, early September for 2024-2025 training dates.  </a:t>
            </a:r>
          </a:p>
          <a:p>
            <a:pPr marL="12700">
              <a:lnSpc>
                <a:spcPct val="100000"/>
              </a:lnSpc>
              <a:spcBef>
                <a:spcPts val="365"/>
              </a:spcBef>
              <a:tabLst>
                <a:tab pos="241300" algn="l"/>
              </a:tabLst>
            </a:pPr>
            <a:r>
              <a:rPr lang="en-US" sz="1400" dirty="0">
                <a:latin typeface="Courier Prime" panose="020B0604020202020204" charset="0"/>
                <a:cs typeface="Arial"/>
              </a:rPr>
              <a:t>https://kasfaa.org/counselor_training.php </a:t>
            </a:r>
          </a:p>
        </p:txBody>
      </p:sp>
      <p:grpSp>
        <p:nvGrpSpPr>
          <p:cNvPr id="815" name="Google Shape;815;p50"/>
          <p:cNvGrpSpPr/>
          <p:nvPr/>
        </p:nvGrpSpPr>
        <p:grpSpPr>
          <a:xfrm>
            <a:off x="663033" y="2367200"/>
            <a:ext cx="827883" cy="944730"/>
            <a:chOff x="1117230" y="2691276"/>
            <a:chExt cx="827883" cy="944730"/>
          </a:xfrm>
        </p:grpSpPr>
        <p:sp>
          <p:nvSpPr>
            <p:cNvPr id="816" name="Google Shape;816;p50"/>
            <p:cNvSpPr/>
            <p:nvPr/>
          </p:nvSpPr>
          <p:spPr>
            <a:xfrm>
              <a:off x="1661960" y="2905732"/>
              <a:ext cx="283153" cy="433995"/>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0"/>
            <p:cNvSpPr/>
            <p:nvPr/>
          </p:nvSpPr>
          <p:spPr>
            <a:xfrm>
              <a:off x="1117230" y="3380375"/>
              <a:ext cx="447673" cy="255632"/>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0"/>
            <p:cNvSpPr/>
            <p:nvPr/>
          </p:nvSpPr>
          <p:spPr>
            <a:xfrm>
              <a:off x="1239675" y="2691276"/>
              <a:ext cx="325234" cy="387667"/>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50"/>
          <p:cNvGrpSpPr/>
          <p:nvPr/>
        </p:nvGrpSpPr>
        <p:grpSpPr>
          <a:xfrm>
            <a:off x="7763342" y="3705570"/>
            <a:ext cx="911579" cy="847386"/>
            <a:chOff x="7006180" y="3603157"/>
            <a:chExt cx="911579" cy="847386"/>
          </a:xfrm>
        </p:grpSpPr>
        <p:sp>
          <p:nvSpPr>
            <p:cNvPr id="820" name="Google Shape;820;p50"/>
            <p:cNvSpPr/>
            <p:nvPr/>
          </p:nvSpPr>
          <p:spPr>
            <a:xfrm>
              <a:off x="7528510" y="3603157"/>
              <a:ext cx="283153" cy="433995"/>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0"/>
            <p:cNvSpPr/>
            <p:nvPr/>
          </p:nvSpPr>
          <p:spPr>
            <a:xfrm>
              <a:off x="7006180" y="3888975"/>
              <a:ext cx="447673" cy="255632"/>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0"/>
            <p:cNvSpPr/>
            <p:nvPr/>
          </p:nvSpPr>
          <p:spPr>
            <a:xfrm>
              <a:off x="7592525" y="4062876"/>
              <a:ext cx="325234" cy="387667"/>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757;p47">
            <a:extLst>
              <a:ext uri="{FF2B5EF4-FFF2-40B4-BE49-F238E27FC236}">
                <a16:creationId xmlns:a16="http://schemas.microsoft.com/office/drawing/2014/main" id="{566F363B-83E9-0544-E861-974A0D255AFD}"/>
              </a:ext>
            </a:extLst>
          </p:cNvPr>
          <p:cNvSpPr txBox="1">
            <a:spLocks noGrp="1"/>
          </p:cNvSpPr>
          <p:nvPr>
            <p:ph type="title"/>
          </p:nvPr>
        </p:nvSpPr>
        <p:spPr>
          <a:xfrm>
            <a:off x="581672" y="1286947"/>
            <a:ext cx="7704000" cy="564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10000" dirty="0"/>
              <a:t>FUTURE TRAININGS</a:t>
            </a:r>
            <a:endParaRPr sz="10000" dirty="0"/>
          </a:p>
        </p:txBody>
      </p:sp>
    </p:spTree>
    <p:extLst>
      <p:ext uri="{BB962C8B-B14F-4D97-AF65-F5344CB8AC3E}">
        <p14:creationId xmlns:p14="http://schemas.microsoft.com/office/powerpoint/2010/main" val="37767710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pic>
        <p:nvPicPr>
          <p:cNvPr id="51" name="Google Shape;794;p49">
            <a:extLst>
              <a:ext uri="{FF2B5EF4-FFF2-40B4-BE49-F238E27FC236}">
                <a16:creationId xmlns:a16="http://schemas.microsoft.com/office/drawing/2014/main" id="{F37E1809-85E7-4BE5-99A7-A374717CC2C4}"/>
              </a:ext>
            </a:extLst>
          </p:cNvPr>
          <p:cNvPicPr preferRelativeResize="0"/>
          <p:nvPr/>
        </p:nvPicPr>
        <p:blipFill rotWithShape="1">
          <a:blip r:embed="rId3">
            <a:alphaModFix/>
          </a:blip>
          <a:srcRect l="12933" t="16234" r="7770" b="16234"/>
          <a:stretch/>
        </p:blipFill>
        <p:spPr>
          <a:xfrm>
            <a:off x="827723" y="1326844"/>
            <a:ext cx="6907673" cy="1447699"/>
          </a:xfrm>
          <a:prstGeom prst="parallelogram">
            <a:avLst>
              <a:gd name="adj" fmla="val 25000"/>
            </a:avLst>
          </a:prstGeom>
          <a:noFill/>
          <a:ln>
            <a:noFill/>
          </a:ln>
        </p:spPr>
      </p:pic>
      <p:grpSp>
        <p:nvGrpSpPr>
          <p:cNvPr id="1533" name="Google Shape;1533;p81"/>
          <p:cNvGrpSpPr/>
          <p:nvPr/>
        </p:nvGrpSpPr>
        <p:grpSpPr>
          <a:xfrm>
            <a:off x="1642995" y="2930515"/>
            <a:ext cx="5896051" cy="2212985"/>
            <a:chOff x="1293800" y="871017"/>
            <a:chExt cx="6569900" cy="3307900"/>
          </a:xfrm>
        </p:grpSpPr>
        <p:pic>
          <p:nvPicPr>
            <p:cNvPr id="1534" name="Google Shape;1534;p81"/>
            <p:cNvPicPr preferRelativeResize="0"/>
            <p:nvPr/>
          </p:nvPicPr>
          <p:blipFill rotWithShape="1">
            <a:blip r:embed="rId4">
              <a:alphaModFix/>
            </a:blip>
            <a:srcRect l="16359" t="25269" r="24476" b="23348"/>
            <a:stretch/>
          </p:blipFill>
          <p:spPr>
            <a:xfrm rot="-451846">
              <a:off x="1415556" y="1373625"/>
              <a:ext cx="4392689" cy="2144642"/>
            </a:xfrm>
            <a:prstGeom prst="parallelogram">
              <a:avLst>
                <a:gd name="adj" fmla="val 25153"/>
              </a:avLst>
            </a:prstGeom>
            <a:noFill/>
            <a:ln>
              <a:noFill/>
            </a:ln>
          </p:spPr>
        </p:pic>
        <p:grpSp>
          <p:nvGrpSpPr>
            <p:cNvPr id="1535" name="Google Shape;1535;p81"/>
            <p:cNvGrpSpPr/>
            <p:nvPr/>
          </p:nvGrpSpPr>
          <p:grpSpPr>
            <a:xfrm>
              <a:off x="1313499" y="871017"/>
              <a:ext cx="6550201" cy="3307900"/>
              <a:chOff x="1313499" y="871017"/>
              <a:chExt cx="6550201" cy="3307900"/>
            </a:xfrm>
          </p:grpSpPr>
          <p:pic>
            <p:nvPicPr>
              <p:cNvPr id="1536" name="Google Shape;1536;p81"/>
              <p:cNvPicPr preferRelativeResize="0"/>
              <p:nvPr/>
            </p:nvPicPr>
            <p:blipFill rotWithShape="1">
              <a:blip r:embed="rId4">
                <a:alphaModFix/>
              </a:blip>
              <a:srcRect l="20223" t="25269" r="24476" b="23348"/>
              <a:stretch/>
            </p:blipFill>
            <p:spPr>
              <a:xfrm rot="-451927">
                <a:off x="3634886" y="1678603"/>
                <a:ext cx="4105827" cy="2144642"/>
              </a:xfrm>
              <a:prstGeom prst="parallelogram">
                <a:avLst>
                  <a:gd name="adj" fmla="val 25153"/>
                </a:avLst>
              </a:prstGeom>
              <a:noFill/>
              <a:ln>
                <a:noFill/>
              </a:ln>
            </p:spPr>
          </p:pic>
          <p:grpSp>
            <p:nvGrpSpPr>
              <p:cNvPr id="1537" name="Google Shape;1537;p81"/>
              <p:cNvGrpSpPr/>
              <p:nvPr/>
            </p:nvGrpSpPr>
            <p:grpSpPr>
              <a:xfrm rot="-415413">
                <a:off x="1447045" y="1231490"/>
                <a:ext cx="6137207" cy="2586955"/>
                <a:chOff x="1712950" y="1381000"/>
                <a:chExt cx="5419850" cy="2284575"/>
              </a:xfrm>
            </p:grpSpPr>
            <p:sp>
              <p:nvSpPr>
                <p:cNvPr id="1538" name="Google Shape;1538;p81"/>
                <p:cNvSpPr/>
                <p:nvPr/>
              </p:nvSpPr>
              <p:spPr>
                <a:xfrm>
                  <a:off x="1712950" y="1381000"/>
                  <a:ext cx="3776700" cy="17967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v</a:t>
                  </a:r>
                  <a:endParaRPr/>
                </a:p>
              </p:txBody>
            </p:sp>
            <p:sp>
              <p:nvSpPr>
                <p:cNvPr id="1539" name="Google Shape;1539;p81"/>
                <p:cNvSpPr/>
                <p:nvPr/>
              </p:nvSpPr>
              <p:spPr>
                <a:xfrm>
                  <a:off x="3646500" y="1868875"/>
                  <a:ext cx="3486300" cy="17967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40" name="Google Shape;1540;p81"/>
          <p:cNvSpPr txBox="1">
            <a:spLocks noGrp="1"/>
          </p:cNvSpPr>
          <p:nvPr>
            <p:ph type="ctrTitle"/>
          </p:nvPr>
        </p:nvSpPr>
        <p:spPr>
          <a:xfrm>
            <a:off x="2669969" y="3296240"/>
            <a:ext cx="4041814" cy="112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a:t>QUESTIONS?</a:t>
            </a:r>
            <a:endParaRPr sz="5000"/>
          </a:p>
        </p:txBody>
      </p:sp>
      <p:grpSp>
        <p:nvGrpSpPr>
          <p:cNvPr id="28" name="Google Shape;787;p49">
            <a:extLst>
              <a:ext uri="{FF2B5EF4-FFF2-40B4-BE49-F238E27FC236}">
                <a16:creationId xmlns:a16="http://schemas.microsoft.com/office/drawing/2014/main" id="{F3111B42-25D4-45F5-B2BB-AA385DAC1FD7}"/>
              </a:ext>
            </a:extLst>
          </p:cNvPr>
          <p:cNvGrpSpPr/>
          <p:nvPr/>
        </p:nvGrpSpPr>
        <p:grpSpPr>
          <a:xfrm>
            <a:off x="1184117" y="259337"/>
            <a:ext cx="2399387" cy="874411"/>
            <a:chOff x="872850" y="765325"/>
            <a:chExt cx="3564400" cy="1653600"/>
          </a:xfrm>
        </p:grpSpPr>
        <p:pic>
          <p:nvPicPr>
            <p:cNvPr id="29" name="Google Shape;788;p49">
              <a:extLst>
                <a:ext uri="{FF2B5EF4-FFF2-40B4-BE49-F238E27FC236}">
                  <a16:creationId xmlns:a16="http://schemas.microsoft.com/office/drawing/2014/main" id="{5545955E-74E5-4C07-B6E3-75FF374B2C60}"/>
                </a:ext>
              </a:extLst>
            </p:cNvPr>
            <p:cNvPicPr preferRelativeResize="0"/>
            <p:nvPr/>
          </p:nvPicPr>
          <p:blipFill rotWithShape="1">
            <a:blip r:embed="rId4">
              <a:alphaModFix/>
            </a:blip>
            <a:srcRect l="17001" t="23575" r="17001" b="23564"/>
            <a:stretch/>
          </p:blipFill>
          <p:spPr>
            <a:xfrm>
              <a:off x="977050" y="765325"/>
              <a:ext cx="3460200" cy="1653600"/>
            </a:xfrm>
            <a:prstGeom prst="parallelogram">
              <a:avLst>
                <a:gd name="adj" fmla="val 25000"/>
              </a:avLst>
            </a:prstGeom>
            <a:noFill/>
            <a:ln>
              <a:noFill/>
            </a:ln>
          </p:spPr>
        </p:pic>
        <p:sp>
          <p:nvSpPr>
            <p:cNvPr id="30" name="Google Shape;789;p49">
              <a:extLst>
                <a:ext uri="{FF2B5EF4-FFF2-40B4-BE49-F238E27FC236}">
                  <a16:creationId xmlns:a16="http://schemas.microsoft.com/office/drawing/2014/main" id="{1592D2CF-49BC-4437-9A74-B416CD64D71E}"/>
                </a:ext>
              </a:extLst>
            </p:cNvPr>
            <p:cNvSpPr/>
            <p:nvPr/>
          </p:nvSpPr>
          <p:spPr>
            <a:xfrm rot="298">
              <a:off x="872850" y="765475"/>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801;p49">
            <a:extLst>
              <a:ext uri="{FF2B5EF4-FFF2-40B4-BE49-F238E27FC236}">
                <a16:creationId xmlns:a16="http://schemas.microsoft.com/office/drawing/2014/main" id="{2227BFB0-B6AB-46C5-AFCC-1F353F629E11}"/>
              </a:ext>
            </a:extLst>
          </p:cNvPr>
          <p:cNvSpPr txBox="1">
            <a:spLocks/>
          </p:cNvSpPr>
          <p:nvPr/>
        </p:nvSpPr>
        <p:spPr>
          <a:xfrm>
            <a:off x="1133396" y="410146"/>
            <a:ext cx="2494075" cy="4054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5200"/>
              <a:buFont typeface="Knewave"/>
              <a:buNone/>
              <a:defRPr sz="6500" b="0" i="0" u="none" strike="noStrike" cap="none">
                <a:solidFill>
                  <a:schemeClr val="accent6"/>
                </a:solidFill>
                <a:latin typeface="Knewave"/>
                <a:ea typeface="Knewave"/>
                <a:cs typeface="Knewave"/>
                <a:sym typeface="Knewave"/>
              </a:defRPr>
            </a:lvl1pPr>
            <a:lvl2pPr marR="0" lvl="1" algn="ctr" rtl="0">
              <a:lnSpc>
                <a:spcPct val="100000"/>
              </a:lnSpc>
              <a:spcBef>
                <a:spcPts val="0"/>
              </a:spcBef>
              <a:spcAft>
                <a:spcPts val="0"/>
              </a:spcAft>
              <a:buClr>
                <a:schemeClr val="accent6"/>
              </a:buClr>
              <a:buSzPts val="5200"/>
              <a:buFont typeface="Jua"/>
              <a:buNone/>
              <a:defRPr sz="5200" b="1" i="0" u="none" strike="noStrike" cap="none">
                <a:solidFill>
                  <a:schemeClr val="accent6"/>
                </a:solidFill>
                <a:latin typeface="Jua"/>
                <a:ea typeface="Jua"/>
                <a:cs typeface="Jua"/>
                <a:sym typeface="Jua"/>
              </a:defRPr>
            </a:lvl2pPr>
            <a:lvl3pPr marR="0" lvl="2" algn="ctr" rtl="0">
              <a:lnSpc>
                <a:spcPct val="100000"/>
              </a:lnSpc>
              <a:spcBef>
                <a:spcPts val="0"/>
              </a:spcBef>
              <a:spcAft>
                <a:spcPts val="0"/>
              </a:spcAft>
              <a:buClr>
                <a:schemeClr val="accent6"/>
              </a:buClr>
              <a:buSzPts val="5200"/>
              <a:buFont typeface="Jua"/>
              <a:buNone/>
              <a:defRPr sz="5200" b="1" i="0" u="none" strike="noStrike" cap="none">
                <a:solidFill>
                  <a:schemeClr val="accent6"/>
                </a:solidFill>
                <a:latin typeface="Jua"/>
                <a:ea typeface="Jua"/>
                <a:cs typeface="Jua"/>
                <a:sym typeface="Jua"/>
              </a:defRPr>
            </a:lvl3pPr>
            <a:lvl4pPr marR="0" lvl="3" algn="ctr" rtl="0">
              <a:lnSpc>
                <a:spcPct val="100000"/>
              </a:lnSpc>
              <a:spcBef>
                <a:spcPts val="0"/>
              </a:spcBef>
              <a:spcAft>
                <a:spcPts val="0"/>
              </a:spcAft>
              <a:buClr>
                <a:schemeClr val="accent6"/>
              </a:buClr>
              <a:buSzPts val="5200"/>
              <a:buFont typeface="Jua"/>
              <a:buNone/>
              <a:defRPr sz="5200" b="1" i="0" u="none" strike="noStrike" cap="none">
                <a:solidFill>
                  <a:schemeClr val="accent6"/>
                </a:solidFill>
                <a:latin typeface="Jua"/>
                <a:ea typeface="Jua"/>
                <a:cs typeface="Jua"/>
                <a:sym typeface="Jua"/>
              </a:defRPr>
            </a:lvl4pPr>
            <a:lvl5pPr marR="0" lvl="4" algn="ctr" rtl="0">
              <a:lnSpc>
                <a:spcPct val="100000"/>
              </a:lnSpc>
              <a:spcBef>
                <a:spcPts val="0"/>
              </a:spcBef>
              <a:spcAft>
                <a:spcPts val="0"/>
              </a:spcAft>
              <a:buClr>
                <a:schemeClr val="accent6"/>
              </a:buClr>
              <a:buSzPts val="5200"/>
              <a:buFont typeface="Jua"/>
              <a:buNone/>
              <a:defRPr sz="5200" b="1" i="0" u="none" strike="noStrike" cap="none">
                <a:solidFill>
                  <a:schemeClr val="accent6"/>
                </a:solidFill>
                <a:latin typeface="Jua"/>
                <a:ea typeface="Jua"/>
                <a:cs typeface="Jua"/>
                <a:sym typeface="Jua"/>
              </a:defRPr>
            </a:lvl5pPr>
            <a:lvl6pPr marR="0" lvl="5" algn="ctr" rtl="0">
              <a:lnSpc>
                <a:spcPct val="100000"/>
              </a:lnSpc>
              <a:spcBef>
                <a:spcPts val="0"/>
              </a:spcBef>
              <a:spcAft>
                <a:spcPts val="0"/>
              </a:spcAft>
              <a:buClr>
                <a:schemeClr val="accent6"/>
              </a:buClr>
              <a:buSzPts val="5200"/>
              <a:buFont typeface="Jua"/>
              <a:buNone/>
              <a:defRPr sz="5200" b="1" i="0" u="none" strike="noStrike" cap="none">
                <a:solidFill>
                  <a:schemeClr val="accent6"/>
                </a:solidFill>
                <a:latin typeface="Jua"/>
                <a:ea typeface="Jua"/>
                <a:cs typeface="Jua"/>
                <a:sym typeface="Jua"/>
              </a:defRPr>
            </a:lvl6pPr>
            <a:lvl7pPr marR="0" lvl="6" algn="ctr" rtl="0">
              <a:lnSpc>
                <a:spcPct val="100000"/>
              </a:lnSpc>
              <a:spcBef>
                <a:spcPts val="0"/>
              </a:spcBef>
              <a:spcAft>
                <a:spcPts val="0"/>
              </a:spcAft>
              <a:buClr>
                <a:schemeClr val="accent6"/>
              </a:buClr>
              <a:buSzPts val="5200"/>
              <a:buFont typeface="Jua"/>
              <a:buNone/>
              <a:defRPr sz="5200" b="1" i="0" u="none" strike="noStrike" cap="none">
                <a:solidFill>
                  <a:schemeClr val="accent6"/>
                </a:solidFill>
                <a:latin typeface="Jua"/>
                <a:ea typeface="Jua"/>
                <a:cs typeface="Jua"/>
                <a:sym typeface="Jua"/>
              </a:defRPr>
            </a:lvl7pPr>
            <a:lvl8pPr marR="0" lvl="7" algn="ctr" rtl="0">
              <a:lnSpc>
                <a:spcPct val="100000"/>
              </a:lnSpc>
              <a:spcBef>
                <a:spcPts val="0"/>
              </a:spcBef>
              <a:spcAft>
                <a:spcPts val="0"/>
              </a:spcAft>
              <a:buClr>
                <a:schemeClr val="accent6"/>
              </a:buClr>
              <a:buSzPts val="5200"/>
              <a:buFont typeface="Jua"/>
              <a:buNone/>
              <a:defRPr sz="5200" b="1" i="0" u="none" strike="noStrike" cap="none">
                <a:solidFill>
                  <a:schemeClr val="accent6"/>
                </a:solidFill>
                <a:latin typeface="Jua"/>
                <a:ea typeface="Jua"/>
                <a:cs typeface="Jua"/>
                <a:sym typeface="Jua"/>
              </a:defRPr>
            </a:lvl8pPr>
            <a:lvl9pPr marR="0" lvl="8" algn="ctr" rtl="0">
              <a:lnSpc>
                <a:spcPct val="100000"/>
              </a:lnSpc>
              <a:spcBef>
                <a:spcPts val="0"/>
              </a:spcBef>
              <a:spcAft>
                <a:spcPts val="0"/>
              </a:spcAft>
              <a:buClr>
                <a:schemeClr val="accent6"/>
              </a:buClr>
              <a:buSzPts val="5200"/>
              <a:buFont typeface="Jua"/>
              <a:buNone/>
              <a:defRPr sz="5200" b="1" i="0" u="none" strike="noStrike" cap="none">
                <a:solidFill>
                  <a:schemeClr val="accent6"/>
                </a:solidFill>
                <a:latin typeface="Jua"/>
                <a:ea typeface="Jua"/>
                <a:cs typeface="Jua"/>
                <a:sym typeface="Jua"/>
              </a:defRPr>
            </a:lvl9pPr>
          </a:lstStyle>
          <a:p>
            <a:r>
              <a:rPr lang="en-US" sz="2000"/>
              <a:t>Thank-you for attending!</a:t>
            </a:r>
          </a:p>
        </p:txBody>
      </p:sp>
      <p:grpSp>
        <p:nvGrpSpPr>
          <p:cNvPr id="33" name="Google Shape;787;p49">
            <a:extLst>
              <a:ext uri="{FF2B5EF4-FFF2-40B4-BE49-F238E27FC236}">
                <a16:creationId xmlns:a16="http://schemas.microsoft.com/office/drawing/2014/main" id="{C4CF166B-0251-4CD5-89A2-FEBA7E999AF4}"/>
              </a:ext>
            </a:extLst>
          </p:cNvPr>
          <p:cNvGrpSpPr/>
          <p:nvPr/>
        </p:nvGrpSpPr>
        <p:grpSpPr>
          <a:xfrm>
            <a:off x="5268776" y="243291"/>
            <a:ext cx="2399387" cy="874411"/>
            <a:chOff x="872850" y="765325"/>
            <a:chExt cx="3564400" cy="1653600"/>
          </a:xfrm>
        </p:grpSpPr>
        <p:pic>
          <p:nvPicPr>
            <p:cNvPr id="34" name="Google Shape;788;p49">
              <a:extLst>
                <a:ext uri="{FF2B5EF4-FFF2-40B4-BE49-F238E27FC236}">
                  <a16:creationId xmlns:a16="http://schemas.microsoft.com/office/drawing/2014/main" id="{38817305-42E3-41A8-A434-E1B2D2821366}"/>
                </a:ext>
              </a:extLst>
            </p:cNvPr>
            <p:cNvPicPr preferRelativeResize="0"/>
            <p:nvPr/>
          </p:nvPicPr>
          <p:blipFill rotWithShape="1">
            <a:blip r:embed="rId4">
              <a:alphaModFix/>
            </a:blip>
            <a:srcRect l="17001" t="23575" r="17001" b="23564"/>
            <a:stretch/>
          </p:blipFill>
          <p:spPr>
            <a:xfrm>
              <a:off x="977050" y="765325"/>
              <a:ext cx="3460200" cy="1653600"/>
            </a:xfrm>
            <a:prstGeom prst="parallelogram">
              <a:avLst>
                <a:gd name="adj" fmla="val 25000"/>
              </a:avLst>
            </a:prstGeom>
            <a:noFill/>
            <a:ln>
              <a:noFill/>
            </a:ln>
          </p:spPr>
        </p:pic>
        <p:sp>
          <p:nvSpPr>
            <p:cNvPr id="35" name="Google Shape;789;p49">
              <a:extLst>
                <a:ext uri="{FF2B5EF4-FFF2-40B4-BE49-F238E27FC236}">
                  <a16:creationId xmlns:a16="http://schemas.microsoft.com/office/drawing/2014/main" id="{ECD26471-8741-4A16-9FAB-4D281C24EFF2}"/>
                </a:ext>
              </a:extLst>
            </p:cNvPr>
            <p:cNvSpPr/>
            <p:nvPr/>
          </p:nvSpPr>
          <p:spPr>
            <a:xfrm rot="298">
              <a:off x="872850" y="765475"/>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801;p49">
            <a:extLst>
              <a:ext uri="{FF2B5EF4-FFF2-40B4-BE49-F238E27FC236}">
                <a16:creationId xmlns:a16="http://schemas.microsoft.com/office/drawing/2014/main" id="{7214D9F5-F7AE-46B4-BEB3-C72B35E2731D}"/>
              </a:ext>
            </a:extLst>
          </p:cNvPr>
          <p:cNvSpPr txBox="1">
            <a:spLocks/>
          </p:cNvSpPr>
          <p:nvPr/>
        </p:nvSpPr>
        <p:spPr>
          <a:xfrm>
            <a:off x="5186360" y="399553"/>
            <a:ext cx="2494075" cy="4054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5200"/>
              <a:buFont typeface="Knewave"/>
              <a:buNone/>
              <a:defRPr sz="6500" b="0" i="0" u="none" strike="noStrike" cap="none">
                <a:solidFill>
                  <a:schemeClr val="accent6"/>
                </a:solidFill>
                <a:latin typeface="Knewave"/>
                <a:ea typeface="Knewave"/>
                <a:cs typeface="Knewave"/>
                <a:sym typeface="Knewave"/>
              </a:defRPr>
            </a:lvl1pPr>
            <a:lvl2pPr marR="0" lvl="1" algn="ctr" rtl="0">
              <a:lnSpc>
                <a:spcPct val="100000"/>
              </a:lnSpc>
              <a:spcBef>
                <a:spcPts val="0"/>
              </a:spcBef>
              <a:spcAft>
                <a:spcPts val="0"/>
              </a:spcAft>
              <a:buClr>
                <a:schemeClr val="accent6"/>
              </a:buClr>
              <a:buSzPts val="5200"/>
              <a:buFont typeface="Jua"/>
              <a:buNone/>
              <a:defRPr sz="5200" b="1" i="0" u="none" strike="noStrike" cap="none">
                <a:solidFill>
                  <a:schemeClr val="accent6"/>
                </a:solidFill>
                <a:latin typeface="Jua"/>
                <a:ea typeface="Jua"/>
                <a:cs typeface="Jua"/>
                <a:sym typeface="Jua"/>
              </a:defRPr>
            </a:lvl2pPr>
            <a:lvl3pPr marR="0" lvl="2" algn="ctr" rtl="0">
              <a:lnSpc>
                <a:spcPct val="100000"/>
              </a:lnSpc>
              <a:spcBef>
                <a:spcPts val="0"/>
              </a:spcBef>
              <a:spcAft>
                <a:spcPts val="0"/>
              </a:spcAft>
              <a:buClr>
                <a:schemeClr val="accent6"/>
              </a:buClr>
              <a:buSzPts val="5200"/>
              <a:buFont typeface="Jua"/>
              <a:buNone/>
              <a:defRPr sz="5200" b="1" i="0" u="none" strike="noStrike" cap="none">
                <a:solidFill>
                  <a:schemeClr val="accent6"/>
                </a:solidFill>
                <a:latin typeface="Jua"/>
                <a:ea typeface="Jua"/>
                <a:cs typeface="Jua"/>
                <a:sym typeface="Jua"/>
              </a:defRPr>
            </a:lvl3pPr>
            <a:lvl4pPr marR="0" lvl="3" algn="ctr" rtl="0">
              <a:lnSpc>
                <a:spcPct val="100000"/>
              </a:lnSpc>
              <a:spcBef>
                <a:spcPts val="0"/>
              </a:spcBef>
              <a:spcAft>
                <a:spcPts val="0"/>
              </a:spcAft>
              <a:buClr>
                <a:schemeClr val="accent6"/>
              </a:buClr>
              <a:buSzPts val="5200"/>
              <a:buFont typeface="Jua"/>
              <a:buNone/>
              <a:defRPr sz="5200" b="1" i="0" u="none" strike="noStrike" cap="none">
                <a:solidFill>
                  <a:schemeClr val="accent6"/>
                </a:solidFill>
                <a:latin typeface="Jua"/>
                <a:ea typeface="Jua"/>
                <a:cs typeface="Jua"/>
                <a:sym typeface="Jua"/>
              </a:defRPr>
            </a:lvl4pPr>
            <a:lvl5pPr marR="0" lvl="4" algn="ctr" rtl="0">
              <a:lnSpc>
                <a:spcPct val="100000"/>
              </a:lnSpc>
              <a:spcBef>
                <a:spcPts val="0"/>
              </a:spcBef>
              <a:spcAft>
                <a:spcPts val="0"/>
              </a:spcAft>
              <a:buClr>
                <a:schemeClr val="accent6"/>
              </a:buClr>
              <a:buSzPts val="5200"/>
              <a:buFont typeface="Jua"/>
              <a:buNone/>
              <a:defRPr sz="5200" b="1" i="0" u="none" strike="noStrike" cap="none">
                <a:solidFill>
                  <a:schemeClr val="accent6"/>
                </a:solidFill>
                <a:latin typeface="Jua"/>
                <a:ea typeface="Jua"/>
                <a:cs typeface="Jua"/>
                <a:sym typeface="Jua"/>
              </a:defRPr>
            </a:lvl5pPr>
            <a:lvl6pPr marR="0" lvl="5" algn="ctr" rtl="0">
              <a:lnSpc>
                <a:spcPct val="100000"/>
              </a:lnSpc>
              <a:spcBef>
                <a:spcPts val="0"/>
              </a:spcBef>
              <a:spcAft>
                <a:spcPts val="0"/>
              </a:spcAft>
              <a:buClr>
                <a:schemeClr val="accent6"/>
              </a:buClr>
              <a:buSzPts val="5200"/>
              <a:buFont typeface="Jua"/>
              <a:buNone/>
              <a:defRPr sz="5200" b="1" i="0" u="none" strike="noStrike" cap="none">
                <a:solidFill>
                  <a:schemeClr val="accent6"/>
                </a:solidFill>
                <a:latin typeface="Jua"/>
                <a:ea typeface="Jua"/>
                <a:cs typeface="Jua"/>
                <a:sym typeface="Jua"/>
              </a:defRPr>
            </a:lvl6pPr>
            <a:lvl7pPr marR="0" lvl="6" algn="ctr" rtl="0">
              <a:lnSpc>
                <a:spcPct val="100000"/>
              </a:lnSpc>
              <a:spcBef>
                <a:spcPts val="0"/>
              </a:spcBef>
              <a:spcAft>
                <a:spcPts val="0"/>
              </a:spcAft>
              <a:buClr>
                <a:schemeClr val="accent6"/>
              </a:buClr>
              <a:buSzPts val="5200"/>
              <a:buFont typeface="Jua"/>
              <a:buNone/>
              <a:defRPr sz="5200" b="1" i="0" u="none" strike="noStrike" cap="none">
                <a:solidFill>
                  <a:schemeClr val="accent6"/>
                </a:solidFill>
                <a:latin typeface="Jua"/>
                <a:ea typeface="Jua"/>
                <a:cs typeface="Jua"/>
                <a:sym typeface="Jua"/>
              </a:defRPr>
            </a:lvl7pPr>
            <a:lvl8pPr marR="0" lvl="7" algn="ctr" rtl="0">
              <a:lnSpc>
                <a:spcPct val="100000"/>
              </a:lnSpc>
              <a:spcBef>
                <a:spcPts val="0"/>
              </a:spcBef>
              <a:spcAft>
                <a:spcPts val="0"/>
              </a:spcAft>
              <a:buClr>
                <a:schemeClr val="accent6"/>
              </a:buClr>
              <a:buSzPts val="5200"/>
              <a:buFont typeface="Jua"/>
              <a:buNone/>
              <a:defRPr sz="5200" b="1" i="0" u="none" strike="noStrike" cap="none">
                <a:solidFill>
                  <a:schemeClr val="accent6"/>
                </a:solidFill>
                <a:latin typeface="Jua"/>
                <a:ea typeface="Jua"/>
                <a:cs typeface="Jua"/>
                <a:sym typeface="Jua"/>
              </a:defRPr>
            </a:lvl8pPr>
            <a:lvl9pPr marR="0" lvl="8" algn="ctr" rtl="0">
              <a:lnSpc>
                <a:spcPct val="100000"/>
              </a:lnSpc>
              <a:spcBef>
                <a:spcPts val="0"/>
              </a:spcBef>
              <a:spcAft>
                <a:spcPts val="0"/>
              </a:spcAft>
              <a:buClr>
                <a:schemeClr val="accent6"/>
              </a:buClr>
              <a:buSzPts val="5200"/>
              <a:buFont typeface="Jua"/>
              <a:buNone/>
              <a:defRPr sz="5200" b="1" i="0" u="none" strike="noStrike" cap="none">
                <a:solidFill>
                  <a:schemeClr val="accent6"/>
                </a:solidFill>
                <a:latin typeface="Jua"/>
                <a:ea typeface="Jua"/>
                <a:cs typeface="Jua"/>
                <a:sym typeface="Jua"/>
              </a:defRPr>
            </a:lvl9pPr>
          </a:lstStyle>
          <a:p>
            <a:r>
              <a:rPr lang="en-US" sz="2000"/>
              <a:t>Please submit evaluations!</a:t>
            </a:r>
          </a:p>
        </p:txBody>
      </p:sp>
      <p:sp>
        <p:nvSpPr>
          <p:cNvPr id="43" name="Google Shape;742;p46">
            <a:extLst>
              <a:ext uri="{FF2B5EF4-FFF2-40B4-BE49-F238E27FC236}">
                <a16:creationId xmlns:a16="http://schemas.microsoft.com/office/drawing/2014/main" id="{E57D74F8-10D9-4B69-BC90-9701266D0962}"/>
              </a:ext>
            </a:extLst>
          </p:cNvPr>
          <p:cNvSpPr/>
          <p:nvPr/>
        </p:nvSpPr>
        <p:spPr>
          <a:xfrm rot="218">
            <a:off x="1024125" y="1419132"/>
            <a:ext cx="6514873" cy="1216252"/>
          </a:xfrm>
          <a:prstGeom prst="parallelogram">
            <a:avLst>
              <a:gd name="adj" fmla="val 25000"/>
            </a:avLst>
          </a:prstGeom>
          <a:solidFill>
            <a:schemeClr val="accent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43;p46">
            <a:extLst>
              <a:ext uri="{FF2B5EF4-FFF2-40B4-BE49-F238E27FC236}">
                <a16:creationId xmlns:a16="http://schemas.microsoft.com/office/drawing/2014/main" id="{2D855651-389C-4AF0-AA35-AE623AC499E3}"/>
              </a:ext>
            </a:extLst>
          </p:cNvPr>
          <p:cNvSpPr txBox="1">
            <a:spLocks noGrp="1"/>
          </p:cNvSpPr>
          <p:nvPr>
            <p:ph type="subTitle" idx="1"/>
          </p:nvPr>
        </p:nvSpPr>
        <p:spPr>
          <a:xfrm rot="21599574">
            <a:off x="1254269" y="1436176"/>
            <a:ext cx="5980464" cy="119884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tx1"/>
                </a:solidFill>
              </a:rPr>
              <a:t>TONA STONE-BENEDICTINE COLLEGE</a:t>
            </a:r>
          </a:p>
          <a:p>
            <a:pPr marL="0" lvl="0" indent="0" algn="ctr" rtl="0">
              <a:spcBef>
                <a:spcPts val="0"/>
              </a:spcBef>
              <a:spcAft>
                <a:spcPts val="0"/>
              </a:spcAft>
              <a:buNone/>
            </a:pPr>
            <a:r>
              <a:rPr lang="en" b="1">
                <a:solidFill>
                  <a:schemeClr val="tx1"/>
                </a:solidFill>
              </a:rPr>
              <a:t>SCOTT SPONHOLTZ-UNIVERSITY OF KANSAS MEDICAL CENTER</a:t>
            </a:r>
          </a:p>
          <a:p>
            <a:pPr marL="0" lvl="0" indent="0" algn="ctr" rtl="0">
              <a:spcBef>
                <a:spcPts val="0"/>
              </a:spcBef>
              <a:spcAft>
                <a:spcPts val="0"/>
              </a:spcAft>
              <a:buNone/>
            </a:pPr>
            <a:r>
              <a:rPr lang="en" b="1">
                <a:solidFill>
                  <a:schemeClr val="tx1"/>
                </a:solidFill>
              </a:rPr>
              <a:t>LETICIA GRADINGTON-UNIVERSITY OF KANSAS</a:t>
            </a:r>
          </a:p>
          <a:p>
            <a:pPr marL="0" lvl="0" indent="0" algn="ctr" rtl="0">
              <a:spcBef>
                <a:spcPts val="0"/>
              </a:spcBef>
              <a:spcAft>
                <a:spcPts val="0"/>
              </a:spcAft>
              <a:buNone/>
            </a:pPr>
            <a:r>
              <a:rPr lang="en" b="1">
                <a:solidFill>
                  <a:schemeClr val="tx1"/>
                </a:solidFill>
              </a:rPr>
              <a:t>DANIELLE SULLIVAN-JOHNSON COUNTY COMMUNITY COLLEGE</a:t>
            </a:r>
            <a:r>
              <a:rPr lang="en">
                <a:solidFill>
                  <a:schemeClr val="tx1"/>
                </a:solidFill>
              </a:rPr>
              <a:t> </a:t>
            </a:r>
            <a:endParaRPr>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grpSp>
        <p:nvGrpSpPr>
          <p:cNvPr id="784" name="Google Shape;784;p49"/>
          <p:cNvGrpSpPr/>
          <p:nvPr/>
        </p:nvGrpSpPr>
        <p:grpSpPr>
          <a:xfrm>
            <a:off x="868788" y="2760825"/>
            <a:ext cx="3550075" cy="1653600"/>
            <a:chOff x="775125" y="2949900"/>
            <a:chExt cx="3550075" cy="1653600"/>
          </a:xfrm>
        </p:grpSpPr>
        <p:pic>
          <p:nvPicPr>
            <p:cNvPr id="785" name="Google Shape;785;p49"/>
            <p:cNvPicPr preferRelativeResize="0"/>
            <p:nvPr/>
          </p:nvPicPr>
          <p:blipFill rotWithShape="1">
            <a:blip r:embed="rId3">
              <a:alphaModFix/>
            </a:blip>
            <a:srcRect l="12933" t="16234" r="7770" b="16234"/>
            <a:stretch/>
          </p:blipFill>
          <p:spPr>
            <a:xfrm>
              <a:off x="873700" y="2949900"/>
              <a:ext cx="3451500" cy="1653600"/>
            </a:xfrm>
            <a:prstGeom prst="parallelogram">
              <a:avLst>
                <a:gd name="adj" fmla="val 25000"/>
              </a:avLst>
            </a:prstGeom>
            <a:noFill/>
            <a:ln>
              <a:noFill/>
            </a:ln>
          </p:spPr>
        </p:pic>
        <p:sp>
          <p:nvSpPr>
            <p:cNvPr id="786" name="Google Shape;786;p49"/>
            <p:cNvSpPr/>
            <p:nvPr/>
          </p:nvSpPr>
          <p:spPr>
            <a:xfrm rot="298">
              <a:off x="775125" y="2950050"/>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49"/>
          <p:cNvGrpSpPr/>
          <p:nvPr/>
        </p:nvGrpSpPr>
        <p:grpSpPr>
          <a:xfrm>
            <a:off x="967363" y="729075"/>
            <a:ext cx="3852087" cy="1893806"/>
            <a:chOff x="872850" y="765325"/>
            <a:chExt cx="3564400" cy="1653600"/>
          </a:xfrm>
        </p:grpSpPr>
        <p:pic>
          <p:nvPicPr>
            <p:cNvPr id="788" name="Google Shape;788;p49"/>
            <p:cNvPicPr preferRelativeResize="0"/>
            <p:nvPr/>
          </p:nvPicPr>
          <p:blipFill rotWithShape="1">
            <a:blip r:embed="rId4">
              <a:alphaModFix/>
            </a:blip>
            <a:srcRect l="17001" t="23575" r="17001" b="23564"/>
            <a:stretch/>
          </p:blipFill>
          <p:spPr>
            <a:xfrm>
              <a:off x="977050" y="765325"/>
              <a:ext cx="3460200" cy="1653600"/>
            </a:xfrm>
            <a:prstGeom prst="parallelogram">
              <a:avLst>
                <a:gd name="adj" fmla="val 25000"/>
              </a:avLst>
            </a:prstGeom>
            <a:noFill/>
            <a:ln>
              <a:noFill/>
            </a:ln>
          </p:spPr>
        </p:pic>
        <p:sp>
          <p:nvSpPr>
            <p:cNvPr id="789" name="Google Shape;789;p49"/>
            <p:cNvSpPr/>
            <p:nvPr/>
          </p:nvSpPr>
          <p:spPr>
            <a:xfrm rot="298">
              <a:off x="872850" y="765475"/>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49"/>
          <p:cNvGrpSpPr/>
          <p:nvPr/>
        </p:nvGrpSpPr>
        <p:grpSpPr>
          <a:xfrm>
            <a:off x="4572000" y="2760825"/>
            <a:ext cx="3564400" cy="1653600"/>
            <a:chOff x="872850" y="765325"/>
            <a:chExt cx="3564400" cy="1653600"/>
          </a:xfrm>
        </p:grpSpPr>
        <p:pic>
          <p:nvPicPr>
            <p:cNvPr id="791" name="Google Shape;791;p49"/>
            <p:cNvPicPr preferRelativeResize="0"/>
            <p:nvPr/>
          </p:nvPicPr>
          <p:blipFill rotWithShape="1">
            <a:blip r:embed="rId4">
              <a:alphaModFix/>
            </a:blip>
            <a:srcRect l="17001" t="23575" r="17001" b="23564"/>
            <a:stretch/>
          </p:blipFill>
          <p:spPr>
            <a:xfrm>
              <a:off x="977050" y="765325"/>
              <a:ext cx="3460200" cy="1653600"/>
            </a:xfrm>
            <a:prstGeom prst="parallelogram">
              <a:avLst>
                <a:gd name="adj" fmla="val 25000"/>
              </a:avLst>
            </a:prstGeom>
            <a:noFill/>
            <a:ln>
              <a:noFill/>
            </a:ln>
          </p:spPr>
        </p:pic>
        <p:sp>
          <p:nvSpPr>
            <p:cNvPr id="792" name="Google Shape;792;p49"/>
            <p:cNvSpPr/>
            <p:nvPr/>
          </p:nvSpPr>
          <p:spPr>
            <a:xfrm rot="298">
              <a:off x="872850" y="765475"/>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49"/>
          <p:cNvGrpSpPr/>
          <p:nvPr/>
        </p:nvGrpSpPr>
        <p:grpSpPr>
          <a:xfrm>
            <a:off x="4943113" y="729075"/>
            <a:ext cx="3550075" cy="1653600"/>
            <a:chOff x="775125" y="2949900"/>
            <a:chExt cx="3550075" cy="1653600"/>
          </a:xfrm>
        </p:grpSpPr>
        <p:pic>
          <p:nvPicPr>
            <p:cNvPr id="794" name="Google Shape;794;p49"/>
            <p:cNvPicPr preferRelativeResize="0"/>
            <p:nvPr/>
          </p:nvPicPr>
          <p:blipFill rotWithShape="1">
            <a:blip r:embed="rId3">
              <a:alphaModFix/>
            </a:blip>
            <a:srcRect l="12933" t="16234" r="7770" b="16234"/>
            <a:stretch/>
          </p:blipFill>
          <p:spPr>
            <a:xfrm>
              <a:off x="873700" y="2949900"/>
              <a:ext cx="3451500" cy="1653600"/>
            </a:xfrm>
            <a:prstGeom prst="parallelogram">
              <a:avLst>
                <a:gd name="adj" fmla="val 25000"/>
              </a:avLst>
            </a:prstGeom>
            <a:noFill/>
            <a:ln>
              <a:noFill/>
            </a:ln>
          </p:spPr>
        </p:pic>
        <p:sp>
          <p:nvSpPr>
            <p:cNvPr id="795" name="Google Shape;795;p49"/>
            <p:cNvSpPr/>
            <p:nvPr/>
          </p:nvSpPr>
          <p:spPr>
            <a:xfrm rot="298">
              <a:off x="775125" y="2950050"/>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49"/>
          <p:cNvSpPr txBox="1">
            <a:spLocks noGrp="1"/>
          </p:cNvSpPr>
          <p:nvPr>
            <p:ph type="subTitle" idx="3"/>
          </p:nvPr>
        </p:nvSpPr>
        <p:spPr>
          <a:xfrm>
            <a:off x="5219705" y="1245670"/>
            <a:ext cx="2844322" cy="9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Confirmation of student citizenship through Social Security Administration</a:t>
            </a:r>
            <a:endParaRPr/>
          </a:p>
        </p:txBody>
      </p:sp>
      <p:sp>
        <p:nvSpPr>
          <p:cNvPr id="798" name="Google Shape;798;p49"/>
          <p:cNvSpPr/>
          <p:nvPr/>
        </p:nvSpPr>
        <p:spPr>
          <a:xfrm>
            <a:off x="4258337" y="4059629"/>
            <a:ext cx="853287" cy="634292"/>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Knewave"/>
              </a:rPr>
              <a:t>03</a:t>
            </a:r>
          </a:p>
        </p:txBody>
      </p:sp>
      <p:sp>
        <p:nvSpPr>
          <p:cNvPr id="799" name="Google Shape;799;p49"/>
          <p:cNvSpPr/>
          <p:nvPr/>
        </p:nvSpPr>
        <p:spPr>
          <a:xfrm>
            <a:off x="442886" y="4055363"/>
            <a:ext cx="853287" cy="642825"/>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Knewave"/>
              </a:rPr>
              <a:t>02</a:t>
            </a:r>
          </a:p>
        </p:txBody>
      </p:sp>
      <p:sp>
        <p:nvSpPr>
          <p:cNvPr id="800" name="Google Shape;800;p49"/>
          <p:cNvSpPr/>
          <p:nvPr/>
        </p:nvSpPr>
        <p:spPr>
          <a:xfrm>
            <a:off x="4685591" y="2029807"/>
            <a:ext cx="719605" cy="647803"/>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Knewave"/>
              </a:rPr>
              <a:t>01</a:t>
            </a:r>
          </a:p>
        </p:txBody>
      </p:sp>
      <p:sp>
        <p:nvSpPr>
          <p:cNvPr id="801" name="Google Shape;801;p49"/>
          <p:cNvSpPr txBox="1">
            <a:spLocks noGrp="1"/>
          </p:cNvSpPr>
          <p:nvPr>
            <p:ph type="title"/>
          </p:nvPr>
        </p:nvSpPr>
        <p:spPr>
          <a:xfrm>
            <a:off x="1480228" y="859565"/>
            <a:ext cx="302218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Resolved by student or school</a:t>
            </a:r>
            <a:endParaRPr/>
          </a:p>
        </p:txBody>
      </p:sp>
      <p:sp>
        <p:nvSpPr>
          <p:cNvPr id="802" name="Google Shape;802;p49"/>
          <p:cNvSpPr txBox="1">
            <a:spLocks noGrp="1"/>
          </p:cNvSpPr>
          <p:nvPr>
            <p:ph type="subTitle" idx="1"/>
          </p:nvPr>
        </p:nvSpPr>
        <p:spPr>
          <a:xfrm>
            <a:off x="1123337" y="1424536"/>
            <a:ext cx="3205720" cy="9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FAFSA information sent through federal databases to catch fraud - EFC calculated - no aid until resolved</a:t>
            </a:r>
            <a:endParaRPr/>
          </a:p>
        </p:txBody>
      </p:sp>
      <p:sp>
        <p:nvSpPr>
          <p:cNvPr id="803" name="Google Shape;803;p49"/>
          <p:cNvSpPr txBox="1">
            <a:spLocks noGrp="1"/>
          </p:cNvSpPr>
          <p:nvPr>
            <p:ph type="title" idx="2"/>
          </p:nvPr>
        </p:nvSpPr>
        <p:spPr>
          <a:xfrm>
            <a:off x="5405196" y="792173"/>
            <a:ext cx="2740979"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SSA</a:t>
            </a:r>
            <a:endParaRPr/>
          </a:p>
        </p:txBody>
      </p:sp>
      <p:sp>
        <p:nvSpPr>
          <p:cNvPr id="804" name="Google Shape;804;p49"/>
          <p:cNvSpPr txBox="1">
            <a:spLocks noGrp="1"/>
          </p:cNvSpPr>
          <p:nvPr>
            <p:ph type="title" idx="4"/>
          </p:nvPr>
        </p:nvSpPr>
        <p:spPr>
          <a:xfrm>
            <a:off x="1296174" y="2883365"/>
            <a:ext cx="2886578"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Homeland Security</a:t>
            </a:r>
            <a:endParaRPr/>
          </a:p>
        </p:txBody>
      </p:sp>
      <p:sp>
        <p:nvSpPr>
          <p:cNvPr id="805" name="Google Shape;805;p49"/>
          <p:cNvSpPr txBox="1">
            <a:spLocks noGrp="1"/>
          </p:cNvSpPr>
          <p:nvPr>
            <p:ph type="subTitle" idx="5"/>
          </p:nvPr>
        </p:nvSpPr>
        <p:spPr>
          <a:xfrm>
            <a:off x="1123337" y="3359035"/>
            <a:ext cx="2813684" cy="9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Confirmation of student eligible non-citizenship status</a:t>
            </a:r>
            <a:endParaRPr/>
          </a:p>
        </p:txBody>
      </p:sp>
      <p:sp>
        <p:nvSpPr>
          <p:cNvPr id="806" name="Google Shape;806;p49"/>
          <p:cNvSpPr txBox="1">
            <a:spLocks noGrp="1"/>
          </p:cNvSpPr>
          <p:nvPr>
            <p:ph type="title" idx="6"/>
          </p:nvPr>
        </p:nvSpPr>
        <p:spPr>
          <a:xfrm>
            <a:off x="4695760" y="2731653"/>
            <a:ext cx="342108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NSLDS</a:t>
            </a:r>
            <a:endParaRPr/>
          </a:p>
        </p:txBody>
      </p:sp>
      <p:sp>
        <p:nvSpPr>
          <p:cNvPr id="807" name="Google Shape;807;p49"/>
          <p:cNvSpPr txBox="1">
            <a:spLocks noGrp="1"/>
          </p:cNvSpPr>
          <p:nvPr>
            <p:ph type="subTitle" idx="7"/>
          </p:nvPr>
        </p:nvSpPr>
        <p:spPr>
          <a:xfrm>
            <a:off x="4786375" y="3129173"/>
            <a:ext cx="3031450" cy="9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National Student Loan Data System checks for loan default, unusual enrollment history, loan and Pell aggregates </a:t>
            </a:r>
            <a:endParaRPr/>
          </a:p>
          <a:p>
            <a:pPr marL="0" lvl="0" indent="0" algn="l" rtl="0">
              <a:spcBef>
                <a:spcPts val="0"/>
              </a:spcBef>
              <a:spcAft>
                <a:spcPts val="0"/>
              </a:spcAft>
              <a:buNone/>
            </a:pPr>
            <a:endParaRPr/>
          </a:p>
        </p:txBody>
      </p:sp>
      <p:sp>
        <p:nvSpPr>
          <p:cNvPr id="26" name="Google Shape;1195;p62">
            <a:extLst>
              <a:ext uri="{FF2B5EF4-FFF2-40B4-BE49-F238E27FC236}">
                <a16:creationId xmlns:a16="http://schemas.microsoft.com/office/drawing/2014/main" id="{F8591A3F-8EEF-47B3-89F5-F3B6E6B0200D}"/>
              </a:ext>
            </a:extLst>
          </p:cNvPr>
          <p:cNvSpPr txBox="1">
            <a:spLocks/>
          </p:cNvSpPr>
          <p:nvPr/>
        </p:nvSpPr>
        <p:spPr>
          <a:xfrm>
            <a:off x="161750" y="84482"/>
            <a:ext cx="7704000" cy="56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400"/>
              <a:buFont typeface="Knewave"/>
              <a:buNone/>
              <a:defRPr sz="2400" b="0" i="0" u="none" strike="noStrike" cap="none">
                <a:solidFill>
                  <a:schemeClr val="accent4"/>
                </a:solidFill>
                <a:latin typeface="Knewave"/>
                <a:ea typeface="Knewave"/>
                <a:cs typeface="Knewave"/>
                <a:sym typeface="Knewave"/>
              </a:defRPr>
            </a:lvl1pPr>
            <a:lvl2pPr marR="0" lvl="1"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2pPr>
            <a:lvl3pPr marR="0" lvl="2"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3pPr>
            <a:lvl4pPr marR="0" lvl="3"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4pPr>
            <a:lvl5pPr marR="0" lvl="4"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5pPr>
            <a:lvl6pPr marR="0" lvl="5"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6pPr>
            <a:lvl7pPr marR="0" lvl="6"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7pPr>
            <a:lvl8pPr marR="0" lvl="7"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8pPr>
            <a:lvl9pPr marR="0" lvl="8"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9pPr>
          </a:lstStyle>
          <a:p>
            <a:pPr algn="l"/>
            <a:r>
              <a:rPr lang="en-US" sz="4000">
                <a:solidFill>
                  <a:schemeClr val="accent6"/>
                </a:solidFill>
              </a:rPr>
              <a:t>DATABASE MATCHES </a:t>
            </a:r>
            <a:r>
              <a:rPr lang="en-US" sz="4000"/>
              <a:t>“C-CODES”</a:t>
            </a:r>
          </a:p>
        </p:txBody>
      </p:sp>
    </p:spTree>
    <p:extLst>
      <p:ext uri="{BB962C8B-B14F-4D97-AF65-F5344CB8AC3E}">
        <p14:creationId xmlns:p14="http://schemas.microsoft.com/office/powerpoint/2010/main" val="33688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4" name="Google Shape;827;p51">
            <a:extLst>
              <a:ext uri="{FF2B5EF4-FFF2-40B4-BE49-F238E27FC236}">
                <a16:creationId xmlns:a16="http://schemas.microsoft.com/office/drawing/2014/main" id="{54B3CE83-DB1E-4F5F-A8C0-33790936F612}"/>
              </a:ext>
            </a:extLst>
          </p:cNvPr>
          <p:cNvSpPr/>
          <p:nvPr/>
        </p:nvSpPr>
        <p:spPr>
          <a:xfrm rot="228">
            <a:off x="266529" y="374396"/>
            <a:ext cx="8116534" cy="4392004"/>
          </a:xfrm>
          <a:prstGeom prst="parallelogram">
            <a:avLst>
              <a:gd name="adj" fmla="val 25000"/>
            </a:avLst>
          </a:prstGeom>
          <a:solidFill>
            <a:schemeClr val="accent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pic>
        <p:nvPicPr>
          <p:cNvPr id="17" name="Google Shape;223;p6">
            <a:extLst>
              <a:ext uri="{FF2B5EF4-FFF2-40B4-BE49-F238E27FC236}">
                <a16:creationId xmlns:a16="http://schemas.microsoft.com/office/drawing/2014/main" id="{05490A55-EE8D-4239-A52B-6A52F2BFB59B}"/>
              </a:ext>
            </a:extLst>
          </p:cNvPr>
          <p:cNvPicPr preferRelativeResize="0"/>
          <p:nvPr/>
        </p:nvPicPr>
        <p:blipFill rotWithShape="1">
          <a:blip r:embed="rId3">
            <a:alphaModFix/>
          </a:blip>
          <a:srcRect/>
          <a:stretch/>
        </p:blipFill>
        <p:spPr>
          <a:xfrm>
            <a:off x="760827" y="1248227"/>
            <a:ext cx="7622345" cy="1050781"/>
          </a:xfrm>
          <a:prstGeom prst="rect">
            <a:avLst/>
          </a:prstGeom>
          <a:noFill/>
          <a:ln>
            <a:noFill/>
          </a:ln>
        </p:spPr>
      </p:pic>
      <p:sp>
        <p:nvSpPr>
          <p:cNvPr id="757" name="Google Shape;757;p47"/>
          <p:cNvSpPr txBox="1">
            <a:spLocks noGrp="1"/>
          </p:cNvSpPr>
          <p:nvPr>
            <p:ph type="title"/>
          </p:nvPr>
        </p:nvSpPr>
        <p:spPr>
          <a:xfrm>
            <a:off x="529113" y="526079"/>
            <a:ext cx="7704000" cy="564300"/>
          </a:xfrm>
          <a:prstGeom prst="rect">
            <a:avLst/>
          </a:prstGeom>
        </p:spPr>
        <p:txBody>
          <a:bodyPr spcFirstLastPara="1" wrap="square" lIns="91425" tIns="91425" rIns="91425" bIns="91425" anchor="ctr" anchorCtr="0">
            <a:noAutofit/>
          </a:bodyPr>
          <a:lstStyle/>
          <a:p>
            <a:pPr algn="l"/>
            <a:r>
              <a:rPr lang="en-US" sz="4000">
                <a:solidFill>
                  <a:schemeClr val="accent6"/>
                </a:solidFill>
              </a:rPr>
              <a:t>DATABASE MATCHES </a:t>
            </a:r>
            <a:r>
              <a:rPr lang="en-US" sz="4000"/>
              <a:t>“C-CODES”</a:t>
            </a:r>
          </a:p>
        </p:txBody>
      </p:sp>
      <p:sp>
        <p:nvSpPr>
          <p:cNvPr id="13" name="Google Shape;800;p49">
            <a:extLst>
              <a:ext uri="{FF2B5EF4-FFF2-40B4-BE49-F238E27FC236}">
                <a16:creationId xmlns:a16="http://schemas.microsoft.com/office/drawing/2014/main" id="{95227B44-2818-4403-8AAD-3132ABD6F2FF}"/>
              </a:ext>
            </a:extLst>
          </p:cNvPr>
          <p:cNvSpPr/>
          <p:nvPr/>
        </p:nvSpPr>
        <p:spPr>
          <a:xfrm>
            <a:off x="179827" y="2593356"/>
            <a:ext cx="504948" cy="425513"/>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Knewave"/>
              </a:rPr>
              <a:t>01</a:t>
            </a:r>
          </a:p>
        </p:txBody>
      </p:sp>
      <p:sp>
        <p:nvSpPr>
          <p:cNvPr id="14" name="Rectangle 13">
            <a:extLst>
              <a:ext uri="{FF2B5EF4-FFF2-40B4-BE49-F238E27FC236}">
                <a16:creationId xmlns:a16="http://schemas.microsoft.com/office/drawing/2014/main" id="{7416906B-3124-419C-A80B-5DD0F4FC2A2A}"/>
              </a:ext>
            </a:extLst>
          </p:cNvPr>
          <p:cNvSpPr/>
          <p:nvPr/>
        </p:nvSpPr>
        <p:spPr>
          <a:xfrm>
            <a:off x="1458350" y="1337628"/>
            <a:ext cx="1828800" cy="298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6FC4969-A047-4632-922A-5B6F034D8CD9}"/>
              </a:ext>
            </a:extLst>
          </p:cNvPr>
          <p:cNvSpPr/>
          <p:nvPr/>
        </p:nvSpPr>
        <p:spPr>
          <a:xfrm>
            <a:off x="6794695" y="1300388"/>
            <a:ext cx="1555652" cy="182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6232D0-109C-4710-A2C4-4131F0F8450D}"/>
              </a:ext>
            </a:extLst>
          </p:cNvPr>
          <p:cNvSpPr/>
          <p:nvPr/>
        </p:nvSpPr>
        <p:spPr>
          <a:xfrm>
            <a:off x="855197" y="1867831"/>
            <a:ext cx="1019908" cy="96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0606281-4AEB-49DC-95B1-01725E4240E9}"/>
              </a:ext>
            </a:extLst>
          </p:cNvPr>
          <p:cNvPicPr>
            <a:picLocks noChangeAspect="1"/>
          </p:cNvPicPr>
          <p:nvPr/>
        </p:nvPicPr>
        <p:blipFill rotWithShape="1">
          <a:blip r:embed="rId4"/>
          <a:srcRect t="19854"/>
          <a:stretch/>
        </p:blipFill>
        <p:spPr>
          <a:xfrm>
            <a:off x="760791" y="2278950"/>
            <a:ext cx="7622345" cy="302166"/>
          </a:xfrm>
          <a:prstGeom prst="rect">
            <a:avLst/>
          </a:prstGeom>
        </p:spPr>
      </p:pic>
      <p:pic>
        <p:nvPicPr>
          <p:cNvPr id="6" name="Picture 5">
            <a:extLst>
              <a:ext uri="{FF2B5EF4-FFF2-40B4-BE49-F238E27FC236}">
                <a16:creationId xmlns:a16="http://schemas.microsoft.com/office/drawing/2014/main" id="{E0165313-ACFA-4D78-B199-47D3875473B8}"/>
              </a:ext>
            </a:extLst>
          </p:cNvPr>
          <p:cNvPicPr>
            <a:picLocks noChangeAspect="1"/>
          </p:cNvPicPr>
          <p:nvPr/>
        </p:nvPicPr>
        <p:blipFill rotWithShape="1">
          <a:blip r:embed="rId5"/>
          <a:srcRect l="598" r="479"/>
          <a:stretch/>
        </p:blipFill>
        <p:spPr>
          <a:xfrm>
            <a:off x="760718" y="2568608"/>
            <a:ext cx="7622345" cy="1522245"/>
          </a:xfrm>
          <a:prstGeom prst="rect">
            <a:avLst/>
          </a:prstGeom>
        </p:spPr>
      </p:pic>
      <p:sp>
        <p:nvSpPr>
          <p:cNvPr id="10" name="Rectangle 9">
            <a:extLst>
              <a:ext uri="{FF2B5EF4-FFF2-40B4-BE49-F238E27FC236}">
                <a16:creationId xmlns:a16="http://schemas.microsoft.com/office/drawing/2014/main" id="{95234033-5AA3-4E2F-856B-047FCC1D6251}"/>
              </a:ext>
            </a:extLst>
          </p:cNvPr>
          <p:cNvSpPr/>
          <p:nvPr/>
        </p:nvSpPr>
        <p:spPr>
          <a:xfrm>
            <a:off x="760572" y="2518568"/>
            <a:ext cx="7622345" cy="5643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25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52"/>
          <p:cNvSpPr/>
          <p:nvPr/>
        </p:nvSpPr>
        <p:spPr>
          <a:xfrm>
            <a:off x="1170432" y="1094668"/>
            <a:ext cx="6688861" cy="3919806"/>
          </a:xfrm>
          <a:prstGeom prst="parallelogram">
            <a:avLst>
              <a:gd name="adj" fmla="val 25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2"/>
          <p:cNvSpPr txBox="1">
            <a:spLocks noGrp="1"/>
          </p:cNvSpPr>
          <p:nvPr>
            <p:ph type="title"/>
          </p:nvPr>
        </p:nvSpPr>
        <p:spPr>
          <a:xfrm>
            <a:off x="2109768" y="-22862"/>
            <a:ext cx="5307000" cy="116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VERIFICATION</a:t>
            </a:r>
            <a:endParaRPr/>
          </a:p>
        </p:txBody>
      </p:sp>
      <p:sp>
        <p:nvSpPr>
          <p:cNvPr id="837" name="Google Shape;837;p52"/>
          <p:cNvSpPr txBox="1">
            <a:spLocks noGrp="1"/>
          </p:cNvSpPr>
          <p:nvPr>
            <p:ph type="subTitle" idx="1"/>
          </p:nvPr>
        </p:nvSpPr>
        <p:spPr>
          <a:xfrm>
            <a:off x="1519566" y="1146238"/>
            <a:ext cx="5454677" cy="3070482"/>
          </a:xfrm>
          <a:prstGeom prst="rect">
            <a:avLst/>
          </a:prstGeom>
        </p:spPr>
        <p:txBody>
          <a:bodyPr spcFirstLastPara="1" wrap="square" lIns="91425" tIns="91425" rIns="91425" bIns="91425" anchor="t" anchorCtr="0">
            <a:noAutofit/>
          </a:bodyPr>
          <a:lstStyle/>
          <a:p>
            <a:pPr lvl="0">
              <a:lnSpc>
                <a:spcPct val="140000"/>
              </a:lnSpc>
              <a:buSzPts val="1800"/>
            </a:pPr>
            <a:r>
              <a:rPr lang="en-US">
                <a:latin typeface="Courier Prime" panose="020B0604020202020204" charset="0"/>
              </a:rPr>
              <a:t>P</a:t>
            </a:r>
            <a:r>
              <a:rPr lang="en-US" sz="1400">
                <a:latin typeface="Courier Prime" panose="020B0604020202020204" charset="0"/>
              </a:rPr>
              <a:t>rocess used by the institution to check accuracy of the information the student and/or parent(s), provided on the FAFSA. </a:t>
            </a:r>
          </a:p>
          <a:p>
            <a:pPr lvl="0">
              <a:lnSpc>
                <a:spcPct val="140000"/>
              </a:lnSpc>
              <a:buSzPts val="1800"/>
            </a:pPr>
            <a:endParaRPr lang="en-US" b="1">
              <a:latin typeface="Courier Prime" panose="020B0604020202020204" charset="0"/>
            </a:endParaRPr>
          </a:p>
          <a:p>
            <a:pPr lvl="0">
              <a:lnSpc>
                <a:spcPct val="140000"/>
              </a:lnSpc>
              <a:buSzPts val="1800"/>
            </a:pPr>
            <a:r>
              <a:rPr lang="en-US" sz="1400" b="1">
                <a:solidFill>
                  <a:schemeClr val="accent2">
                    <a:lumMod val="75000"/>
                  </a:schemeClr>
                </a:solidFill>
                <a:latin typeface="Courier Prime" panose="020B0604020202020204" charset="0"/>
              </a:rPr>
              <a:t>Students are selected for verification by Federal Student Aid or the institution</a:t>
            </a:r>
            <a:r>
              <a:rPr lang="en-US" sz="1400">
                <a:solidFill>
                  <a:schemeClr val="accent2">
                    <a:lumMod val="75000"/>
                  </a:schemeClr>
                </a:solidFill>
                <a:latin typeface="Courier Prime" panose="020B0604020202020204" charset="0"/>
              </a:rPr>
              <a:t>.  </a:t>
            </a:r>
          </a:p>
          <a:p>
            <a:pPr lvl="0">
              <a:lnSpc>
                <a:spcPct val="140000"/>
              </a:lnSpc>
              <a:buSzPts val="1800"/>
            </a:pPr>
            <a:endParaRPr lang="en-US" sz="1400">
              <a:latin typeface="Courier Prime" panose="020B0604020202020204" charset="0"/>
            </a:endParaRPr>
          </a:p>
          <a:p>
            <a:pPr lvl="0">
              <a:lnSpc>
                <a:spcPct val="140000"/>
              </a:lnSpc>
              <a:buSzPts val="1800"/>
            </a:pPr>
            <a:r>
              <a:rPr lang="en-US" sz="1400">
                <a:latin typeface="Courier Prime" panose="020B0604020202020204" charset="0"/>
              </a:rPr>
              <a:t>Information is verified through documentation, such as a signed statement or worksheet attesting to the accuracy of the information. Verification ensures accurate eligibility for need-based federal student aid.</a:t>
            </a:r>
          </a:p>
        </p:txBody>
      </p:sp>
      <p:grpSp>
        <p:nvGrpSpPr>
          <p:cNvPr id="838" name="Google Shape;838;p52"/>
          <p:cNvGrpSpPr/>
          <p:nvPr/>
        </p:nvGrpSpPr>
        <p:grpSpPr>
          <a:xfrm>
            <a:off x="7526151" y="3146700"/>
            <a:ext cx="1035004" cy="1144525"/>
            <a:chOff x="904373" y="1976968"/>
            <a:chExt cx="760083" cy="840512"/>
          </a:xfrm>
        </p:grpSpPr>
        <p:sp>
          <p:nvSpPr>
            <p:cNvPr id="839" name="Google Shape;839;p52"/>
            <p:cNvSpPr/>
            <p:nvPr/>
          </p:nvSpPr>
          <p:spPr>
            <a:xfrm>
              <a:off x="1014496" y="1976968"/>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2"/>
            <p:cNvSpPr/>
            <p:nvPr/>
          </p:nvSpPr>
          <p:spPr>
            <a:xfrm>
              <a:off x="904373" y="2086578"/>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Parallelogram 1">
            <a:extLst>
              <a:ext uri="{FF2B5EF4-FFF2-40B4-BE49-F238E27FC236}">
                <a16:creationId xmlns:a16="http://schemas.microsoft.com/office/drawing/2014/main" id="{5281BFE9-A290-415A-AA8A-C41084440B4D}"/>
              </a:ext>
            </a:extLst>
          </p:cNvPr>
          <p:cNvSpPr/>
          <p:nvPr/>
        </p:nvSpPr>
        <p:spPr>
          <a:xfrm>
            <a:off x="1024128" y="983912"/>
            <a:ext cx="7029908" cy="4141318"/>
          </a:xfrm>
          <a:prstGeom prst="parallelogram">
            <a:avLst/>
          </a:prstGeom>
          <a:noFill/>
          <a:ln w="76200">
            <a:solidFill>
              <a:srgbClr val="12E9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90s Style by Slidesgo">
  <a:themeElements>
    <a:clrScheme name="Simple Light">
      <a:dk1>
        <a:srgbClr val="111111"/>
      </a:dk1>
      <a:lt1>
        <a:srgbClr val="FDFDFD"/>
      </a:lt1>
      <a:dk2>
        <a:srgbClr val="621AA3"/>
      </a:dk2>
      <a:lt2>
        <a:srgbClr val="8421CE"/>
      </a:lt2>
      <a:accent1>
        <a:srgbClr val="B0AAFC"/>
      </a:accent1>
      <a:accent2>
        <a:srgbClr val="FF88C0"/>
      </a:accent2>
      <a:accent3>
        <a:srgbClr val="29E7FF"/>
      </a:accent3>
      <a:accent4>
        <a:srgbClr val="00DF93"/>
      </a:accent4>
      <a:accent5>
        <a:srgbClr val="5DF9BE"/>
      </a:accent5>
      <a:accent6>
        <a:srgbClr val="FAFD37"/>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2641</Words>
  <Application>Microsoft Office PowerPoint</Application>
  <PresentationFormat>On-screen Show (16:9)</PresentationFormat>
  <Paragraphs>317</Paragraphs>
  <Slides>61</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Amatic SC</vt:lpstr>
      <vt:lpstr>Barlow Semi Condensed</vt:lpstr>
      <vt:lpstr>Calibri</vt:lpstr>
      <vt:lpstr>Courier Prime</vt:lpstr>
      <vt:lpstr>Knewave</vt:lpstr>
      <vt:lpstr>Proxima Nova</vt:lpstr>
      <vt:lpstr>Roboto Medium</vt:lpstr>
      <vt:lpstr>'90s Style by Slidesgo</vt:lpstr>
      <vt:lpstr>WHAT COMES AFTER THE FAFSA? NEXT STEPS, FINANCIAL AID OFFERS, AND COLLEGE AFFORDABILITY </vt:lpstr>
      <vt:lpstr>TODAY WE WILL COVER…</vt:lpstr>
      <vt:lpstr>WHAT DOES THE FAFSA DO?</vt:lpstr>
      <vt:lpstr>VERIFICATION &amp; OTHER REQUIRED TO DO ITEMS</vt:lpstr>
      <vt:lpstr>No EFC Calculated</vt:lpstr>
      <vt:lpstr>REJECTED FAFSA</vt:lpstr>
      <vt:lpstr>Resolved by student or school</vt:lpstr>
      <vt:lpstr>DATABASE MATCHES “C-CODES”</vt:lpstr>
      <vt:lpstr>VERIFICATION</vt:lpstr>
      <vt:lpstr>VERIFICATION</vt:lpstr>
      <vt:lpstr>HOW DOES A STUDENT COMPLETE</vt:lpstr>
      <vt:lpstr>WHAT KIND OF DOCUMENTS DOES A STUDENT TURN IN?</vt:lpstr>
      <vt:lpstr>PowerPoint Presentation</vt:lpstr>
      <vt:lpstr>EFC IS DETERMINED! WHAT’S NEXT? COA!</vt:lpstr>
      <vt:lpstr>Start with the school</vt:lpstr>
      <vt:lpstr>DIRECT AND INDIRECT COSTS</vt:lpstr>
      <vt:lpstr>TYPES OF FINANCIAL AID</vt:lpstr>
      <vt:lpstr>EVALUATING FINANCIAL AID OFFERS (AID PACKAGES)</vt:lpstr>
      <vt:lpstr>COMPARING 3 SCHOOLS WITH THE SAME EFC</vt:lpstr>
      <vt:lpstr>FINANCIAL AID OFFER  2 year public</vt:lpstr>
      <vt:lpstr>FINANCIAL AID OFFER  2 year private</vt:lpstr>
      <vt:lpstr>FINANCIAL AID OFFER  4- year public</vt:lpstr>
      <vt:lpstr>FINANCIAL AID OFFER  4-year private</vt:lpstr>
      <vt:lpstr>FINANCIAL AID OFFER  Medical School </vt:lpstr>
      <vt:lpstr>CAN WE NEGOTIATE?</vt:lpstr>
      <vt:lpstr>LEARNING ABOUT LOANS! </vt:lpstr>
      <vt:lpstr>LOAN LIMITS</vt:lpstr>
      <vt:lpstr>LEARNING ABOUT LOANS! </vt:lpstr>
      <vt:lpstr>LEARNING ABOUT PARENT LOANS! </vt:lpstr>
      <vt:lpstr>PLUS LOAN – ADVERSE CREDIT</vt:lpstr>
      <vt:lpstr>LEARNING ABOUT LOANS – INSTITUTIONAL LOANS</vt:lpstr>
      <vt:lpstr>LEARNING ABOUT LOANS – PRIVATE LOANS</vt:lpstr>
      <vt:lpstr>PowerPoint Presentation</vt:lpstr>
      <vt:lpstr>COLLEGE BILLING - WHEN &amp; HOW TO PAY</vt:lpstr>
      <vt:lpstr>COLLEGE BILLING - (CONT.)</vt:lpstr>
      <vt:lpstr>Research costs before you go</vt:lpstr>
      <vt:lpstr>RESOURCES: NET PRICE CALCULATOR</vt:lpstr>
      <vt:lpstr>RESOURCES: COLLEGE SCORECARD</vt:lpstr>
      <vt:lpstr>RESOURCES: KANSAS DEGREE STATS</vt:lpstr>
      <vt:lpstr>RESOURCES: KANSAS DEGREE STATS</vt:lpstr>
      <vt:lpstr>RESOURCES: FEDERAL STUDENT AID</vt:lpstr>
      <vt:lpstr>Financial Literacy</vt:lpstr>
      <vt:lpstr>Why Is Financial Education Important</vt:lpstr>
      <vt:lpstr>           Financial Literacy </vt:lpstr>
      <vt:lpstr>Decisions are being made...</vt:lpstr>
      <vt:lpstr>PowerPoint Presentation</vt:lpstr>
      <vt:lpstr>Decisions are being made...</vt:lpstr>
      <vt:lpstr>Decisions are being made...</vt:lpstr>
      <vt:lpstr>Decisions are being made...</vt:lpstr>
      <vt:lpstr>Decisions are being made...</vt:lpstr>
      <vt:lpstr>Decisions are being made...</vt:lpstr>
      <vt:lpstr>Decisions are being made...</vt:lpstr>
      <vt:lpstr>Decisions are being made...</vt:lpstr>
      <vt:lpstr>Decisions are being made...</vt:lpstr>
      <vt:lpstr>Decisions are being made...</vt:lpstr>
      <vt:lpstr>Decisions are being made...</vt:lpstr>
      <vt:lpstr>Decisions are being made...</vt:lpstr>
      <vt:lpstr>College Financial Planning!</vt:lpstr>
      <vt:lpstr>RESOURCES: FINANCIAL AID TOOLKIT</vt:lpstr>
      <vt:lpstr>FUTURE TRAININGS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style</dc:title>
  <dc:creator>Danielle Sullivan</dc:creator>
  <cp:lastModifiedBy>Danielle Sullivan</cp:lastModifiedBy>
  <cp:revision>1</cp:revision>
  <dcterms:modified xsi:type="dcterms:W3CDTF">2023-02-20T22:37:35Z</dcterms:modified>
</cp:coreProperties>
</file>